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5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9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10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11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12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858" r:id="rId3"/>
    <p:sldMasterId id="2147483873" r:id="rId4"/>
    <p:sldMasterId id="2147484040" r:id="rId5"/>
    <p:sldMasterId id="2147484271" r:id="rId6"/>
    <p:sldMasterId id="2147484332" r:id="rId7"/>
    <p:sldMasterId id="2147484498" r:id="rId8"/>
    <p:sldMasterId id="2147484549" r:id="rId9"/>
    <p:sldMasterId id="2147484562" r:id="rId10"/>
    <p:sldMasterId id="2147484577" r:id="rId11"/>
    <p:sldMasterId id="2147484589" r:id="rId12"/>
    <p:sldMasterId id="2147484628" r:id="rId13"/>
  </p:sldMasterIdLst>
  <p:notesMasterIdLst>
    <p:notesMasterId r:id="rId43"/>
  </p:notesMasterIdLst>
  <p:sldIdLst>
    <p:sldId id="296" r:id="rId14"/>
    <p:sldId id="261" r:id="rId15"/>
    <p:sldId id="264" r:id="rId16"/>
    <p:sldId id="268" r:id="rId17"/>
    <p:sldId id="270" r:id="rId18"/>
    <p:sldId id="299" r:id="rId19"/>
    <p:sldId id="272" r:id="rId20"/>
    <p:sldId id="298" r:id="rId21"/>
    <p:sldId id="279" r:id="rId22"/>
    <p:sldId id="281" r:id="rId23"/>
    <p:sldId id="285" r:id="rId24"/>
    <p:sldId id="346" r:id="rId25"/>
    <p:sldId id="287" r:id="rId26"/>
    <p:sldId id="317" r:id="rId27"/>
    <p:sldId id="322" r:id="rId28"/>
    <p:sldId id="335" r:id="rId29"/>
    <p:sldId id="311" r:id="rId30"/>
    <p:sldId id="351" r:id="rId31"/>
    <p:sldId id="323" r:id="rId32"/>
    <p:sldId id="350" r:id="rId33"/>
    <p:sldId id="334" r:id="rId34"/>
    <p:sldId id="339" r:id="rId35"/>
    <p:sldId id="337" r:id="rId36"/>
    <p:sldId id="336" r:id="rId37"/>
    <p:sldId id="344" r:id="rId38"/>
    <p:sldId id="304" r:id="rId39"/>
    <p:sldId id="349" r:id="rId40"/>
    <p:sldId id="306" r:id="rId41"/>
    <p:sldId id="30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CCCC"/>
    <a:srgbClr val="F7B3B3"/>
    <a:srgbClr val="CC00CC"/>
    <a:srgbClr val="FF66FF"/>
    <a:srgbClr val="9900FF"/>
    <a:srgbClr val="47CFFF"/>
    <a:srgbClr val="FF00FF"/>
    <a:srgbClr val="FF99CC"/>
    <a:srgbClr val="4F7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C82B2-0849-440B-87E1-752B546D01D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6808B-AA7B-4DD8-A83F-03CE32EB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6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0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89008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614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40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55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3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8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8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4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555"/>
      </p:ext>
    </p:extLst>
  </p:cSld>
  <p:clrMapOvr>
    <a:masterClrMapping/>
  </p:clrMapOvr>
  <p:transition spd="med" advClick="0" advTm="0">
    <p:push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03585"/>
      </p:ext>
    </p:extLst>
  </p:cSld>
  <p:clrMapOvr>
    <a:masterClrMapping/>
  </p:clrMapOvr>
  <p:transition spd="med" advClick="0" advTm="0">
    <p:push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30666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5416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48832"/>
      </p:ext>
    </p:extLst>
  </p:cSld>
  <p:clrMapOvr>
    <a:masterClrMapping/>
  </p:clrMapOvr>
  <p:transition spd="med" advClick="0" advTm="0">
    <p:push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9541"/>
      </p:ext>
    </p:extLst>
  </p:cSld>
  <p:clrMapOvr>
    <a:masterClrMapping/>
  </p:clrMapOvr>
  <p:transition spd="med" advClick="0" advTm="0">
    <p:push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41989"/>
      </p:ext>
    </p:extLst>
  </p:cSld>
  <p:clrMapOvr>
    <a:masterClrMapping/>
  </p:clrMapOvr>
  <p:transition spd="med" advClick="0" advTm="0">
    <p:push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2970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9117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0929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00195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0577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9448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468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0588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2253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81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3980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2925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074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8661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862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048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1725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9886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6067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8164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1658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1685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9625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434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9769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700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1430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5174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85355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1150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7665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7729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671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8801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9518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8699"/>
      </p:ext>
    </p:extLst>
  </p:cSld>
  <p:clrMapOvr>
    <a:masterClrMapping/>
  </p:clrMapOvr>
  <p:transition spd="med" advClick="0" advTm="0">
    <p:push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23903"/>
      </p:ext>
    </p:extLst>
  </p:cSld>
  <p:clrMapOvr>
    <a:masterClrMapping/>
  </p:clrMapOvr>
  <p:transition spd="med" advClick="0" advTm="0">
    <p:push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86939"/>
      </p:ext>
    </p:extLst>
  </p:cSld>
  <p:clrMapOvr>
    <a:masterClrMapping/>
  </p:clrMapOvr>
  <p:transition spd="med" advClick="0" advTm="0">
    <p:push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2314"/>
      </p:ext>
    </p:extLst>
  </p:cSld>
  <p:clrMapOvr>
    <a:masterClrMapping/>
  </p:clrMapOvr>
  <p:transition spd="med" advClick="0" advTm="0">
    <p:push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960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4442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6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908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84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06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605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649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76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1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66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790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0030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78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38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2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96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67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756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609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8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675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68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8002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90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76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410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130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28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72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424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91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08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786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8941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56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42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14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59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181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20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32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090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112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71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969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874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17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0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763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63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76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01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3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652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47342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286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81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7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2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03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08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06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80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21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50789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7698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03353"/>
      </p:ext>
    </p:extLst>
  </p:cSld>
  <p:clrMapOvr>
    <a:masterClrMapping/>
  </p:clrMapOvr>
  <p:transition spd="med" advClick="0" advTm="0">
    <p:push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9986"/>
      </p:ext>
    </p:extLst>
  </p:cSld>
  <p:clrMapOvr>
    <a:masterClrMapping/>
  </p:clrMapOvr>
  <p:transition spd="med" advClick="0" advTm="0">
    <p:push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66203"/>
      </p:ext>
    </p:extLst>
  </p:cSld>
  <p:clrMapOvr>
    <a:masterClrMapping/>
  </p:clrMapOvr>
  <p:transition spd="med" advClick="0" advTm="0">
    <p:push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0646"/>
      </p:ext>
    </p:extLst>
  </p:cSld>
  <p:clrMapOvr>
    <a:masterClrMapping/>
  </p:clrMapOvr>
  <p:transition spd="med" advClick="0" advTm="0">
    <p:push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71145"/>
      </p:ext>
    </p:extLst>
  </p:cSld>
  <p:clrMapOvr>
    <a:masterClrMapping/>
  </p:clrMapOvr>
  <p:transition spd="med" advClick="0" advTm="0">
    <p:push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6378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1179"/>
      </p:ext>
    </p:extLst>
  </p:cSld>
  <p:clrMapOvr>
    <a:masterClrMapping/>
  </p:clrMapOvr>
  <p:transition spd="med" advClick="0" advTm="0">
    <p:push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32884"/>
      </p:ext>
    </p:extLst>
  </p:cSld>
  <p:clrMapOvr>
    <a:masterClrMapping/>
  </p:clrMapOvr>
  <p:transition spd="med" advClick="0" advTm="0">
    <p:push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4218"/>
      </p:ext>
    </p:extLst>
  </p:cSld>
  <p:clrMapOvr>
    <a:masterClrMapping/>
  </p:clrMapOvr>
  <p:transition spd="med" advClick="0" advTm="0">
    <p:push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26235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1638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0109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620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2277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938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51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195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139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66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57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99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3892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97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6751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8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0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312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4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996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79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71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53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2862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688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949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39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5708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79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46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731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859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68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6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39825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372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7852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65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6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72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1264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118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339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40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13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47953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082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99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02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63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67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332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4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76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218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4976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8529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836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708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31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198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26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485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2757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653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75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37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3122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180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3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44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02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13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03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957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888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98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989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5286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3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266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46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28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63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8851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49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985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9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8263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85049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5027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6482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200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818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35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7277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075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83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825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2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3805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7148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995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192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09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792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23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70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75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57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83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3798"/>
      </p:ext>
    </p:extLst>
  </p:cSld>
  <p:clrMapOvr>
    <a:masterClrMapping/>
  </p:clrMapOvr>
  <p:transition spd="med" advClick="0" advTm="0">
    <p:push dir="r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24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32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702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82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18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66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2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54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3879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368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7164"/>
      </p:ext>
    </p:extLst>
  </p:cSld>
  <p:clrMapOvr>
    <a:masterClrMapping/>
  </p:clrMapOvr>
  <p:transition spd="med" advClick="0" advTm="0">
    <p:push dir="r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2906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310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54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7123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658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854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570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15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909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29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2819"/>
      </p:ext>
    </p:extLst>
  </p:cSld>
  <p:clrMapOvr>
    <a:masterClrMapping/>
  </p:clrMapOvr>
  <p:transition spd="med" advClick="0" advTm="0">
    <p:push dir="r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396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317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27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232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76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3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618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81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43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59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49220"/>
      </p:ext>
    </p:extLst>
  </p:cSld>
  <p:clrMapOvr>
    <a:masterClrMapping/>
  </p:clrMapOvr>
  <p:transition spd="med" advClick="0" advTm="0">
    <p:push dir="r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029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477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594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00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95789-3BEE-9420-3ACD-2618BB895A83}"/>
              </a:ext>
            </a:extLst>
          </p:cNvPr>
          <p:cNvGrpSpPr/>
          <p:nvPr userDrawn="1"/>
        </p:nvGrpSpPr>
        <p:grpSpPr>
          <a:xfrm rot="10800000">
            <a:off x="5341" y="136525"/>
            <a:ext cx="12186659" cy="6858001"/>
            <a:chOff x="-1332656" y="139945"/>
            <a:chExt cx="9138659" cy="53591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AF4C1B-8032-8791-F3CB-E69FB2300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32656" y="139945"/>
              <a:ext cx="9138659" cy="53591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824AF-72DC-4F65-8D4B-2A740A8A46DD}"/>
                </a:ext>
              </a:extLst>
            </p:cNvPr>
            <p:cNvSpPr/>
            <p:nvPr userDrawn="1"/>
          </p:nvSpPr>
          <p:spPr>
            <a:xfrm>
              <a:off x="-1324903" y="139945"/>
              <a:ext cx="1260648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1996D4-442D-C2B5-F580-45BD07A29051}"/>
                </a:ext>
              </a:extLst>
            </p:cNvPr>
            <p:cNvSpPr/>
            <p:nvPr userDrawn="1"/>
          </p:nvSpPr>
          <p:spPr>
            <a:xfrm>
              <a:off x="6402355" y="143121"/>
              <a:ext cx="1393595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36650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16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326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42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009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396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8624"/>
      </p:ext>
    </p:extLst>
  </p:cSld>
  <p:clrMapOvr>
    <a:masterClrMapping/>
  </p:clrMapOvr>
  <p:transition spd="med" advClick="0" advTm="0">
    <p:push dir="r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379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8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705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85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29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02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451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45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81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744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33880"/>
      </p:ext>
    </p:extLst>
  </p:cSld>
  <p:clrMapOvr>
    <a:masterClrMapping/>
  </p:clrMapOvr>
  <p:transition spd="med" advClick="0" advTm="0">
    <p:push dir="r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817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141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74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069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254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530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149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292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76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4968"/>
      </p:ext>
    </p:extLst>
  </p:cSld>
  <p:clrMapOvr>
    <a:masterClrMapping/>
  </p:clrMapOvr>
  <p:transition spd="med" advClick="0" advTm="0">
    <p:push dir="r"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497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84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60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3812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149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405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906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630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10/22/2024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95789-3BEE-9420-3ACD-2618BB895A83}"/>
              </a:ext>
            </a:extLst>
          </p:cNvPr>
          <p:cNvGrpSpPr/>
          <p:nvPr userDrawn="1"/>
        </p:nvGrpSpPr>
        <p:grpSpPr>
          <a:xfrm rot="10800000">
            <a:off x="5341" y="136525"/>
            <a:ext cx="12186659" cy="6858001"/>
            <a:chOff x="-1332656" y="139945"/>
            <a:chExt cx="9138659" cy="53591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AF4C1B-8032-8791-F3CB-E69FB2300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32656" y="139945"/>
              <a:ext cx="9138659" cy="53591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824AF-72DC-4F65-8D4B-2A740A8A46DD}"/>
                </a:ext>
              </a:extLst>
            </p:cNvPr>
            <p:cNvSpPr/>
            <p:nvPr userDrawn="1"/>
          </p:nvSpPr>
          <p:spPr>
            <a:xfrm>
              <a:off x="-1324903" y="139945"/>
              <a:ext cx="1260648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1996D4-442D-C2B5-F580-45BD07A29051}"/>
                </a:ext>
              </a:extLst>
            </p:cNvPr>
            <p:cNvSpPr/>
            <p:nvPr userDrawn="1"/>
          </p:nvSpPr>
          <p:spPr>
            <a:xfrm>
              <a:off x="6402355" y="143121"/>
              <a:ext cx="1393595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22389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59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0645"/>
      </p:ext>
    </p:extLst>
  </p:cSld>
  <p:clrMapOvr>
    <a:masterClrMapping/>
  </p:clrMapOvr>
  <p:transition spd="med" advClick="0" advTm="0">
    <p:push dir="r"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8187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7290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2638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948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897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1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53890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1834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4820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97059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38654"/>
      </p:ext>
    </p:extLst>
  </p:cSld>
  <p:clrMapOvr>
    <a:masterClrMapping/>
  </p:clrMapOvr>
  <p:transition spd="med" advClick="0" advTm="0"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85373"/>
      </p:ext>
    </p:extLst>
  </p:cSld>
  <p:clrMapOvr>
    <a:masterClrMapping/>
  </p:clrMapOvr>
  <p:transition spd="med" advClick="0" advTm="0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409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05863"/>
      </p:ext>
    </p:extLst>
  </p:cSld>
  <p:clrMapOvr>
    <a:masterClrMapping/>
  </p:clrMapOvr>
  <p:transition spd="med" advClick="0" advTm="0"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60641"/>
      </p:ext>
    </p:extLst>
  </p:cSld>
  <p:clrMapOvr>
    <a:masterClrMapping/>
  </p:clrMapOvr>
  <p:transition spd="med" advClick="0" advTm="0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72775"/>
      </p:ext>
    </p:extLst>
  </p:cSld>
  <p:clrMapOvr>
    <a:masterClrMapping/>
  </p:clrMapOvr>
  <p:transition spd="med" advClick="0" advTm="0">
    <p:push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9661"/>
      </p:ext>
    </p:extLst>
  </p:cSld>
  <p:clrMapOvr>
    <a:masterClrMapping/>
  </p:clrMapOvr>
  <p:transition spd="med" advClick="0" advTm="0">
    <p:push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65795"/>
      </p:ext>
    </p:extLst>
  </p:cSld>
  <p:clrMapOvr>
    <a:masterClrMapping/>
  </p:clrMapOvr>
  <p:transition spd="med" advClick="0" advTm="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54428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2467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23309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76950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1879"/>
      </p:ext>
    </p:extLst>
  </p:cSld>
  <p:clrMapOvr>
    <a:masterClrMapping/>
  </p:clrMapOvr>
  <p:transition spd="med" advClick="0" advTm="0">
    <p:push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15917"/>
      </p:ext>
    </p:extLst>
  </p:cSld>
  <p:clrMapOvr>
    <a:masterClrMapping/>
  </p:clrMapOvr>
  <p:transition spd="med" advClick="0" advTm="0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18710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9887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4172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939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6631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5210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1069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05005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6921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0508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8057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748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0771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2168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2580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510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0406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8566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5857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376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523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4652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7094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42874"/>
      </p:ext>
    </p:extLst>
  </p:cSld>
  <p:clrMapOvr>
    <a:masterClrMapping/>
  </p:clrMapOvr>
  <p:transition spd="med" advClick="0" advTm="0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75714"/>
      </p:ext>
    </p:extLst>
  </p:cSld>
  <p:clrMapOvr>
    <a:masterClrMapping/>
  </p:clrMapOvr>
  <p:transition spd="med" advClick="0" advTm="0">
    <p:push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1972"/>
      </p:ext>
    </p:extLst>
  </p:cSld>
  <p:clrMapOvr>
    <a:masterClrMapping/>
  </p:clrMapOvr>
  <p:transition spd="med" advClick="0" advTm="0">
    <p:push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86977"/>
      </p:ext>
    </p:extLst>
  </p:cSld>
  <p:clrMapOvr>
    <a:masterClrMapping/>
  </p:clrMapOvr>
  <p:transition spd="med" advClick="0" advTm="0">
    <p:push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1060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39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06284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02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4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740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0000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16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162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80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88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91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152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237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3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651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8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2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42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3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764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4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8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33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32" Type="http://schemas.openxmlformats.org/officeDocument/2006/relationships/slideLayout" Target="../slideLayouts/slideLayout181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36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Relationship Id="rId30" Type="http://schemas.openxmlformats.org/officeDocument/2006/relationships/slideLayout" Target="../slideLayouts/slideLayout179.xml"/><Relationship Id="rId35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9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241.xml"/><Relationship Id="rId42" Type="http://schemas.openxmlformats.org/officeDocument/2006/relationships/slideLayout" Target="../slideLayouts/slideLayout262.xml"/><Relationship Id="rId63" Type="http://schemas.openxmlformats.org/officeDocument/2006/relationships/slideLayout" Target="../slideLayouts/slideLayout283.xml"/><Relationship Id="rId84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236.xml"/><Relationship Id="rId107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231.xml"/><Relationship Id="rId32" Type="http://schemas.openxmlformats.org/officeDocument/2006/relationships/slideLayout" Target="../slideLayouts/slideLayout252.xml"/><Relationship Id="rId37" Type="http://schemas.openxmlformats.org/officeDocument/2006/relationships/slideLayout" Target="../slideLayouts/slideLayout257.xml"/><Relationship Id="rId53" Type="http://schemas.openxmlformats.org/officeDocument/2006/relationships/slideLayout" Target="../slideLayouts/slideLayout273.xml"/><Relationship Id="rId58" Type="http://schemas.openxmlformats.org/officeDocument/2006/relationships/slideLayout" Target="../slideLayouts/slideLayout278.xml"/><Relationship Id="rId74" Type="http://schemas.openxmlformats.org/officeDocument/2006/relationships/slideLayout" Target="../slideLayouts/slideLayout294.xml"/><Relationship Id="rId79" Type="http://schemas.openxmlformats.org/officeDocument/2006/relationships/slideLayout" Target="../slideLayouts/slideLayout299.xml"/><Relationship Id="rId102" Type="http://schemas.openxmlformats.org/officeDocument/2006/relationships/slideLayout" Target="../slideLayouts/slideLayout322.xml"/><Relationship Id="rId123" Type="http://schemas.openxmlformats.org/officeDocument/2006/relationships/slideLayout" Target="../slideLayouts/slideLayout343.xml"/><Relationship Id="rId128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225.xml"/><Relationship Id="rId90" Type="http://schemas.openxmlformats.org/officeDocument/2006/relationships/slideLayout" Target="../slideLayouts/slideLayout310.xml"/><Relationship Id="rId95" Type="http://schemas.openxmlformats.org/officeDocument/2006/relationships/slideLayout" Target="../slideLayouts/slideLayout315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43" Type="http://schemas.openxmlformats.org/officeDocument/2006/relationships/slideLayout" Target="../slideLayouts/slideLayout263.xml"/><Relationship Id="rId48" Type="http://schemas.openxmlformats.org/officeDocument/2006/relationships/slideLayout" Target="../slideLayouts/slideLayout268.xml"/><Relationship Id="rId64" Type="http://schemas.openxmlformats.org/officeDocument/2006/relationships/slideLayout" Target="../slideLayouts/slideLayout284.xml"/><Relationship Id="rId69" Type="http://schemas.openxmlformats.org/officeDocument/2006/relationships/slideLayout" Target="../slideLayouts/slideLayout289.xml"/><Relationship Id="rId113" Type="http://schemas.openxmlformats.org/officeDocument/2006/relationships/slideLayout" Target="../slideLayouts/slideLayout333.xml"/><Relationship Id="rId118" Type="http://schemas.openxmlformats.org/officeDocument/2006/relationships/slideLayout" Target="../slideLayouts/slideLayout338.xml"/><Relationship Id="rId134" Type="http://schemas.openxmlformats.org/officeDocument/2006/relationships/slideLayout" Target="../slideLayouts/slideLayout354.xml"/><Relationship Id="rId80" Type="http://schemas.openxmlformats.org/officeDocument/2006/relationships/slideLayout" Target="../slideLayouts/slideLayout300.xml"/><Relationship Id="rId85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33" Type="http://schemas.openxmlformats.org/officeDocument/2006/relationships/slideLayout" Target="../slideLayouts/slideLayout253.xml"/><Relationship Id="rId38" Type="http://schemas.openxmlformats.org/officeDocument/2006/relationships/slideLayout" Target="../slideLayouts/slideLayout258.xml"/><Relationship Id="rId59" Type="http://schemas.openxmlformats.org/officeDocument/2006/relationships/slideLayout" Target="../slideLayouts/slideLayout279.xml"/><Relationship Id="rId103" Type="http://schemas.openxmlformats.org/officeDocument/2006/relationships/slideLayout" Target="../slideLayouts/slideLayout323.xml"/><Relationship Id="rId108" Type="http://schemas.openxmlformats.org/officeDocument/2006/relationships/slideLayout" Target="../slideLayouts/slideLayout328.xml"/><Relationship Id="rId124" Type="http://schemas.openxmlformats.org/officeDocument/2006/relationships/slideLayout" Target="../slideLayouts/slideLayout344.xml"/><Relationship Id="rId129" Type="http://schemas.openxmlformats.org/officeDocument/2006/relationships/slideLayout" Target="../slideLayouts/slideLayout349.xml"/><Relationship Id="rId54" Type="http://schemas.openxmlformats.org/officeDocument/2006/relationships/slideLayout" Target="../slideLayouts/slideLayout274.xml"/><Relationship Id="rId70" Type="http://schemas.openxmlformats.org/officeDocument/2006/relationships/slideLayout" Target="../slideLayouts/slideLayout290.xml"/><Relationship Id="rId75" Type="http://schemas.openxmlformats.org/officeDocument/2006/relationships/slideLayout" Target="../slideLayouts/slideLayout295.xml"/><Relationship Id="rId91" Type="http://schemas.openxmlformats.org/officeDocument/2006/relationships/slideLayout" Target="../slideLayouts/slideLayout311.xml"/><Relationship Id="rId96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49" Type="http://schemas.openxmlformats.org/officeDocument/2006/relationships/slideLayout" Target="../slideLayouts/slideLayout269.xml"/><Relationship Id="rId114" Type="http://schemas.openxmlformats.org/officeDocument/2006/relationships/slideLayout" Target="../slideLayouts/slideLayout334.xml"/><Relationship Id="rId119" Type="http://schemas.openxmlformats.org/officeDocument/2006/relationships/slideLayout" Target="../slideLayouts/slideLayout339.xml"/><Relationship Id="rId44" Type="http://schemas.openxmlformats.org/officeDocument/2006/relationships/slideLayout" Target="../slideLayouts/slideLayout264.xml"/><Relationship Id="rId60" Type="http://schemas.openxmlformats.org/officeDocument/2006/relationships/slideLayout" Target="../slideLayouts/slideLayout280.xml"/><Relationship Id="rId65" Type="http://schemas.openxmlformats.org/officeDocument/2006/relationships/slideLayout" Target="../slideLayouts/slideLayout285.xml"/><Relationship Id="rId81" Type="http://schemas.openxmlformats.org/officeDocument/2006/relationships/slideLayout" Target="../slideLayouts/slideLayout301.xml"/><Relationship Id="rId86" Type="http://schemas.openxmlformats.org/officeDocument/2006/relationships/slideLayout" Target="../slideLayouts/slideLayout306.xml"/><Relationship Id="rId130" Type="http://schemas.openxmlformats.org/officeDocument/2006/relationships/slideLayout" Target="../slideLayouts/slideLayout350.xml"/><Relationship Id="rId135" Type="http://schemas.openxmlformats.org/officeDocument/2006/relationships/theme" Target="../theme/theme9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9" Type="http://schemas.openxmlformats.org/officeDocument/2006/relationships/slideLayout" Target="../slideLayouts/slideLayout259.xml"/><Relationship Id="rId109" Type="http://schemas.openxmlformats.org/officeDocument/2006/relationships/slideLayout" Target="../slideLayouts/slideLayout329.xml"/><Relationship Id="rId34" Type="http://schemas.openxmlformats.org/officeDocument/2006/relationships/slideLayout" Target="../slideLayouts/slideLayout254.xml"/><Relationship Id="rId50" Type="http://schemas.openxmlformats.org/officeDocument/2006/relationships/slideLayout" Target="../slideLayouts/slideLayout270.xml"/><Relationship Id="rId55" Type="http://schemas.openxmlformats.org/officeDocument/2006/relationships/slideLayout" Target="../slideLayouts/slideLayout275.xml"/><Relationship Id="rId76" Type="http://schemas.openxmlformats.org/officeDocument/2006/relationships/slideLayout" Target="../slideLayouts/slideLayout296.xml"/><Relationship Id="rId97" Type="http://schemas.openxmlformats.org/officeDocument/2006/relationships/slideLayout" Target="../slideLayouts/slideLayout317.xml"/><Relationship Id="rId104" Type="http://schemas.openxmlformats.org/officeDocument/2006/relationships/slideLayout" Target="../slideLayouts/slideLayout324.xml"/><Relationship Id="rId120" Type="http://schemas.openxmlformats.org/officeDocument/2006/relationships/slideLayout" Target="../slideLayouts/slideLayout340.xml"/><Relationship Id="rId125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227.xml"/><Relationship Id="rId71" Type="http://schemas.openxmlformats.org/officeDocument/2006/relationships/slideLayout" Target="../slideLayouts/slideLayout291.xml"/><Relationship Id="rId9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222.xml"/><Relationship Id="rId29" Type="http://schemas.openxmlformats.org/officeDocument/2006/relationships/slideLayout" Target="../slideLayouts/slideLayout249.xml"/><Relationship Id="rId24" Type="http://schemas.openxmlformats.org/officeDocument/2006/relationships/slideLayout" Target="../slideLayouts/slideLayout244.xml"/><Relationship Id="rId40" Type="http://schemas.openxmlformats.org/officeDocument/2006/relationships/slideLayout" Target="../slideLayouts/slideLayout260.xml"/><Relationship Id="rId45" Type="http://schemas.openxmlformats.org/officeDocument/2006/relationships/slideLayout" Target="../slideLayouts/slideLayout265.xml"/><Relationship Id="rId66" Type="http://schemas.openxmlformats.org/officeDocument/2006/relationships/slideLayout" Target="../slideLayouts/slideLayout286.xml"/><Relationship Id="rId87" Type="http://schemas.openxmlformats.org/officeDocument/2006/relationships/slideLayout" Target="../slideLayouts/slideLayout307.xml"/><Relationship Id="rId110" Type="http://schemas.openxmlformats.org/officeDocument/2006/relationships/slideLayout" Target="../slideLayouts/slideLayout330.xml"/><Relationship Id="rId115" Type="http://schemas.openxmlformats.org/officeDocument/2006/relationships/slideLayout" Target="../slideLayouts/slideLayout335.xml"/><Relationship Id="rId131" Type="http://schemas.openxmlformats.org/officeDocument/2006/relationships/slideLayout" Target="../slideLayouts/slideLayout351.xml"/><Relationship Id="rId136" Type="http://schemas.openxmlformats.org/officeDocument/2006/relationships/image" Target="../media/image1.png"/><Relationship Id="rId61" Type="http://schemas.openxmlformats.org/officeDocument/2006/relationships/slideLayout" Target="../slideLayouts/slideLayout281.xml"/><Relationship Id="rId82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56" Type="http://schemas.openxmlformats.org/officeDocument/2006/relationships/slideLayout" Target="../slideLayouts/slideLayout276.xml"/><Relationship Id="rId77" Type="http://schemas.openxmlformats.org/officeDocument/2006/relationships/slideLayout" Target="../slideLayouts/slideLayout297.xml"/><Relationship Id="rId100" Type="http://schemas.openxmlformats.org/officeDocument/2006/relationships/slideLayout" Target="../slideLayouts/slideLayout320.xml"/><Relationship Id="rId105" Type="http://schemas.openxmlformats.org/officeDocument/2006/relationships/slideLayout" Target="../slideLayouts/slideLayout325.xml"/><Relationship Id="rId126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228.xml"/><Relationship Id="rId51" Type="http://schemas.openxmlformats.org/officeDocument/2006/relationships/slideLayout" Target="../slideLayouts/slideLayout271.xml"/><Relationship Id="rId72" Type="http://schemas.openxmlformats.org/officeDocument/2006/relationships/slideLayout" Target="../slideLayouts/slideLayout292.xml"/><Relationship Id="rId93" Type="http://schemas.openxmlformats.org/officeDocument/2006/relationships/slideLayout" Target="../slideLayouts/slideLayout313.xml"/><Relationship Id="rId98" Type="http://schemas.openxmlformats.org/officeDocument/2006/relationships/slideLayout" Target="../slideLayouts/slideLayout318.xml"/><Relationship Id="rId121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45.xml"/><Relationship Id="rId46" Type="http://schemas.openxmlformats.org/officeDocument/2006/relationships/slideLayout" Target="../slideLayouts/slideLayout266.xml"/><Relationship Id="rId67" Type="http://schemas.openxmlformats.org/officeDocument/2006/relationships/slideLayout" Target="../slideLayouts/slideLayout287.xml"/><Relationship Id="rId116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240.xml"/><Relationship Id="rId41" Type="http://schemas.openxmlformats.org/officeDocument/2006/relationships/slideLayout" Target="../slideLayouts/slideLayout261.xml"/><Relationship Id="rId62" Type="http://schemas.openxmlformats.org/officeDocument/2006/relationships/slideLayout" Target="../slideLayouts/slideLayout282.xml"/><Relationship Id="rId83" Type="http://schemas.openxmlformats.org/officeDocument/2006/relationships/slideLayout" Target="../slideLayouts/slideLayout303.xml"/><Relationship Id="rId88" Type="http://schemas.openxmlformats.org/officeDocument/2006/relationships/slideLayout" Target="../slideLayouts/slideLayout308.xml"/><Relationship Id="rId111" Type="http://schemas.openxmlformats.org/officeDocument/2006/relationships/slideLayout" Target="../slideLayouts/slideLayout331.xml"/><Relationship Id="rId132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235.xml"/><Relationship Id="rId36" Type="http://schemas.openxmlformats.org/officeDocument/2006/relationships/slideLayout" Target="../slideLayouts/slideLayout256.xml"/><Relationship Id="rId57" Type="http://schemas.openxmlformats.org/officeDocument/2006/relationships/slideLayout" Target="../slideLayouts/slideLayout277.xml"/><Relationship Id="rId106" Type="http://schemas.openxmlformats.org/officeDocument/2006/relationships/slideLayout" Target="../slideLayouts/slideLayout326.xml"/><Relationship Id="rId127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230.xml"/><Relationship Id="rId31" Type="http://schemas.openxmlformats.org/officeDocument/2006/relationships/slideLayout" Target="../slideLayouts/slideLayout251.xml"/><Relationship Id="rId52" Type="http://schemas.openxmlformats.org/officeDocument/2006/relationships/slideLayout" Target="../slideLayouts/slideLayout272.xml"/><Relationship Id="rId73" Type="http://schemas.openxmlformats.org/officeDocument/2006/relationships/slideLayout" Target="../slideLayouts/slideLayout293.xml"/><Relationship Id="rId78" Type="http://schemas.openxmlformats.org/officeDocument/2006/relationships/slideLayout" Target="../slideLayouts/slideLayout298.xml"/><Relationship Id="rId94" Type="http://schemas.openxmlformats.org/officeDocument/2006/relationships/slideLayout" Target="../slideLayouts/slideLayout314.xml"/><Relationship Id="rId99" Type="http://schemas.openxmlformats.org/officeDocument/2006/relationships/slideLayout" Target="../slideLayouts/slideLayout319.xml"/><Relationship Id="rId101" Type="http://schemas.openxmlformats.org/officeDocument/2006/relationships/slideLayout" Target="../slideLayouts/slideLayout321.xml"/><Relationship Id="rId122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26" Type="http://schemas.openxmlformats.org/officeDocument/2006/relationships/slideLayout" Target="../slideLayouts/slideLayout246.xml"/><Relationship Id="rId47" Type="http://schemas.openxmlformats.org/officeDocument/2006/relationships/slideLayout" Target="../slideLayouts/slideLayout267.xml"/><Relationship Id="rId68" Type="http://schemas.openxmlformats.org/officeDocument/2006/relationships/slideLayout" Target="../slideLayouts/slideLayout288.xml"/><Relationship Id="rId89" Type="http://schemas.openxmlformats.org/officeDocument/2006/relationships/slideLayout" Target="../slideLayouts/slideLayout309.xml"/><Relationship Id="rId112" Type="http://schemas.openxmlformats.org/officeDocument/2006/relationships/slideLayout" Target="../slideLayouts/slideLayout332.xml"/><Relationship Id="rId133" Type="http://schemas.openxmlformats.org/officeDocument/2006/relationships/slideLayout" Target="../slideLayouts/slideLayout3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5072" r:id="rId8"/>
    <p:sldLayoutId id="2147485067" r:id="rId9"/>
    <p:sldLayoutId id="2147485063" r:id="rId10"/>
    <p:sldLayoutId id="2147485050" r:id="rId11"/>
    <p:sldLayoutId id="2147485039" r:id="rId12"/>
    <p:sldLayoutId id="2147485038" r:id="rId13"/>
    <p:sldLayoutId id="2147485019" r:id="rId14"/>
    <p:sldLayoutId id="2147485016" r:id="rId15"/>
    <p:sldLayoutId id="2147484992" r:id="rId16"/>
    <p:sldLayoutId id="2147484991" r:id="rId17"/>
    <p:sldLayoutId id="2147484984" r:id="rId18"/>
    <p:sldLayoutId id="2147484983" r:id="rId19"/>
    <p:sldLayoutId id="2147484982" r:id="rId20"/>
    <p:sldLayoutId id="2147484966" r:id="rId21"/>
    <p:sldLayoutId id="2147484964" r:id="rId22"/>
    <p:sldLayoutId id="2147484958" r:id="rId23"/>
    <p:sldLayoutId id="2147484957" r:id="rId24"/>
    <p:sldLayoutId id="2147484955" r:id="rId25"/>
    <p:sldLayoutId id="2147484935" r:id="rId26"/>
    <p:sldLayoutId id="2147484898" r:id="rId27"/>
    <p:sldLayoutId id="2147484897" r:id="rId28"/>
    <p:sldLayoutId id="2147484896" r:id="rId29"/>
    <p:sldLayoutId id="2147484895" r:id="rId30"/>
    <p:sldLayoutId id="2147484894" r:id="rId31"/>
    <p:sldLayoutId id="2147483671" r:id="rId32"/>
    <p:sldLayoutId id="2147483672" r:id="rId33"/>
    <p:sldLayoutId id="2147483673" r:id="rId34"/>
    <p:sldLayoutId id="2147483674" r:id="rId35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5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  <p:sldLayoutId id="2147484601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098CA-1D71-430D-BA44-7D5309CF870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3F541-0FD1-4B04-B0E4-8CABF0F606A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68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4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5071" r:id="rId8"/>
    <p:sldLayoutId id="2147485057" r:id="rId9"/>
    <p:sldLayoutId id="2147485044" r:id="rId10"/>
    <p:sldLayoutId id="2147485032" r:id="rId11"/>
    <p:sldLayoutId id="2147485010" r:id="rId12"/>
    <p:sldLayoutId id="2147484973" r:id="rId13"/>
    <p:sldLayoutId id="2147484959" r:id="rId14"/>
    <p:sldLayoutId id="2147484950" r:id="rId15"/>
    <p:sldLayoutId id="2147484931" r:id="rId16"/>
    <p:sldLayoutId id="2147484930" r:id="rId17"/>
    <p:sldLayoutId id="2147484889" r:id="rId18"/>
    <p:sldLayoutId id="2147484652" r:id="rId19"/>
    <p:sldLayoutId id="2147484624" r:id="rId20"/>
    <p:sldLayoutId id="2147484614" r:id="rId21"/>
    <p:sldLayoutId id="2147484613" r:id="rId22"/>
    <p:sldLayoutId id="2147484610" r:id="rId23"/>
    <p:sldLayoutId id="2147484609" r:id="rId24"/>
    <p:sldLayoutId id="2147484604" r:id="rId25"/>
    <p:sldLayoutId id="2147484603" r:id="rId26"/>
    <p:sldLayoutId id="2147484602" r:id="rId27"/>
    <p:sldLayoutId id="2147483868" r:id="rId28"/>
    <p:sldLayoutId id="2147483869" r:id="rId29"/>
    <p:sldLayoutId id="2147483870" r:id="rId30"/>
    <p:sldLayoutId id="2147483871" r:id="rId31"/>
    <p:sldLayoutId id="2147483872" r:id="rId32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80" r:id="rId2"/>
    <p:sldLayoutId id="2147483888" r:id="rId3"/>
    <p:sldLayoutId id="2147483889" r:id="rId4"/>
    <p:sldLayoutId id="2147483890" r:id="rId5"/>
    <p:sldLayoutId id="2147483891" r:id="rId6"/>
    <p:sldLayoutId id="2147483949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5060" r:id="rId13"/>
    <p:sldLayoutId id="2147485047" r:id="rId14"/>
    <p:sldLayoutId id="2147485035" r:id="rId15"/>
    <p:sldLayoutId id="2147485013" r:id="rId16"/>
    <p:sldLayoutId id="2147484988" r:id="rId17"/>
    <p:sldLayoutId id="2147484979" r:id="rId18"/>
    <p:sldLayoutId id="2147484978" r:id="rId19"/>
    <p:sldLayoutId id="2147484976" r:id="rId20"/>
    <p:sldLayoutId id="2147484962" r:id="rId21"/>
    <p:sldLayoutId id="2147484953" r:id="rId22"/>
    <p:sldLayoutId id="2147484892" r:id="rId23"/>
    <p:sldLayoutId id="2147484884" r:id="rId24"/>
    <p:sldLayoutId id="2147484689" r:id="rId25"/>
    <p:sldLayoutId id="2147484685" r:id="rId26"/>
    <p:sldLayoutId id="2147484683" r:id="rId27"/>
    <p:sldLayoutId id="2147484682" r:id="rId28"/>
  </p:sldLayoutIdLst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5058" r:id="rId8"/>
    <p:sldLayoutId id="2147485056" r:id="rId9"/>
    <p:sldLayoutId id="2147485055" r:id="rId10"/>
    <p:sldLayoutId id="2147485045" r:id="rId11"/>
    <p:sldLayoutId id="2147485033" r:id="rId12"/>
    <p:sldLayoutId id="2147485011" r:id="rId13"/>
    <p:sldLayoutId id="2147484974" r:id="rId14"/>
    <p:sldLayoutId id="2147484960" r:id="rId15"/>
    <p:sldLayoutId id="2147484951" r:id="rId16"/>
    <p:sldLayoutId id="2147484932" r:id="rId17"/>
    <p:sldLayoutId id="2147484890" r:id="rId18"/>
    <p:sldLayoutId id="2147484886" r:id="rId19"/>
    <p:sldLayoutId id="2147484653" r:id="rId20"/>
    <p:sldLayoutId id="2147484651" r:id="rId21"/>
    <p:sldLayoutId id="2147484650" r:id="rId22"/>
    <p:sldLayoutId id="2147484649" r:id="rId23"/>
    <p:sldLayoutId id="2147484648" r:id="rId24"/>
    <p:sldLayoutId id="2147484647" r:id="rId25"/>
    <p:sldLayoutId id="2147484646" r:id="rId26"/>
    <p:sldLayoutId id="2147484645" r:id="rId27"/>
    <p:sldLayoutId id="2147484644" r:id="rId28"/>
    <p:sldLayoutId id="2147484643" r:id="rId29"/>
    <p:sldLayoutId id="2147484642" r:id="rId30"/>
    <p:sldLayoutId id="2147484641" r:id="rId31"/>
    <p:sldLayoutId id="2147484640" r:id="rId32"/>
    <p:sldLayoutId id="2147484625" r:id="rId33"/>
    <p:sldLayoutId id="2147484617" r:id="rId34"/>
    <p:sldLayoutId id="2147484615" r:id="rId35"/>
    <p:sldLayoutId id="2147484611" r:id="rId36"/>
    <p:sldLayoutId id="2147484606" r:id="rId37"/>
    <p:sldLayoutId id="2147484605" r:id="rId38"/>
    <p:sldLayoutId id="2147484054" r:id="rId39"/>
    <p:sldLayoutId id="2147484055" r:id="rId40"/>
    <p:sldLayoutId id="2147484056" r:id="rId41"/>
    <p:sldLayoutId id="2147484057" r:id="rId42"/>
    <p:sldLayoutId id="2147484058" r:id="rId43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1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5059" r:id="rId7"/>
    <p:sldLayoutId id="2147485046" r:id="rId8"/>
    <p:sldLayoutId id="2147485034" r:id="rId9"/>
    <p:sldLayoutId id="2147485012" r:id="rId10"/>
    <p:sldLayoutId id="2147484987" r:id="rId11"/>
    <p:sldLayoutId id="2147484977" r:id="rId12"/>
    <p:sldLayoutId id="2147484975" r:id="rId13"/>
    <p:sldLayoutId id="2147484961" r:id="rId14"/>
    <p:sldLayoutId id="2147484952" r:id="rId15"/>
    <p:sldLayoutId id="2147484933" r:id="rId16"/>
    <p:sldLayoutId id="2147484893" r:id="rId17"/>
    <p:sldLayoutId id="2147484891" r:id="rId18"/>
    <p:sldLayoutId id="2147484887" r:id="rId19"/>
    <p:sldLayoutId id="2147484883" r:id="rId20"/>
    <p:sldLayoutId id="2147484684" r:id="rId21"/>
    <p:sldLayoutId id="2147484681" r:id="rId22"/>
    <p:sldLayoutId id="2147484680" r:id="rId23"/>
    <p:sldLayoutId id="2147484654" r:id="rId24"/>
    <p:sldLayoutId id="2147484626" r:id="rId25"/>
    <p:sldLayoutId id="2147484620" r:id="rId26"/>
    <p:sldLayoutId id="2147484619" r:id="rId27"/>
    <p:sldLayoutId id="2147484618" r:id="rId28"/>
    <p:sldLayoutId id="2147484616" r:id="rId29"/>
    <p:sldLayoutId id="2147484612" r:id="rId30"/>
    <p:sldLayoutId id="2147484607" r:id="rId31"/>
    <p:sldLayoutId id="2147484278" r:id="rId32"/>
    <p:sldLayoutId id="2147484279" r:id="rId33"/>
    <p:sldLayoutId id="2147484280" r:id="rId34"/>
    <p:sldLayoutId id="2147484281" r:id="rId35"/>
    <p:sldLayoutId id="2147484282" r:id="rId36"/>
  </p:sldLayoutIdLst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3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9" r:id="rId2"/>
    <p:sldLayoutId id="2147484347" r:id="rId3"/>
    <p:sldLayoutId id="2147484348" r:id="rId4"/>
    <p:sldLayoutId id="2147484349" r:id="rId5"/>
    <p:sldLayoutId id="2147484350" r:id="rId6"/>
    <p:sldLayoutId id="2147484408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5061" r:id="rId13"/>
    <p:sldLayoutId id="2147485048" r:id="rId14"/>
    <p:sldLayoutId id="2147485036" r:id="rId15"/>
    <p:sldLayoutId id="2147485014" r:id="rId16"/>
    <p:sldLayoutId id="2147484989" r:id="rId17"/>
    <p:sldLayoutId id="2147484980" r:id="rId18"/>
    <p:sldLayoutId id="2147484627" r:id="rId19"/>
    <p:sldLayoutId id="2147484623" r:id="rId20"/>
    <p:sldLayoutId id="2147484622" r:id="rId21"/>
    <p:sldLayoutId id="2147484621" r:id="rId22"/>
    <p:sldLayoutId id="2147484608" r:id="rId23"/>
  </p:sldLayoutIdLst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1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8" r:id="rId8"/>
    <p:sldLayoutId id="2147484509" r:id="rId9"/>
    <p:sldLayoutId id="2147484510" r:id="rId10"/>
    <p:sldLayoutId id="2147484511" r:id="rId11"/>
    <p:sldLayoutId id="2147484512" r:id="rId12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5075" r:id="rId3"/>
    <p:sldLayoutId id="2147485074" r:id="rId4"/>
    <p:sldLayoutId id="2147485073" r:id="rId5"/>
    <p:sldLayoutId id="2147485070" r:id="rId6"/>
    <p:sldLayoutId id="2147485069" r:id="rId7"/>
    <p:sldLayoutId id="2147485068" r:id="rId8"/>
    <p:sldLayoutId id="2147485066" r:id="rId9"/>
    <p:sldLayoutId id="2147485065" r:id="rId10"/>
    <p:sldLayoutId id="2147485064" r:id="rId11"/>
    <p:sldLayoutId id="2147485062" r:id="rId12"/>
    <p:sldLayoutId id="2147485054" r:id="rId13"/>
    <p:sldLayoutId id="2147485053" r:id="rId14"/>
    <p:sldLayoutId id="2147485052" r:id="rId15"/>
    <p:sldLayoutId id="2147485051" r:id="rId16"/>
    <p:sldLayoutId id="2147485049" r:id="rId17"/>
    <p:sldLayoutId id="2147485043" r:id="rId18"/>
    <p:sldLayoutId id="2147485042" r:id="rId19"/>
    <p:sldLayoutId id="2147485041" r:id="rId20"/>
    <p:sldLayoutId id="2147485040" r:id="rId21"/>
    <p:sldLayoutId id="2147485037" r:id="rId22"/>
    <p:sldLayoutId id="2147485031" r:id="rId23"/>
    <p:sldLayoutId id="2147485030" r:id="rId24"/>
    <p:sldLayoutId id="2147485029" r:id="rId25"/>
    <p:sldLayoutId id="2147485028" r:id="rId26"/>
    <p:sldLayoutId id="2147485027" r:id="rId27"/>
    <p:sldLayoutId id="2147485026" r:id="rId28"/>
    <p:sldLayoutId id="2147485025" r:id="rId29"/>
    <p:sldLayoutId id="2147485024" r:id="rId30"/>
    <p:sldLayoutId id="2147485023" r:id="rId31"/>
    <p:sldLayoutId id="2147485022" r:id="rId32"/>
    <p:sldLayoutId id="2147485021" r:id="rId33"/>
    <p:sldLayoutId id="2147485020" r:id="rId34"/>
    <p:sldLayoutId id="2147485018" r:id="rId35"/>
    <p:sldLayoutId id="2147485017" r:id="rId36"/>
    <p:sldLayoutId id="2147485015" r:id="rId37"/>
    <p:sldLayoutId id="2147485009" r:id="rId38"/>
    <p:sldLayoutId id="2147485008" r:id="rId39"/>
    <p:sldLayoutId id="2147485007" r:id="rId40"/>
    <p:sldLayoutId id="2147485006" r:id="rId41"/>
    <p:sldLayoutId id="2147485005" r:id="rId42"/>
    <p:sldLayoutId id="2147485004" r:id="rId43"/>
    <p:sldLayoutId id="2147485003" r:id="rId44"/>
    <p:sldLayoutId id="2147485002" r:id="rId45"/>
    <p:sldLayoutId id="2147485001" r:id="rId46"/>
    <p:sldLayoutId id="2147485000" r:id="rId47"/>
    <p:sldLayoutId id="2147484999" r:id="rId48"/>
    <p:sldLayoutId id="2147484998" r:id="rId49"/>
    <p:sldLayoutId id="2147484997" r:id="rId50"/>
    <p:sldLayoutId id="2147484996" r:id="rId51"/>
    <p:sldLayoutId id="2147484995" r:id="rId52"/>
    <p:sldLayoutId id="2147484994" r:id="rId53"/>
    <p:sldLayoutId id="2147484993" r:id="rId54"/>
    <p:sldLayoutId id="2147484990" r:id="rId55"/>
    <p:sldLayoutId id="2147484986" r:id="rId56"/>
    <p:sldLayoutId id="2147484985" r:id="rId57"/>
    <p:sldLayoutId id="2147484981" r:id="rId58"/>
    <p:sldLayoutId id="2147484972" r:id="rId59"/>
    <p:sldLayoutId id="2147484971" r:id="rId60"/>
    <p:sldLayoutId id="2147484970" r:id="rId61"/>
    <p:sldLayoutId id="2147484969" r:id="rId62"/>
    <p:sldLayoutId id="2147484968" r:id="rId63"/>
    <p:sldLayoutId id="2147484967" r:id="rId64"/>
    <p:sldLayoutId id="2147484965" r:id="rId65"/>
    <p:sldLayoutId id="2147484963" r:id="rId66"/>
    <p:sldLayoutId id="2147484956" r:id="rId67"/>
    <p:sldLayoutId id="2147484954" r:id="rId68"/>
    <p:sldLayoutId id="2147484949" r:id="rId69"/>
    <p:sldLayoutId id="2147484948" r:id="rId70"/>
    <p:sldLayoutId id="2147484947" r:id="rId71"/>
    <p:sldLayoutId id="2147484946" r:id="rId72"/>
    <p:sldLayoutId id="2147484945" r:id="rId73"/>
    <p:sldLayoutId id="2147484944" r:id="rId74"/>
    <p:sldLayoutId id="2147484943" r:id="rId75"/>
    <p:sldLayoutId id="2147484942" r:id="rId76"/>
    <p:sldLayoutId id="2147484941" r:id="rId77"/>
    <p:sldLayoutId id="2147484940" r:id="rId78"/>
    <p:sldLayoutId id="2147484939" r:id="rId79"/>
    <p:sldLayoutId id="2147484938" r:id="rId80"/>
    <p:sldLayoutId id="2147484937" r:id="rId81"/>
    <p:sldLayoutId id="2147484936" r:id="rId82"/>
    <p:sldLayoutId id="2147484934" r:id="rId83"/>
    <p:sldLayoutId id="2147484929" r:id="rId84"/>
    <p:sldLayoutId id="2147484928" r:id="rId85"/>
    <p:sldLayoutId id="2147484927" r:id="rId86"/>
    <p:sldLayoutId id="2147484926" r:id="rId87"/>
    <p:sldLayoutId id="2147484925" r:id="rId88"/>
    <p:sldLayoutId id="2147484924" r:id="rId89"/>
    <p:sldLayoutId id="2147484923" r:id="rId90"/>
    <p:sldLayoutId id="2147484922" r:id="rId91"/>
    <p:sldLayoutId id="2147484921" r:id="rId92"/>
    <p:sldLayoutId id="2147484888" r:id="rId93"/>
    <p:sldLayoutId id="2147484885" r:id="rId94"/>
    <p:sldLayoutId id="2147484691" r:id="rId95"/>
    <p:sldLayoutId id="2147484690" r:id="rId96"/>
    <p:sldLayoutId id="2147484688" r:id="rId97"/>
    <p:sldLayoutId id="2147484687" r:id="rId98"/>
    <p:sldLayoutId id="2147484686" r:id="rId99"/>
    <p:sldLayoutId id="2147484679" r:id="rId100"/>
    <p:sldLayoutId id="2147484678" r:id="rId101"/>
    <p:sldLayoutId id="2147484677" r:id="rId102"/>
    <p:sldLayoutId id="2147484676" r:id="rId103"/>
    <p:sldLayoutId id="2147484675" r:id="rId104"/>
    <p:sldLayoutId id="2147484674" r:id="rId105"/>
    <p:sldLayoutId id="2147484673" r:id="rId106"/>
    <p:sldLayoutId id="2147484672" r:id="rId107"/>
    <p:sldLayoutId id="2147484671" r:id="rId108"/>
    <p:sldLayoutId id="2147484670" r:id="rId109"/>
    <p:sldLayoutId id="2147484669" r:id="rId110"/>
    <p:sldLayoutId id="2147484668" r:id="rId111"/>
    <p:sldLayoutId id="2147484667" r:id="rId112"/>
    <p:sldLayoutId id="2147484666" r:id="rId113"/>
    <p:sldLayoutId id="2147484665" r:id="rId114"/>
    <p:sldLayoutId id="2147484664" r:id="rId115"/>
    <p:sldLayoutId id="2147484663" r:id="rId116"/>
    <p:sldLayoutId id="2147484662" r:id="rId117"/>
    <p:sldLayoutId id="2147484661" r:id="rId118"/>
    <p:sldLayoutId id="2147484660" r:id="rId119"/>
    <p:sldLayoutId id="2147484659" r:id="rId120"/>
    <p:sldLayoutId id="2147484658" r:id="rId121"/>
    <p:sldLayoutId id="2147484657" r:id="rId122"/>
    <p:sldLayoutId id="2147484656" r:id="rId123"/>
    <p:sldLayoutId id="2147484655" r:id="rId124"/>
    <p:sldLayoutId id="2147484552" r:id="rId125"/>
    <p:sldLayoutId id="2147484553" r:id="rId126"/>
    <p:sldLayoutId id="2147484554" r:id="rId127"/>
    <p:sldLayoutId id="2147484555" r:id="rId128"/>
    <p:sldLayoutId id="2147484556" r:id="rId129"/>
    <p:sldLayoutId id="2147484557" r:id="rId130"/>
    <p:sldLayoutId id="2147484558" r:id="rId131"/>
    <p:sldLayoutId id="2147484559" r:id="rId132"/>
    <p:sldLayoutId id="2147484560" r:id="rId133"/>
    <p:sldLayoutId id="2147484561" r:id="rId13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2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15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22.xml"/><Relationship Id="rId5" Type="http://schemas.openxmlformats.org/officeDocument/2006/relationships/slide" Target="slide23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22.xml"/><Relationship Id="rId5" Type="http://schemas.openxmlformats.org/officeDocument/2006/relationships/slide" Target="slide23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slide" Target="slide2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slide" Target="slide25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file:///E:\ClipArt\Anhdong\Vuicuoi\HEART.GIF" TargetMode="External"/><Relationship Id="rId3" Type="http://schemas.openxmlformats.org/officeDocument/2006/relationships/image" Target="../media/image52.jpeg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383.xml"/><Relationship Id="rId1" Type="http://schemas.openxmlformats.org/officeDocument/2006/relationships/audio" Target="file:///C:\Documents%20and%20Settings\Administrator\My%20Documents\My%20eBooks\Removable%20Disk%20(G)\Con_chim_hay_hot_(Melody).mp3" TargetMode="External"/><Relationship Id="rId6" Type="http://schemas.openxmlformats.org/officeDocument/2006/relationships/hyperlink" Target="file:///E:\ClipArt\Anhdong\kyhieu\STARS.GIF" TargetMode="External"/><Relationship Id="rId5" Type="http://schemas.openxmlformats.org/officeDocument/2006/relationships/image" Target="../media/image53.gif"/><Relationship Id="rId10" Type="http://schemas.openxmlformats.org/officeDocument/2006/relationships/image" Target="../media/image56.png"/><Relationship Id="rId4" Type="http://schemas.openxmlformats.org/officeDocument/2006/relationships/hyperlink" Target="file:///E:\ClipArt\Anhdong\kyhieu\BALBLINK.GIF" TargetMode="External"/><Relationship Id="rId9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sa_blue.png" TargetMode="External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8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" y="1"/>
            <a:ext cx="122104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5;p1" descr="Icon&#10;&#10;Description automatically generated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30035" y="141592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4;p1" descr="A picture containing plant, leaf, fern, orchi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r="44212"/>
          <a:stretch/>
        </p:blipFill>
        <p:spPr>
          <a:xfrm>
            <a:off x="-18418" y="2698661"/>
            <a:ext cx="4509195" cy="41593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91;p1"/>
          <p:cNvGrpSpPr/>
          <p:nvPr/>
        </p:nvGrpSpPr>
        <p:grpSpPr>
          <a:xfrm>
            <a:off x="1933950" y="3069510"/>
            <a:ext cx="1500780" cy="3006376"/>
            <a:chOff x="2296163" y="1218112"/>
            <a:chExt cx="2394267" cy="4652009"/>
          </a:xfrm>
        </p:grpSpPr>
        <p:pic>
          <p:nvPicPr>
            <p:cNvPr id="6" name="Google Shape;92;p1" descr="A picture containing leaf, plant, fern&#10;&#10;Description automatically generated"/>
            <p:cNvPicPr preferRelativeResize="0"/>
            <p:nvPr/>
          </p:nvPicPr>
          <p:blipFill rotWithShape="1">
            <a:blip r:embed="rId8" cstate="print">
              <a:alphaModFix/>
            </a:blip>
            <a:srcRect r="74759"/>
            <a:stretch/>
          </p:blipFill>
          <p:spPr>
            <a:xfrm>
              <a:off x="3995385" y="1218112"/>
              <a:ext cx="695045" cy="1934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3;p1" descr="A picture containing toy, doll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2296163" y="2522764"/>
              <a:ext cx="1941467" cy="3347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329">
            <a:extLst>
              <a:ext uri="{FF2B5EF4-FFF2-40B4-BE49-F238E27FC236}">
                <a16:creationId xmlns:a16="http://schemas.microsoft.com/office/drawing/2014/main" id="{4433569B-7EB1-478B-A59D-CE43EDDB4D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25" y="3245458"/>
            <a:ext cx="3842216" cy="3065743"/>
          </a:xfrm>
          <a:prstGeom prst="rect">
            <a:avLst/>
          </a:prstGeom>
        </p:spPr>
      </p:pic>
      <p:pic>
        <p:nvPicPr>
          <p:cNvPr id="15" name="图片 325">
            <a:extLst>
              <a:ext uri="{FF2B5EF4-FFF2-40B4-BE49-F238E27FC236}">
                <a16:creationId xmlns:a16="http://schemas.microsoft.com/office/drawing/2014/main" id="{747B870A-0F77-4090-AA92-FA762E0D4F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B361CE9B-C5EF-44CC-AA92-5D3FF1FC8904}"/>
              </a:ext>
            </a:extLst>
          </p:cNvPr>
          <p:cNvSpPr/>
          <p:nvPr/>
        </p:nvSpPr>
        <p:spPr>
          <a:xfrm>
            <a:off x="2058755" y="2802809"/>
            <a:ext cx="854088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 w="2540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VỀ </a:t>
            </a:r>
            <a:r>
              <a:rPr kumimoji="0" lang="vi-VN" altLang="zh-CN" sz="2800" b="0" i="0" u="none" strike="noStrike" kern="1200" cap="none" spc="0" normalizeH="0" baseline="0" noProof="0" dirty="0" smtClean="0">
                <a:ln w="2540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DỰ</a:t>
            </a:r>
            <a:r>
              <a:rPr lang="en-US" altLang="zh-CN" sz="2800" dirty="0">
                <a:ln w="2540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 w="2540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HỘI THI GIÁO VIÊN GIỎI CẤP HUYỆN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ln w="2540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NĂM HỌC 2024 - 2025</a:t>
            </a:r>
          </a:p>
        </p:txBody>
      </p:sp>
      <p:pic>
        <p:nvPicPr>
          <p:cNvPr id="16" name="图片 327">
            <a:extLst>
              <a:ext uri="{FF2B5EF4-FFF2-40B4-BE49-F238E27FC236}">
                <a16:creationId xmlns:a16="http://schemas.microsoft.com/office/drawing/2014/main" id="{71E1B4BE-38F8-42F3-8970-4506095080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8" name="图片 333">
            <a:extLst>
              <a:ext uri="{FF2B5EF4-FFF2-40B4-BE49-F238E27FC236}">
                <a16:creationId xmlns:a16="http://schemas.microsoft.com/office/drawing/2014/main" id="{B2A16029-6A01-4222-B62B-CDEF43465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19" name="图片 335">
            <a:extLst>
              <a:ext uri="{FF2B5EF4-FFF2-40B4-BE49-F238E27FC236}">
                <a16:creationId xmlns:a16="http://schemas.microsoft.com/office/drawing/2014/main" id="{2FC75311-7DE1-460B-BF0D-04B7D01E1D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73" y="6119914"/>
            <a:ext cx="4673599" cy="730871"/>
          </a:xfrm>
          <a:prstGeom prst="rect">
            <a:avLst/>
          </a:prstGeom>
        </p:spPr>
      </p:pic>
      <p:sp>
        <p:nvSpPr>
          <p:cNvPr id="24" name="Hình chữ nhật 13">
            <a:extLst>
              <a:ext uri="{FF2B5EF4-FFF2-40B4-BE49-F238E27FC236}">
                <a16:creationId xmlns:a16="http://schemas.microsoft.com/office/drawing/2014/main" id="{44EEC7A9-FB7C-421A-85FF-382FFDAF3958}"/>
              </a:ext>
            </a:extLst>
          </p:cNvPr>
          <p:cNvSpPr/>
          <p:nvPr/>
        </p:nvSpPr>
        <p:spPr>
          <a:xfrm>
            <a:off x="3741727" y="161700"/>
            <a:ext cx="517494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ỦY BAN NHÂN DÂN HUYỆN PHÚ XUYÊN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TIỂU HỌC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HOÀNG LONG</a:t>
            </a:r>
          </a:p>
        </p:txBody>
      </p:sp>
      <p:sp>
        <p:nvSpPr>
          <p:cNvPr id="25" name="Hình chữ nhật 14">
            <a:extLst>
              <a:ext uri="{FF2B5EF4-FFF2-40B4-BE49-F238E27FC236}">
                <a16:creationId xmlns:a16="http://schemas.microsoft.com/office/drawing/2014/main" id="{AED44B08-0CA2-4CCD-A286-2AFBB7B93285}"/>
              </a:ext>
            </a:extLst>
          </p:cNvPr>
          <p:cNvSpPr/>
          <p:nvPr/>
        </p:nvSpPr>
        <p:spPr>
          <a:xfrm>
            <a:off x="653452" y="1579643"/>
            <a:ext cx="11351491" cy="6397371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98104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0" cap="none" spc="0" normalizeH="0" baseline="0" noProof="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CHÀO MỪNG CÁC </a:t>
            </a: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GIÁO</a:t>
            </a:r>
            <a:endParaRPr kumimoji="0" lang="vi-VN" sz="4800" b="1" i="0" u="none" strike="noStrike" kern="10" cap="none" spc="0" normalizeH="0" baseline="0" noProof="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Hộp Văn bản 15">
            <a:extLst>
              <a:ext uri="{FF2B5EF4-FFF2-40B4-BE49-F238E27FC236}">
                <a16:creationId xmlns:a16="http://schemas.microsoft.com/office/drawing/2014/main" id="{0A054DF8-1D06-41E0-A50B-2EB94461C1F1}"/>
              </a:ext>
            </a:extLst>
          </p:cNvPr>
          <p:cNvSpPr txBox="1"/>
          <p:nvPr/>
        </p:nvSpPr>
        <p:spPr>
          <a:xfrm>
            <a:off x="4490777" y="5357892"/>
            <a:ext cx="654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Lê Anh Phương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Y2meta.app-Những-Bản-Nhạc-Không-Lời-Vui-Nhộn-Dành-Cho-Bé-Yêu-_online-video-cutter.com_-_1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8274" y="3415552"/>
            <a:ext cx="583965" cy="583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4581" y="4313354"/>
            <a:ext cx="316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4</a:t>
            </a:r>
            <a:endParaRPr lang="en-US" sz="20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945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3" y="1310928"/>
            <a:ext cx="4638743" cy="4638743"/>
          </a:xfrm>
          <a:prstGeom prst="rect">
            <a:avLst/>
          </a:prstGeom>
        </p:spPr>
      </p:pic>
      <p:sp>
        <p:nvSpPr>
          <p:cNvPr id="30" name="矩形: 圆角 24"/>
          <p:cNvSpPr/>
          <p:nvPr/>
        </p:nvSpPr>
        <p:spPr>
          <a:xfrm>
            <a:off x="5072342" y="2573383"/>
            <a:ext cx="6834774" cy="1397726"/>
          </a:xfrm>
          <a:prstGeom prst="roundRect">
            <a:avLst/>
          </a:prstGeom>
          <a:solidFill>
            <a:srgbClr val="FC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: 圆角 25"/>
          <p:cNvSpPr/>
          <p:nvPr/>
        </p:nvSpPr>
        <p:spPr>
          <a:xfrm>
            <a:off x="5072342" y="2573383"/>
            <a:ext cx="6834774" cy="1267098"/>
          </a:xfrm>
          <a:prstGeom prst="roundRect">
            <a:avLst/>
          </a:prstGeom>
          <a:solidFill>
            <a:srgbClr val="E05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4248"/>
          <p:cNvSpPr/>
          <p:nvPr/>
        </p:nvSpPr>
        <p:spPr>
          <a:xfrm>
            <a:off x="5772203" y="2737748"/>
            <a:ext cx="5846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smtClean="0">
                <a:ln>
                  <a:noFill/>
                </a:ln>
                <a:solidFill>
                  <a:srgbClr val="C9E9FF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Xác</a:t>
            </a:r>
            <a:r>
              <a:rPr kumimoji="0" lang="en-US" altLang="zh-CN" sz="4000" b="0" i="0" u="none" strike="noStrike" kern="1200" cap="none" spc="0" normalizeH="0" noProof="0" smtClean="0">
                <a:ln>
                  <a:noFill/>
                </a:ln>
                <a:solidFill>
                  <a:srgbClr val="C9E9FF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>
                <a:ln>
                  <a:noFill/>
                </a:ln>
                <a:solidFill>
                  <a:srgbClr val="C9E9FF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định từ khoá tìm kiếm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C9E9FF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1312" y="2945024"/>
            <a:ext cx="600891" cy="52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65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A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8" name="任意多边形: 形状 157"/>
          <p:cNvSpPr/>
          <p:nvPr/>
        </p:nvSpPr>
        <p:spPr>
          <a:xfrm>
            <a:off x="0" y="4978400"/>
            <a:ext cx="12192000" cy="1879600"/>
          </a:xfrm>
          <a:custGeom>
            <a:avLst/>
            <a:gdLst>
              <a:gd name="connsiteX0" fmla="*/ 6096000 w 12192000"/>
              <a:gd name="connsiteY0" fmla="*/ 0 h 2852737"/>
              <a:gd name="connsiteX1" fmla="*/ 11992618 w 12192000"/>
              <a:gd name="connsiteY1" fmla="*/ 1027215 h 2852737"/>
              <a:gd name="connsiteX2" fmla="*/ 12192000 w 12192000"/>
              <a:gd name="connsiteY2" fmla="*/ 1112925 h 2852737"/>
              <a:gd name="connsiteX3" fmla="*/ 12192000 w 12192000"/>
              <a:gd name="connsiteY3" fmla="*/ 2852737 h 2852737"/>
              <a:gd name="connsiteX4" fmla="*/ 0 w 12192000"/>
              <a:gd name="connsiteY4" fmla="*/ 2852737 h 2852737"/>
              <a:gd name="connsiteX5" fmla="*/ 0 w 12192000"/>
              <a:gd name="connsiteY5" fmla="*/ 1112925 h 2852737"/>
              <a:gd name="connsiteX6" fmla="*/ 199382 w 12192000"/>
              <a:gd name="connsiteY6" fmla="*/ 1027215 h 2852737"/>
              <a:gd name="connsiteX7" fmla="*/ 6096000 w 12192000"/>
              <a:gd name="connsiteY7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852737">
                <a:moveTo>
                  <a:pt x="6096000" y="0"/>
                </a:moveTo>
                <a:cubicBezTo>
                  <a:pt x="8366358" y="0"/>
                  <a:pt x="10435214" y="388989"/>
                  <a:pt x="11992618" y="1027215"/>
                </a:cubicBezTo>
                <a:lnTo>
                  <a:pt x="12192000" y="1112925"/>
                </a:lnTo>
                <a:lnTo>
                  <a:pt x="12192000" y="2852737"/>
                </a:lnTo>
                <a:lnTo>
                  <a:pt x="0" y="2852737"/>
                </a:lnTo>
                <a:lnTo>
                  <a:pt x="0" y="1112925"/>
                </a:lnTo>
                <a:lnTo>
                  <a:pt x="199382" y="1027215"/>
                </a:lnTo>
                <a:cubicBezTo>
                  <a:pt x="1756786" y="388989"/>
                  <a:pt x="3825643" y="0"/>
                  <a:pt x="609600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2133600" y="889000"/>
            <a:ext cx="6846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Bahnschrift Condensed" panose="020B0502040204020203" pitchFamily="34" charset="0"/>
                <a:ea typeface="方正少儿简体" panose="03000509000000000000" pitchFamily="65" charset="-122"/>
                <a:cs typeface="+mn-cs"/>
              </a:rPr>
              <a:t> TRÒ CHƠI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Bahnschrift Condensed" panose="020B0502040204020203" pitchFamily="34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18" name="矩形 1"/>
          <p:cNvSpPr/>
          <p:nvPr/>
        </p:nvSpPr>
        <p:spPr>
          <a:xfrm>
            <a:off x="1619974" y="2059895"/>
            <a:ext cx="787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TỪ KHÓA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anose="02000000000000000000" pitchFamily="2" charset="0"/>
              <a:ea typeface="方正少儿简体" panose="03000509000000000000" pitchFamily="65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10" y="2650041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4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3000">
              <a:srgbClr val="F7B3B3"/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90949" y="601092"/>
            <a:ext cx="3955325" cy="943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898" y="775464"/>
            <a:ext cx="3297699" cy="7694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LUẬT</a:t>
            </a:r>
            <a:r>
              <a:rPr kumimoji="0" lang="en-US" sz="4400" b="1" i="0" u="none" strike="noStrike" kern="1200" cap="none" spc="0" normalizeH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 CHƠI</a:t>
            </a:r>
            <a:endParaRPr kumimoji="0" lang="en-US" sz="4400" b="1" i="0" u="none" strike="noStrike" kern="1200" cap="none" spc="0" normalizeH="0" baseline="0" noProof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)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0" y="2126524"/>
            <a:ext cx="9658350" cy="30071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)"/>
                <a:cs typeface="Times New Roman" panose="02020603050405020304" pitchFamily="18" charset="0"/>
              </a:rPr>
              <a:t> </a:t>
            </a:r>
            <a:r>
              <a:rPr lang="en-US" sz="3200" noProof="0">
                <a:solidFill>
                  <a:schemeClr val="tx1"/>
                </a:solidFill>
                <a:latin typeface="TI)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TI)"/>
              </a:rPr>
              <a:t>húng </a:t>
            </a:r>
            <a:r>
              <a:rPr lang="en-US" sz="3200">
                <a:solidFill>
                  <a:schemeClr val="tx1"/>
                </a:solidFill>
                <a:latin typeface="TI)"/>
              </a:rPr>
              <a:t>ta sẽ chơi theo nhóm </a:t>
            </a:r>
            <a:r>
              <a:rPr lang="en-US" sz="3200" smtClean="0">
                <a:solidFill>
                  <a:schemeClr val="tx1"/>
                </a:solidFill>
                <a:latin typeface="TI)"/>
              </a:rPr>
              <a:t>4. </a:t>
            </a:r>
            <a:r>
              <a:rPr lang="en-US" sz="3200">
                <a:solidFill>
                  <a:schemeClr val="tx1"/>
                </a:solidFill>
                <a:latin typeface="TI)"/>
              </a:rPr>
              <a:t>Các con có 30 giây để </a:t>
            </a:r>
            <a:r>
              <a:rPr lang="en-US" sz="3200" smtClean="0">
                <a:solidFill>
                  <a:schemeClr val="tx1"/>
                </a:solidFill>
                <a:latin typeface="TI)"/>
              </a:rPr>
              <a:t>chọn những </a:t>
            </a:r>
            <a:r>
              <a:rPr lang="en-US" sz="3200">
                <a:solidFill>
                  <a:schemeClr val="tx1"/>
                </a:solidFill>
                <a:latin typeface="TI)"/>
              </a:rPr>
              <a:t>đáp án mà con cho là đúng. Yêu cầu từ khóa phải liên quan và thể hiện được ý chính của chủ đề. Nhóm nào trả lời đúng và nhanh nhất sẽ là đội chiến thắng.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)"/>
            </a:endParaRPr>
          </a:p>
        </p:txBody>
      </p:sp>
      <p:pic>
        <p:nvPicPr>
          <p:cNvPr id="3" name="Thoại 0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9829" y="4208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17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5448" y="-635603"/>
            <a:ext cx="13970597" cy="74936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55050" y="1417227"/>
            <a:ext cx="902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Koala là loài động vật có túi đặc trưng của nước Úc, nổi tiếng với thói quen ăn bạch đàn và cuộc sống trên các tán cây.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3962" y="2726520"/>
            <a:ext cx="406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7812" y="3748031"/>
            <a:ext cx="466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Cho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xem con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koala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812" y="4246322"/>
            <a:ext cx="314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Động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vật có túi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236" y="3700836"/>
            <a:ext cx="406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Sống trên các tán cây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3640" y="4310971"/>
            <a:ext cx="406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Con koala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604797">
            <a:off x="508262" y="776685"/>
            <a:ext cx="263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ĐOÁN TỪ KHÓA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btnInknoeActivityCp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96" y="5028825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648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896946-8A6E-AAA5-5371-A8E2DDCC8F78}"/>
              </a:ext>
            </a:extLst>
          </p:cNvPr>
          <p:cNvGrpSpPr/>
          <p:nvPr/>
        </p:nvGrpSpPr>
        <p:grpSpPr>
          <a:xfrm>
            <a:off x="551329" y="605116"/>
            <a:ext cx="10972800" cy="5486400"/>
            <a:chOff x="685800" y="2116961"/>
            <a:chExt cx="16916400" cy="7239000"/>
          </a:xfrm>
        </p:grpSpPr>
        <p:sp>
          <p:nvSpPr>
            <p:cNvPr id="5" name="Rectangle: Rounded Corners 23">
              <a:extLst>
                <a:ext uri="{FF2B5EF4-FFF2-40B4-BE49-F238E27FC236}">
                  <a16:creationId xmlns:a16="http://schemas.microsoft.com/office/drawing/2014/main" id="{063AD436-D11D-4FA1-EC51-0B31AFB36A6C}"/>
                </a:ext>
              </a:extLst>
            </p:cNvPr>
            <p:cNvSpPr/>
            <p:nvPr/>
          </p:nvSpPr>
          <p:spPr>
            <a:xfrm>
              <a:off x="685800" y="2116961"/>
              <a:ext cx="16916400" cy="7239000"/>
            </a:xfrm>
            <a:prstGeom prst="roundRect">
              <a:avLst>
                <a:gd name="adj" fmla="val 13932"/>
              </a:avLst>
            </a:prstGeom>
            <a:solidFill>
              <a:srgbClr val="4BB963"/>
            </a:solidFill>
            <a:ln w="25400" cap="flat" cmpd="sng" algn="ctr">
              <a:solidFill>
                <a:srgbClr val="4BB96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BB777B-9265-E4B3-F1A5-F5C9F32FB33C}"/>
                </a:ext>
              </a:extLst>
            </p:cNvPr>
            <p:cNvSpPr txBox="1"/>
            <p:nvPr/>
          </p:nvSpPr>
          <p:spPr>
            <a:xfrm>
              <a:off x="4409760" y="2812406"/>
              <a:ext cx="10203545" cy="87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rPr>
                <a:t>THỰC</a:t>
              </a:r>
              <a:r>
                <a:rPr kumimoji="0" lang="en-US" sz="4000" b="1" i="0" u="none" strike="noStrike" kern="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rPr>
                <a:t> HÀNH</a:t>
              </a:r>
              <a:endPara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endParaRPr>
            </a:p>
          </p:txBody>
        </p:sp>
      </p:grp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8518D130-D1F4-34AA-1D90-56038BECB78F}"/>
              </a:ext>
            </a:extLst>
          </p:cNvPr>
          <p:cNvSpPr/>
          <p:nvPr/>
        </p:nvSpPr>
        <p:spPr>
          <a:xfrm>
            <a:off x="1156449" y="2099834"/>
            <a:ext cx="9722223" cy="330588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3C9A50"/>
            </a:solidFill>
            <a:prstDash val="solid"/>
          </a:ln>
          <a:effectLst/>
        </p:spPr>
        <p:txBody>
          <a:bodyPr bIns="108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tìm hiểu trên 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con koala, em hãy thực hiện các bước dùng máy tìm kiếm với lần lượt từng từ khoá dưới đây: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♦ Cho em xem con koala               ♦ Con koala</a:t>
            </a:r>
            <a:endParaRPr lang="en-US" sz="320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5448" y="-940403"/>
            <a:ext cx="13970597" cy="74936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50146" y="2058967"/>
            <a:ext cx="902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Koala là loài động vật có túi đặc trưng của nước Úc, nổi tiếng với thói quen ăn bạch đàn và cuộc sống trên các tán cây.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812" y="3904785"/>
            <a:ext cx="466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xem con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koala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812" y="4403076"/>
            <a:ext cx="2823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Động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 có túi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236" y="3857590"/>
            <a:ext cx="3707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Sống trên các tán cây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3640" y="4467725"/>
            <a:ext cx="406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koala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6940" y="933543"/>
            <a:ext cx="333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1267" y="3226361"/>
            <a:ext cx="3605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VỚI TỪ KHOÁ</a:t>
            </a:r>
            <a:endParaRPr 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2140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4122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57326" y="395373"/>
            <a:ext cx="5694834" cy="5263466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922112" y="1466083"/>
            <a:ext cx="3539009" cy="912958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marL="0" marR="0" lvl="0" indent="0" algn="ctr" defTabSz="91399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52160" y="1511329"/>
            <a:ext cx="5908431" cy="25512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máy tìm kiếm để tìm kiếm thông tin với từ khoá “Quốc Ca Việt Nam”</a:t>
            </a:r>
          </a:p>
        </p:txBody>
      </p:sp>
    </p:spTree>
    <p:extLst>
      <p:ext uri="{BB962C8B-B14F-4D97-AF65-F5344CB8AC3E}">
        <p14:creationId xmlns:p14="http://schemas.microsoft.com/office/powerpoint/2010/main" val="21106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" y="251800"/>
            <a:ext cx="5532018" cy="3048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9" y="3639512"/>
            <a:ext cx="5532018" cy="2955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251800"/>
            <a:ext cx="5362524" cy="3048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01" y="3671363"/>
            <a:ext cx="5317591" cy="29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3587" y="596541"/>
            <a:ext cx="3954028" cy="10354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03587" y="688181"/>
            <a:ext cx="3955325" cy="943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3720" y="701244"/>
            <a:ext cx="3466013" cy="8309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 DỤNG</a:t>
            </a:r>
            <a:endParaRPr kumimoji="0" lang="en-US" sz="4800" b="1" i="0" u="none" strike="noStrike" kern="1200" cap="none" spc="0" normalizeH="0" baseline="0" noProof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)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26166" y="1866964"/>
            <a:ext cx="8908869" cy="799084"/>
          </a:xfrm>
          <a:prstGeom prst="roundRect">
            <a:avLst/>
          </a:prstGeo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“NHÌN HÌNH ĐOÁN NHÂN VẬT</a:t>
            </a:r>
            <a:r>
              <a:rPr lang="en-US" sz="32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41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1"/>
          <p:cNvSpPr/>
          <p:nvPr/>
        </p:nvSpPr>
        <p:spPr>
          <a:xfrm>
            <a:off x="4267201" y="3743037"/>
            <a:ext cx="6846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altLang="zh-CN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TRÒ CHƠI: “AI NHANH AI ĐÚNG”</a:t>
            </a:r>
            <a:endParaRPr lang="zh-CN" altLang="en-US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0825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90949" y="601092"/>
            <a:ext cx="3955325" cy="94381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898" y="719192"/>
            <a:ext cx="3297699" cy="7694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LUẬT CHƠI</a:t>
            </a:r>
            <a:endParaRPr kumimoji="0" lang="en-US" sz="4400" b="1" i="0" u="none" strike="noStrike" kern="1200" cap="none" spc="0" normalizeH="0" baseline="0" noProof="0">
              <a:ln w="12700">
                <a:solidFill>
                  <a:srgbClr val="5B9BD5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)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86265" y="2126523"/>
            <a:ext cx="10522633" cy="32582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)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và đoán xem nhân vật này là ai. Chúng ta sẽ có 3 gợi  ý được xếp 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khó giảm dần.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đã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rung chuông để ra tín hiệu. Bạn nào nhanh nhất sẽ dành được quyền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lời.  Nếu trả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 cơ hội sẽ dành cho các bạn còn lại.</a:t>
            </a:r>
          </a:p>
        </p:txBody>
      </p:sp>
      <p:pic>
        <p:nvPicPr>
          <p:cNvPr id="3" name="Thoại 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5326" y="3755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6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382">
              <a:srgbClr val="CB82DD"/>
            </a:gs>
            <a:gs pos="58410">
              <a:srgbClr val="D3BBE7">
                <a:alpha val="97647"/>
              </a:srgbClr>
            </a:gs>
            <a:gs pos="39812">
              <a:srgbClr val="C1A6E4"/>
            </a:gs>
            <a:gs pos="47791">
              <a:srgbClr val="C9AFE5"/>
            </a:gs>
            <a:gs pos="0">
              <a:srgbClr val="D072DA"/>
            </a:gs>
            <a:gs pos="74000">
              <a:srgbClr val="CEC3DF"/>
            </a:gs>
            <a:gs pos="83000">
              <a:srgbClr val="CEC3DF"/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57643" y="1697155"/>
            <a:ext cx="3476663" cy="3476663"/>
            <a:chOff x="6596023" y="1685929"/>
            <a:chExt cx="3476663" cy="34766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023" y="1685929"/>
              <a:ext cx="3476663" cy="347666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159" y="2340098"/>
              <a:ext cx="2403115" cy="2403115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757593" y="259719"/>
            <a:ext cx="9158157" cy="1110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14348" y="428111"/>
            <a:ext cx="8845503" cy="799084"/>
          </a:xfrm>
          <a:prstGeom prst="roundRect">
            <a:avLst/>
          </a:prstGeo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“NHÌN HÌNH ĐOÁN NHÂN VẬT</a:t>
            </a:r>
            <a:r>
              <a:rPr lang="en-US" sz="32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196" y="5466845"/>
            <a:ext cx="11587161" cy="10605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 này được dân gian truyền lại câu chuyện về sự thông minh vượt bậc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là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51731" y="5395039"/>
            <a:ext cx="4488485" cy="10605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đến từ tỉnh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Định. 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3411" y="5466845"/>
            <a:ext cx="10112339" cy="1060568"/>
          </a:xfrm>
          <a:prstGeom prst="roundRect">
            <a:avLst/>
          </a:prstGeom>
          <a:solidFill>
            <a:srgbClr val="47CFFF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Trạng Nguyên nhỏ tuổi nhất trong lịch sử khoa cử Việt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0" y="4920990"/>
            <a:ext cx="689474" cy="465166"/>
          </a:xfrm>
          <a:prstGeom prst="roundRect">
            <a:avLst/>
          </a:prstGeom>
          <a:gradFill>
            <a:gsLst>
              <a:gs pos="12382">
                <a:srgbClr val="47CFFF"/>
              </a:gs>
              <a:gs pos="58410">
                <a:srgbClr val="D3BBE7">
                  <a:alpha val="97647"/>
                </a:srgbClr>
              </a:gs>
              <a:gs pos="39812">
                <a:srgbClr val="C1A6E4"/>
              </a:gs>
              <a:gs pos="47791">
                <a:srgbClr val="C9AFE5"/>
              </a:gs>
              <a:gs pos="0">
                <a:srgbClr val="D072DA"/>
              </a:gs>
              <a:gs pos="74000">
                <a:srgbClr val="CEC3DF"/>
              </a:gs>
              <a:gs pos="83000">
                <a:srgbClr val="CEC3DF"/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Đ</a:t>
            </a: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11502526" y="4920990"/>
            <a:ext cx="689474" cy="465166"/>
          </a:xfrm>
          <a:prstGeom prst="roundRect">
            <a:avLst/>
          </a:prstGeom>
          <a:gradFill>
            <a:gsLst>
              <a:gs pos="12382">
                <a:srgbClr val="47CFFF"/>
              </a:gs>
              <a:gs pos="58410">
                <a:srgbClr val="D3BBE7">
                  <a:alpha val="97647"/>
                </a:srgbClr>
              </a:gs>
              <a:gs pos="39812">
                <a:srgbClr val="C1A6E4"/>
              </a:gs>
              <a:gs pos="47791">
                <a:srgbClr val="C9AFE5"/>
              </a:gs>
              <a:gs pos="0">
                <a:srgbClr val="D072DA"/>
              </a:gs>
              <a:gs pos="74000">
                <a:srgbClr val="CEC3DF"/>
              </a:gs>
              <a:gs pos="83000">
                <a:srgbClr val="CEC3DF"/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95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2" grpId="0" animBg="1"/>
      <p:bldP spid="22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382">
              <a:srgbClr val="CB82DD"/>
            </a:gs>
            <a:gs pos="58410">
              <a:srgbClr val="D3BBE7">
                <a:alpha val="97647"/>
              </a:srgbClr>
            </a:gs>
            <a:gs pos="39812">
              <a:srgbClr val="C1A6E4"/>
            </a:gs>
            <a:gs pos="47791">
              <a:srgbClr val="C9AFE5"/>
            </a:gs>
            <a:gs pos="0">
              <a:srgbClr val="D072DA"/>
            </a:gs>
            <a:gs pos="74000">
              <a:srgbClr val="CEC3DF"/>
            </a:gs>
            <a:gs pos="83000">
              <a:srgbClr val="CEC3DF"/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57643" y="1697155"/>
            <a:ext cx="3476663" cy="3476663"/>
            <a:chOff x="6596023" y="1685929"/>
            <a:chExt cx="3476663" cy="34766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023" y="1685929"/>
              <a:ext cx="3476663" cy="347666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159" y="2340098"/>
              <a:ext cx="2403115" cy="2403115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314196" y="5466845"/>
            <a:ext cx="11587161" cy="10605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 Nguyên này được dân gian truyền lại câu chuyện về sự thông minh vượt bậc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Ông là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0" y="4920990"/>
            <a:ext cx="689474" cy="465166"/>
          </a:xfrm>
          <a:prstGeom prst="roundRect">
            <a:avLst/>
          </a:prstGeom>
          <a:gradFill>
            <a:gsLst>
              <a:gs pos="12382">
                <a:srgbClr val="47CFFF"/>
              </a:gs>
              <a:gs pos="58410">
                <a:srgbClr val="D3BBE7">
                  <a:alpha val="97647"/>
                </a:srgbClr>
              </a:gs>
              <a:gs pos="39812">
                <a:srgbClr val="C1A6E4"/>
              </a:gs>
              <a:gs pos="47791">
                <a:srgbClr val="C9AFE5"/>
              </a:gs>
              <a:gs pos="0">
                <a:srgbClr val="D072DA"/>
              </a:gs>
              <a:gs pos="74000">
                <a:srgbClr val="CEC3DF"/>
              </a:gs>
              <a:gs pos="83000">
                <a:srgbClr val="CEC3DF"/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11502526" y="4920990"/>
            <a:ext cx="689474" cy="465166"/>
          </a:xfrm>
          <a:prstGeom prst="roundRect">
            <a:avLst/>
          </a:prstGeom>
          <a:gradFill>
            <a:gsLst>
              <a:gs pos="12382">
                <a:srgbClr val="47CFFF"/>
              </a:gs>
              <a:gs pos="58410">
                <a:srgbClr val="D3BBE7">
                  <a:alpha val="97647"/>
                </a:srgbClr>
              </a:gs>
              <a:gs pos="39812">
                <a:srgbClr val="C1A6E4"/>
              </a:gs>
              <a:gs pos="47791">
                <a:srgbClr val="C9AFE5"/>
              </a:gs>
              <a:gs pos="0">
                <a:srgbClr val="D072DA"/>
              </a:gs>
              <a:gs pos="74000">
                <a:srgbClr val="CEC3DF"/>
              </a:gs>
              <a:gs pos="83000">
                <a:srgbClr val="CEC3DF"/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 action="ppaction://hlinksldjump"/>
              </a:rPr>
              <a:t>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60568" y="293777"/>
            <a:ext cx="9158157" cy="1110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85024" y="478692"/>
            <a:ext cx="8845503" cy="799084"/>
          </a:xfrm>
          <a:prstGeom prst="roundRect">
            <a:avLst/>
          </a:prstGeo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CHƠI: “NHÌN HÌNH ĐOÁN NHÂN VẬT</a:t>
            </a:r>
            <a:r>
              <a:rPr lang="en-US" sz="32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60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/>
          <p:cNvSpPr/>
          <p:nvPr/>
        </p:nvSpPr>
        <p:spPr>
          <a:xfrm>
            <a:off x="4256334" y="197863"/>
            <a:ext cx="3648364" cy="1487055"/>
          </a:xfrm>
          <a:prstGeom prst="irregularSeal1">
            <a:avLst/>
          </a:prstGeom>
          <a:solidFill>
            <a:srgbClr val="FFCCCC"/>
          </a:solidFill>
          <a:ln>
            <a:solidFill>
              <a:srgbClr val="F7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 RỒI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SA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0775" y="2043505"/>
            <a:ext cx="4626577" cy="4133458"/>
          </a:xfrm>
        </p:spPr>
      </p:pic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9711469" y="5675689"/>
            <a:ext cx="1357584" cy="6992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40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ệu ứng TL đú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5912" y="1927225"/>
            <a:ext cx="5048250" cy="4351338"/>
          </a:xfrm>
        </p:spPr>
      </p:pic>
      <p:sp>
        <p:nvSpPr>
          <p:cNvPr id="6" name="Explosion 1 5"/>
          <p:cNvSpPr/>
          <p:nvPr/>
        </p:nvSpPr>
        <p:spPr>
          <a:xfrm>
            <a:off x="4507345" y="295562"/>
            <a:ext cx="3648364" cy="14870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0354235" y="5849471"/>
            <a:ext cx="1559859" cy="8471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85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382">
              <a:srgbClr val="CB82DD"/>
            </a:gs>
            <a:gs pos="58410">
              <a:srgbClr val="D3BBE7">
                <a:alpha val="97647"/>
              </a:srgbClr>
            </a:gs>
            <a:gs pos="39812">
              <a:srgbClr val="C1A6E4"/>
            </a:gs>
            <a:gs pos="47791">
              <a:srgbClr val="C9AFE5"/>
            </a:gs>
            <a:gs pos="0">
              <a:srgbClr val="D072DA"/>
            </a:gs>
            <a:gs pos="74000">
              <a:srgbClr val="CEC3DF"/>
            </a:gs>
            <a:gs pos="83000">
              <a:srgbClr val="CEC3DF"/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57643" y="1866974"/>
            <a:ext cx="3476663" cy="3476663"/>
            <a:chOff x="6596023" y="1855748"/>
            <a:chExt cx="3476663" cy="34766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023" y="1855748"/>
              <a:ext cx="3476663" cy="347666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159" y="2340098"/>
              <a:ext cx="2403115" cy="2403115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620729" y="414678"/>
            <a:ext cx="9211862" cy="1110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49901" y="583070"/>
            <a:ext cx="8841545" cy="799084"/>
          </a:xfrm>
          <a:prstGeom prst="roundRect">
            <a:avLst/>
          </a:prstGeo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”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NHÂN VẬT”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16697" y="5685582"/>
            <a:ext cx="4558553" cy="573480"/>
          </a:xfrm>
          <a:prstGeom prst="roundRect">
            <a:avLst/>
          </a:prstGeom>
          <a:solidFill>
            <a:srgbClr val="00B050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 Nguyên Nguyễn Hiền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3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115" y="-14213"/>
            <a:ext cx="13507452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87378" y="2126523"/>
            <a:ext cx="9658350" cy="3921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♦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tìm kiếm là công cụ giúp em nhanh chóng tìm được thông tin trên internet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♦ Các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bước dùng máy tìm kiếm là: khởi động trình duyệt internet, truy cập trang web của máy tìm kiếm, gõ từ khoá vào ô tìm kiếm, gõ enter để ra lệnh tìm và chọn kết quả để ra thông tin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)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92247" y="509452"/>
            <a:ext cx="3954028" cy="10354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90949" y="601092"/>
            <a:ext cx="3955325" cy="943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87513" y="775464"/>
            <a:ext cx="2640466" cy="7694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)"/>
                <a:ea typeface="+mn-ea"/>
                <a:cs typeface="+mn-cs"/>
              </a:rPr>
              <a:t>GHI NHỚ</a:t>
            </a:r>
            <a:endParaRPr kumimoji="0" lang="en-US" sz="4400" b="1" i="0" u="none" strike="noStrike" kern="1200" cap="none" spc="0" normalizeH="0" baseline="0" noProof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64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2" y="3440686"/>
            <a:ext cx="5414948" cy="316802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2" y="88154"/>
            <a:ext cx="5414948" cy="3012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178545"/>
            <a:ext cx="5262548" cy="3160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3440685"/>
            <a:ext cx="5262548" cy="31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91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005-C">
            <a:extLst>
              <a:ext uri="{FF2B5EF4-FFF2-40B4-BE49-F238E27FC236}">
                <a16:creationId xmlns:a16="http://schemas.microsoft.com/office/drawing/2014/main" id="{2456CD14-6A8F-47AD-9B89-CA38DC4E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F94A84B1-0DEB-4ACE-9C4B-165BD0E02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2840038"/>
            <a:ext cx="441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364" name="Picture 11" descr="BALBLINK.GIF">
            <a:hlinkClick r:id="rId4" action="ppaction://hlinkfile"/>
            <a:extLst>
              <a:ext uri="{FF2B5EF4-FFF2-40B4-BE49-F238E27FC236}">
                <a16:creationId xmlns:a16="http://schemas.microsoft.com/office/drawing/2014/main" id="{6AA6BDB7-2459-45B0-B73F-CC2946561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3810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3" descr="STARS.GIF">
            <a:hlinkClick r:id="rId6" action="ppaction://hlinkfile"/>
            <a:extLst>
              <a:ext uri="{FF2B5EF4-FFF2-40B4-BE49-F238E27FC236}">
                <a16:creationId xmlns:a16="http://schemas.microsoft.com/office/drawing/2014/main" id="{4291E4EE-BB74-4DC3-8E97-6E53D57A1C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D560808E-8037-4470-86C6-A0D527879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4" y="57150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BALBLINK.GIF">
            <a:hlinkClick r:id="rId4" action="ppaction://hlinkfile"/>
            <a:extLst>
              <a:ext uri="{FF2B5EF4-FFF2-40B4-BE49-F238E27FC236}">
                <a16:creationId xmlns:a16="http://schemas.microsoft.com/office/drawing/2014/main" id="{DE94C09A-29DC-4BB6-B4A5-B2CB89C27F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810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BALBLINK.GIF">
            <a:hlinkClick r:id="rId4" action="ppaction://hlinkfile"/>
            <a:extLst>
              <a:ext uri="{FF2B5EF4-FFF2-40B4-BE49-F238E27FC236}">
                <a16:creationId xmlns:a16="http://schemas.microsoft.com/office/drawing/2014/main" id="{D8ED0659-04DF-4559-93C6-7F54D8FD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6" y="48006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C09835B6-F18B-4DD5-93FD-62DF88E627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4F751413-D750-4085-8E65-873286893D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4A2F2B02-BAA3-45F5-A9BD-58767D592F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4" y="2590800"/>
            <a:ext cx="642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6" descr="HEART.GIF">
            <a:hlinkClick r:id="rId8" action="ppaction://hlinkfile"/>
            <a:extLst>
              <a:ext uri="{FF2B5EF4-FFF2-40B4-BE49-F238E27FC236}">
                <a16:creationId xmlns:a16="http://schemas.microsoft.com/office/drawing/2014/main" id="{5A6DB633-9599-4BF9-9AAF-3607AB55A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642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3" descr="STARS.GIF">
            <a:hlinkClick r:id="rId6" action="ppaction://hlinkfile"/>
            <a:extLst>
              <a:ext uri="{FF2B5EF4-FFF2-40B4-BE49-F238E27FC236}">
                <a16:creationId xmlns:a16="http://schemas.microsoft.com/office/drawing/2014/main" id="{CB629789-7FB6-4FB7-8AD4-8AD4C2287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576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3" descr="STARS.GIF">
            <a:hlinkClick r:id="rId6" action="ppaction://hlinkfile"/>
            <a:extLst>
              <a:ext uri="{FF2B5EF4-FFF2-40B4-BE49-F238E27FC236}">
                <a16:creationId xmlns:a16="http://schemas.microsoft.com/office/drawing/2014/main" id="{3003809C-156E-47D5-96CB-1F1C66C12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3" descr="STARS.GIF">
            <a:hlinkClick r:id="rId6" action="ppaction://hlinkfile"/>
            <a:extLst>
              <a:ext uri="{FF2B5EF4-FFF2-40B4-BE49-F238E27FC236}">
                <a16:creationId xmlns:a16="http://schemas.microsoft.com/office/drawing/2014/main" id="{E15578DE-1549-42ED-B7FA-5A725A060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2" name="Con_chim_hay_hot_(Melody).mp3">
            <a:hlinkClick r:id="" action="ppaction://media"/>
            <a:extLst>
              <a:ext uri="{FF2B5EF4-FFF2-40B4-BE49-F238E27FC236}">
                <a16:creationId xmlns:a16="http://schemas.microsoft.com/office/drawing/2014/main" id="{1DB7A7AF-3512-48DD-83F2-EF57B017B24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11" descr="BALBLINK.GIF">
            <a:hlinkClick r:id="rId4" action="ppaction://hlinkfile"/>
            <a:extLst>
              <a:ext uri="{FF2B5EF4-FFF2-40B4-BE49-F238E27FC236}">
                <a16:creationId xmlns:a16="http://schemas.microsoft.com/office/drawing/2014/main" id="{DF5016DA-2369-44C1-B2D9-BD50D061B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5395914"/>
            <a:ext cx="600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5161" y="2071688"/>
            <a:ext cx="73565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GIÁO </a:t>
            </a: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EM!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8825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9" fill="hold"/>
                                        <p:tgtEl>
                                          <p:spTgt spid="53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7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43000"/>
            <a:ext cx="815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843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6888" y="1089682"/>
            <a:ext cx="8034969" cy="332556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113266" y="2499777"/>
            <a:ext cx="5098137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3" tIns="60952" rIns="121903" bIns="60952">
            <a:spAutoFit/>
          </a:bodyPr>
          <a:lstStyle/>
          <a:p>
            <a:pPr algn="just" defTabSz="913996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99383" y="1528549"/>
            <a:ext cx="2509703" cy="3345091"/>
          </a:xfrm>
          <a:prstGeom prst="rect">
            <a:avLst/>
          </a:prstGeom>
        </p:spPr>
      </p:pic>
      <p:pic>
        <p:nvPicPr>
          <p:cNvPr id="9" name="btnInknoeActivityCp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3" y="5018188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1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919" y="482325"/>
            <a:ext cx="5441556" cy="5552631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2232753" y="2713442"/>
            <a:ext cx="3155047" cy="1354168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/>
            <a:r>
              <a:rPr lang="en-US" altLang="zh-CN" sz="4000" b="1" dirty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4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5752433" y="2136931"/>
            <a:ext cx="6546132" cy="663337"/>
            <a:chOff x="4085721" y="1971269"/>
            <a:chExt cx="4909599" cy="497503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96"/>
                <a:endParaRPr lang="zh-CN" alt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96"/>
                <a:endParaRPr lang="zh-CN" alt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220572" y="2007106"/>
              <a:ext cx="477474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6"/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Cách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dùng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máy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tìm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kiếm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để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tìm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thông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tin</a:t>
              </a:r>
              <a:endParaRPr lang="zh-CN" altLang="en-US" sz="2400" b="1" i="1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245346" y="2008800"/>
              <a:ext cx="30681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996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5672120" y="3369181"/>
            <a:ext cx="6280576" cy="802599"/>
            <a:chOff x="5073546" y="2222468"/>
            <a:chExt cx="4812355" cy="497503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8"/>
              <a:ext cx="4744350" cy="497503"/>
              <a:chOff x="5141551" y="2222468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8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96"/>
                <a:endParaRPr lang="zh-CN" alt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96"/>
                <a:endParaRPr lang="zh-CN" alt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073546" y="2304397"/>
              <a:ext cx="4203076" cy="28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6"/>
              <a:r>
                <a:rPr lang="en-US" altLang="zh-CN" sz="2400" b="1" i="1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Xác</a:t>
              </a:r>
              <a:r>
                <a:rPr lang="en-US" altLang="zh-CN" sz="2400" b="1" i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smtClean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định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từ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khóa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tìm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kiếm</a:t>
              </a:r>
              <a:endParaRPr lang="zh-CN" altLang="en-US" sz="2400" b="1" i="1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4" y="2305348"/>
              <a:ext cx="331938" cy="28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6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929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49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42" y="2218266"/>
            <a:ext cx="4638743" cy="4638743"/>
          </a:xfrm>
          <a:prstGeom prst="rect">
            <a:avLst/>
          </a:prstGeom>
        </p:spPr>
      </p:pic>
      <p:sp>
        <p:nvSpPr>
          <p:cNvPr id="30" name="矩形: 圆角 24"/>
          <p:cNvSpPr/>
          <p:nvPr/>
        </p:nvSpPr>
        <p:spPr>
          <a:xfrm>
            <a:off x="3967097" y="2351314"/>
            <a:ext cx="6971835" cy="2330025"/>
          </a:xfrm>
          <a:prstGeom prst="roundRect">
            <a:avLst/>
          </a:prstGeom>
          <a:solidFill>
            <a:srgbClr val="FC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: 圆角 25"/>
          <p:cNvSpPr/>
          <p:nvPr/>
        </p:nvSpPr>
        <p:spPr>
          <a:xfrm>
            <a:off x="3990109" y="2377440"/>
            <a:ext cx="6813358" cy="2177626"/>
          </a:xfrm>
          <a:prstGeom prst="roundRect">
            <a:avLst/>
          </a:prstGeom>
          <a:solidFill>
            <a:srgbClr val="E05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4248"/>
          <p:cNvSpPr/>
          <p:nvPr/>
        </p:nvSpPr>
        <p:spPr>
          <a:xfrm>
            <a:off x="4512715" y="2501601"/>
            <a:ext cx="6120607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Cách dùng máy tìm kiếm để </a:t>
            </a:r>
            <a:r>
              <a:rPr lang="en-US" altLang="zh-CN" sz="4400" smtClean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tìm </a:t>
            </a:r>
            <a:r>
              <a:rPr lang="en-US" altLang="zh-CN" sz="440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thông tin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3601" y="2724472"/>
            <a:ext cx="600891" cy="52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04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0" y="-244177"/>
            <a:ext cx="12192000" cy="2186531"/>
          </a:xfrm>
          <a:custGeom>
            <a:avLst/>
            <a:gdLst/>
            <a:ahLst/>
            <a:cxnLst/>
            <a:rect l="l" t="t" r="r" b="b"/>
            <a:pathLst>
              <a:path w="5721099" h="1288936">
                <a:moveTo>
                  <a:pt x="0" y="0"/>
                </a:moveTo>
                <a:lnTo>
                  <a:pt x="5721099" y="0"/>
                </a:lnTo>
                <a:lnTo>
                  <a:pt x="5721099" y="1288936"/>
                </a:lnTo>
                <a:lnTo>
                  <a:pt x="0" y="1288936"/>
                </a:lnTo>
                <a:close/>
              </a:path>
            </a:pathLst>
          </a:custGeom>
          <a:solidFill>
            <a:srgbClr val="FEB3EB"/>
          </a:solidFill>
        </p:spPr>
      </p:sp>
      <p:sp>
        <p:nvSpPr>
          <p:cNvPr id="25" name="Freeform 25"/>
          <p:cNvSpPr/>
          <p:nvPr/>
        </p:nvSpPr>
        <p:spPr>
          <a:xfrm>
            <a:off x="7939314" y="-165596"/>
            <a:ext cx="3314085" cy="1831785"/>
          </a:xfrm>
          <a:custGeom>
            <a:avLst/>
            <a:gdLst/>
            <a:ahLst/>
            <a:cxnLst/>
            <a:rect l="l" t="t" r="r" b="b"/>
            <a:pathLst>
              <a:path w="6698948" h="3702691">
                <a:moveTo>
                  <a:pt x="0" y="0"/>
                </a:moveTo>
                <a:lnTo>
                  <a:pt x="6698947" y="0"/>
                </a:lnTo>
                <a:lnTo>
                  <a:pt x="6698947" y="3702691"/>
                </a:lnTo>
                <a:lnTo>
                  <a:pt x="0" y="3702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A22F25-0B3C-13E1-8611-381A49E16995}"/>
              </a:ext>
            </a:extLst>
          </p:cNvPr>
          <p:cNvSpPr/>
          <p:nvPr/>
        </p:nvSpPr>
        <p:spPr>
          <a:xfrm>
            <a:off x="5224647" y="2994098"/>
            <a:ext cx="6028752" cy="1917555"/>
          </a:xfrm>
          <a:prstGeom prst="roundRect">
            <a:avLst/>
          </a:prstGeom>
          <a:solidFill>
            <a:schemeClr val="bg1"/>
          </a:solidFill>
          <a:ln>
            <a:solidFill>
              <a:srgbClr val="F47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0000" rtlCol="0" anchor="ctr"/>
          <a:lstStyle/>
          <a:p>
            <a:pPr algn="just" defTabSz="609630">
              <a:lnSpc>
                <a:spcPct val="150000"/>
              </a:lnSpc>
            </a:pP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tên các trình duyệt web mà mình sử dụng để tìm kiếm thông tin?</a:t>
            </a:r>
            <a:endParaRPr lang="vi-VN" sz="28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endParaRPr lang="vi-VN" sz="2933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37B95A-6B2B-9989-D23F-00EAED563283}"/>
              </a:ext>
            </a:extLst>
          </p:cNvPr>
          <p:cNvGrpSpPr/>
          <p:nvPr/>
        </p:nvGrpSpPr>
        <p:grpSpPr>
          <a:xfrm>
            <a:off x="267828" y="1141118"/>
            <a:ext cx="4401147" cy="4082062"/>
            <a:chOff x="11049000" y="3471578"/>
            <a:chExt cx="6601721" cy="6123093"/>
          </a:xfrm>
        </p:grpSpPr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B2F43F4D-7564-DB15-88B6-DE559BC2CD35}"/>
                </a:ext>
              </a:extLst>
            </p:cNvPr>
            <p:cNvSpPr/>
            <p:nvPr/>
          </p:nvSpPr>
          <p:spPr>
            <a:xfrm>
              <a:off x="11049000" y="3471578"/>
              <a:ext cx="6601721" cy="6123093"/>
            </a:xfrm>
            <a:custGeom>
              <a:avLst/>
              <a:gdLst/>
              <a:ahLst/>
              <a:cxnLst/>
              <a:rect l="l" t="t" r="r" b="b"/>
              <a:pathLst>
                <a:path w="1198356" h="1111475">
                  <a:moveTo>
                    <a:pt x="0" y="0"/>
                  </a:moveTo>
                  <a:lnTo>
                    <a:pt x="1198355" y="0"/>
                  </a:lnTo>
                  <a:lnTo>
                    <a:pt x="1198355" y="1111475"/>
                  </a:lnTo>
                  <a:lnTo>
                    <a:pt x="0" y="1111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F98F8A-C1D7-AA80-3092-01665D4C156A}"/>
                </a:ext>
              </a:extLst>
            </p:cNvPr>
            <p:cNvSpPr txBox="1"/>
            <p:nvPr/>
          </p:nvSpPr>
          <p:spPr>
            <a:xfrm>
              <a:off x="14371983" y="5957972"/>
              <a:ext cx="2795141" cy="34624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vi-VN" sz="3200" b="1" dirty="0">
                  <a:solidFill>
                    <a:srgbClr val="D13F1D"/>
                  </a:solidFill>
                  <a:latin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8" name="ĐỒNG HỒ ĐẾM NGƯỢC 30s MP4 Phan Linh (1)">
            <a:hlinkClick r:id="" action="ppaction://media"/>
            <a:extLst>
              <a:ext uri="{FF2B5EF4-FFF2-40B4-BE49-F238E27FC236}">
                <a16:creationId xmlns:a16="http://schemas.microsoft.com/office/drawing/2014/main" id="{622A8A8F-BB84-4FF3-9454-A6CD70EF6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8363" y="125239"/>
            <a:ext cx="2567637" cy="14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068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"/>
          <p:cNvSpPr txBox="1"/>
          <p:nvPr/>
        </p:nvSpPr>
        <p:spPr>
          <a:xfrm>
            <a:off x="1151212" y="299066"/>
            <a:ext cx="10622455" cy="615505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/>
            <a:r>
              <a:rPr lang="en-US" altLang="zh-CN" sz="3200" b="1">
                <a:solidFill>
                  <a:srgbClr val="002060"/>
                </a:solidFill>
                <a:latin typeface="Segoe Print" pitchFamily="2" charset="0"/>
                <a:ea typeface="微软雅黑" panose="020B0503020204020204" pitchFamily="34" charset="-122"/>
              </a:rPr>
              <a:t>MỘT SỐ </a:t>
            </a:r>
            <a:r>
              <a:rPr lang="en-US" altLang="zh-CN" sz="3200" b="1" dirty="0">
                <a:solidFill>
                  <a:srgbClr val="002060"/>
                </a:solidFill>
                <a:latin typeface="Segoe Print" pitchFamily="2" charset="0"/>
                <a:ea typeface="微软雅黑" panose="020B0503020204020204" pitchFamily="34" charset="-122"/>
              </a:rPr>
              <a:t>TRÌNH </a:t>
            </a:r>
            <a:r>
              <a:rPr lang="en-US" altLang="zh-CN" sz="3200" b="1">
                <a:solidFill>
                  <a:srgbClr val="002060"/>
                </a:solidFill>
                <a:latin typeface="Segoe Print" pitchFamily="2" charset="0"/>
                <a:ea typeface="微软雅黑" panose="020B0503020204020204" pitchFamily="34" charset="-122"/>
              </a:rPr>
              <a:t>DUYỆT INTERNET THÔNG DỤNG</a:t>
            </a:r>
            <a:endParaRPr lang="zh-CN" altLang="en-US" sz="3200" b="1" dirty="0">
              <a:solidFill>
                <a:srgbClr val="00206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2" y="3509114"/>
            <a:ext cx="10058400" cy="2852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2" y="1437594"/>
            <a:ext cx="989852" cy="989852"/>
          </a:xfrm>
          <a:prstGeom prst="rect">
            <a:avLst/>
          </a:prstGeom>
          <a:solidFill>
            <a:srgbClr val="FFCCCC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25" y="1384802"/>
            <a:ext cx="1165822" cy="11658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80" y="1472787"/>
            <a:ext cx="989852" cy="9898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40" y="1304306"/>
            <a:ext cx="1326814" cy="13268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1139" y="2566279"/>
            <a:ext cx="179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Chrome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42924" y="2550624"/>
            <a:ext cx="179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Micrsoft Edge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1869" y="2550624"/>
            <a:ext cx="103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08778" y="2636606"/>
            <a:ext cx="103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Coccoc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31139" y="4438808"/>
            <a:ext cx="3022328" cy="810519"/>
            <a:chOff x="1431139" y="4438808"/>
            <a:chExt cx="3022328" cy="810519"/>
          </a:xfrm>
        </p:grpSpPr>
        <p:sp>
          <p:nvSpPr>
            <p:cNvPr id="27" name="Rounded Rectangle 26"/>
            <p:cNvSpPr/>
            <p:nvPr/>
          </p:nvSpPr>
          <p:spPr>
            <a:xfrm>
              <a:off x="1431139" y="4438808"/>
              <a:ext cx="1570693" cy="683901"/>
            </a:xfrm>
            <a:prstGeom prst="roundRect">
              <a:avLst/>
            </a:prstGeom>
            <a:solidFill>
              <a:srgbClr val="4F7B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tìm kiếm Google</a:t>
              </a:r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001832" y="4772673"/>
              <a:ext cx="104109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042924" y="4772673"/>
              <a:ext cx="410543" cy="4766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2" y="3409037"/>
            <a:ext cx="10058400" cy="305293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5411162" y="6358255"/>
            <a:ext cx="205271" cy="2383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519748" y="4492827"/>
            <a:ext cx="3880656" cy="706319"/>
            <a:chOff x="4519748" y="4492827"/>
            <a:chExt cx="3880656" cy="70631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519748" y="4872199"/>
              <a:ext cx="23212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6817069" y="4492827"/>
              <a:ext cx="1583335" cy="706319"/>
            </a:xfrm>
            <a:prstGeom prst="round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tìm kiếm</a:t>
              </a: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4279120" y="4870188"/>
            <a:ext cx="241153" cy="49676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879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6696528">
            <a:off x="4842323" y="-465515"/>
            <a:ext cx="10724655" cy="6809604"/>
            <a:chOff x="0" y="0"/>
            <a:chExt cx="8332942" cy="52909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32943" cy="5290990"/>
            </a:xfrm>
            <a:custGeom>
              <a:avLst/>
              <a:gdLst/>
              <a:ahLst/>
              <a:cxnLst/>
              <a:rect l="l" t="t" r="r" b="b"/>
              <a:pathLst>
                <a:path w="8332943" h="5290990">
                  <a:moveTo>
                    <a:pt x="0" y="0"/>
                  </a:moveTo>
                  <a:lnTo>
                    <a:pt x="8332943" y="0"/>
                  </a:lnTo>
                  <a:lnTo>
                    <a:pt x="8332943" y="5290990"/>
                  </a:lnTo>
                  <a:lnTo>
                    <a:pt x="0" y="5290990"/>
                  </a:lnTo>
                  <a:close/>
                </a:path>
              </a:pathLst>
            </a:custGeom>
            <a:solidFill>
              <a:srgbClr val="FEB3EB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5552934" y="916141"/>
            <a:ext cx="5953266" cy="4805909"/>
          </a:xfrm>
          <a:custGeom>
            <a:avLst/>
            <a:gdLst/>
            <a:ahLst/>
            <a:cxnLst/>
            <a:rect l="l" t="t" r="r" b="b"/>
            <a:pathLst>
              <a:path w="8929899" h="7208864">
                <a:moveTo>
                  <a:pt x="8929899" y="0"/>
                </a:moveTo>
                <a:lnTo>
                  <a:pt x="0" y="0"/>
                </a:lnTo>
                <a:lnTo>
                  <a:pt x="0" y="7208863"/>
                </a:lnTo>
                <a:lnTo>
                  <a:pt x="8929899" y="7208863"/>
                </a:lnTo>
                <a:lnTo>
                  <a:pt x="89298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9A1AE-F771-198A-4B89-D10809AAC2EE}"/>
              </a:ext>
            </a:extLst>
          </p:cNvPr>
          <p:cNvSpPr/>
          <p:nvPr/>
        </p:nvSpPr>
        <p:spPr>
          <a:xfrm>
            <a:off x="655997" y="1915924"/>
            <a:ext cx="3911600" cy="2806342"/>
          </a:xfrm>
          <a:custGeom>
            <a:avLst/>
            <a:gdLst>
              <a:gd name="connsiteX0" fmla="*/ 102463 w 5867400"/>
              <a:gd name="connsiteY0" fmla="*/ 3594747 h 4209513"/>
              <a:gd name="connsiteX1" fmla="*/ 343806 w 5867400"/>
              <a:gd name="connsiteY1" fmla="*/ 3594747 h 4209513"/>
              <a:gd name="connsiteX2" fmla="*/ 371279 w 5867400"/>
              <a:gd name="connsiteY2" fmla="*/ 3625392 h 4209513"/>
              <a:gd name="connsiteX3" fmla="*/ 1150673 w 5867400"/>
              <a:gd name="connsiteY3" fmla="*/ 3741738 h 4209513"/>
              <a:gd name="connsiteX4" fmla="*/ 4716727 w 5867400"/>
              <a:gd name="connsiteY4" fmla="*/ 3741738 h 4209513"/>
              <a:gd name="connsiteX5" fmla="*/ 5496121 w 5867400"/>
              <a:gd name="connsiteY5" fmla="*/ 3625392 h 4209513"/>
              <a:gd name="connsiteX6" fmla="*/ 5523594 w 5867400"/>
              <a:gd name="connsiteY6" fmla="*/ 3594747 h 4209513"/>
              <a:gd name="connsiteX7" fmla="*/ 5764937 w 5867400"/>
              <a:gd name="connsiteY7" fmla="*/ 3594747 h 4209513"/>
              <a:gd name="connsiteX8" fmla="*/ 5867400 w 5867400"/>
              <a:gd name="connsiteY8" fmla="*/ 3697210 h 4209513"/>
              <a:gd name="connsiteX9" fmla="*/ 5867400 w 5867400"/>
              <a:gd name="connsiteY9" fmla="*/ 4107050 h 4209513"/>
              <a:gd name="connsiteX10" fmla="*/ 5764937 w 5867400"/>
              <a:gd name="connsiteY10" fmla="*/ 4209513 h 4209513"/>
              <a:gd name="connsiteX11" fmla="*/ 102463 w 5867400"/>
              <a:gd name="connsiteY11" fmla="*/ 4209513 h 4209513"/>
              <a:gd name="connsiteX12" fmla="*/ 0 w 5867400"/>
              <a:gd name="connsiteY12" fmla="*/ 4107050 h 4209513"/>
              <a:gd name="connsiteX13" fmla="*/ 0 w 5867400"/>
              <a:gd name="connsiteY13" fmla="*/ 3697210 h 4209513"/>
              <a:gd name="connsiteX14" fmla="*/ 102463 w 5867400"/>
              <a:gd name="connsiteY14" fmla="*/ 3594747 h 4209513"/>
              <a:gd name="connsiteX15" fmla="*/ 572834 w 5867400"/>
              <a:gd name="connsiteY15" fmla="*/ 0 h 4209513"/>
              <a:gd name="connsiteX16" fmla="*/ 5294566 w 5867400"/>
              <a:gd name="connsiteY16" fmla="*/ 0 h 4209513"/>
              <a:gd name="connsiteX17" fmla="*/ 5867400 w 5867400"/>
              <a:gd name="connsiteY17" fmla="*/ 572834 h 4209513"/>
              <a:gd name="connsiteX18" fmla="*/ 5867400 w 5867400"/>
              <a:gd name="connsiteY18" fmla="*/ 2864104 h 4209513"/>
              <a:gd name="connsiteX19" fmla="*/ 5410012 w 5867400"/>
              <a:gd name="connsiteY19" fmla="*/ 3425300 h 4209513"/>
              <a:gd name="connsiteX20" fmla="*/ 5363964 w 5867400"/>
              <a:gd name="connsiteY20" fmla="*/ 3429942 h 4209513"/>
              <a:gd name="connsiteX21" fmla="*/ 5418126 w 5867400"/>
              <a:gd name="connsiteY21" fmla="*/ 3444725 h 4209513"/>
              <a:gd name="connsiteX22" fmla="*/ 5562600 w 5867400"/>
              <a:gd name="connsiteY22" fmla="*/ 3551238 h 4209513"/>
              <a:gd name="connsiteX23" fmla="*/ 5523594 w 5867400"/>
              <a:gd name="connsiteY23" fmla="*/ 3594747 h 4209513"/>
              <a:gd name="connsiteX24" fmla="*/ 343806 w 5867400"/>
              <a:gd name="connsiteY24" fmla="*/ 3594747 h 4209513"/>
              <a:gd name="connsiteX25" fmla="*/ 304800 w 5867400"/>
              <a:gd name="connsiteY25" fmla="*/ 3551238 h 4209513"/>
              <a:gd name="connsiteX26" fmla="*/ 449274 w 5867400"/>
              <a:gd name="connsiteY26" fmla="*/ 3444725 h 4209513"/>
              <a:gd name="connsiteX27" fmla="*/ 503436 w 5867400"/>
              <a:gd name="connsiteY27" fmla="*/ 3429942 h 4209513"/>
              <a:gd name="connsiteX28" fmla="*/ 457388 w 5867400"/>
              <a:gd name="connsiteY28" fmla="*/ 3425300 h 4209513"/>
              <a:gd name="connsiteX29" fmla="*/ 0 w 5867400"/>
              <a:gd name="connsiteY29" fmla="*/ 2864104 h 4209513"/>
              <a:gd name="connsiteX30" fmla="*/ 0 w 5867400"/>
              <a:gd name="connsiteY30" fmla="*/ 572834 h 4209513"/>
              <a:gd name="connsiteX31" fmla="*/ 572834 w 5867400"/>
              <a:gd name="connsiteY31" fmla="*/ 0 h 420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67400" h="4209513">
                <a:moveTo>
                  <a:pt x="102463" y="3594747"/>
                </a:moveTo>
                <a:lnTo>
                  <a:pt x="343806" y="3594747"/>
                </a:lnTo>
                <a:lnTo>
                  <a:pt x="371279" y="3625392"/>
                </a:lnTo>
                <a:cubicBezTo>
                  <a:pt x="499701" y="3693766"/>
                  <a:pt x="800336" y="3741738"/>
                  <a:pt x="1150673" y="3741738"/>
                </a:cubicBezTo>
                <a:lnTo>
                  <a:pt x="4716727" y="3741738"/>
                </a:lnTo>
                <a:cubicBezTo>
                  <a:pt x="5067065" y="3741738"/>
                  <a:pt x="5367700" y="3693766"/>
                  <a:pt x="5496121" y="3625392"/>
                </a:cubicBezTo>
                <a:lnTo>
                  <a:pt x="5523594" y="3594747"/>
                </a:lnTo>
                <a:lnTo>
                  <a:pt x="5764937" y="3594747"/>
                </a:lnTo>
                <a:cubicBezTo>
                  <a:pt x="5821526" y="3594747"/>
                  <a:pt x="5867400" y="3640621"/>
                  <a:pt x="5867400" y="3697210"/>
                </a:cubicBezTo>
                <a:lnTo>
                  <a:pt x="5867400" y="4107050"/>
                </a:lnTo>
                <a:cubicBezTo>
                  <a:pt x="5867400" y="4163639"/>
                  <a:pt x="5821526" y="4209513"/>
                  <a:pt x="5764937" y="4209513"/>
                </a:cubicBezTo>
                <a:lnTo>
                  <a:pt x="102463" y="4209513"/>
                </a:lnTo>
                <a:cubicBezTo>
                  <a:pt x="45874" y="4209513"/>
                  <a:pt x="0" y="4163639"/>
                  <a:pt x="0" y="4107050"/>
                </a:cubicBezTo>
                <a:lnTo>
                  <a:pt x="0" y="3697210"/>
                </a:lnTo>
                <a:cubicBezTo>
                  <a:pt x="0" y="3640621"/>
                  <a:pt x="45874" y="3594747"/>
                  <a:pt x="102463" y="3594747"/>
                </a:cubicBezTo>
                <a:close/>
                <a:moveTo>
                  <a:pt x="572834" y="0"/>
                </a:moveTo>
                <a:lnTo>
                  <a:pt x="5294566" y="0"/>
                </a:lnTo>
                <a:cubicBezTo>
                  <a:pt x="5610933" y="0"/>
                  <a:pt x="5867400" y="256467"/>
                  <a:pt x="5867400" y="572834"/>
                </a:cubicBezTo>
                <a:lnTo>
                  <a:pt x="5867400" y="2864104"/>
                </a:lnTo>
                <a:cubicBezTo>
                  <a:pt x="5867400" y="3140925"/>
                  <a:pt x="5671043" y="3371886"/>
                  <a:pt x="5410012" y="3425300"/>
                </a:cubicBezTo>
                <a:lnTo>
                  <a:pt x="5363964" y="3429942"/>
                </a:lnTo>
                <a:lnTo>
                  <a:pt x="5418126" y="3444725"/>
                </a:lnTo>
                <a:cubicBezTo>
                  <a:pt x="5509338" y="3475129"/>
                  <a:pt x="5562600" y="3511782"/>
                  <a:pt x="5562600" y="3551238"/>
                </a:cubicBezTo>
                <a:lnTo>
                  <a:pt x="5523594" y="3594747"/>
                </a:lnTo>
                <a:lnTo>
                  <a:pt x="343806" y="3594747"/>
                </a:lnTo>
                <a:lnTo>
                  <a:pt x="304800" y="3551238"/>
                </a:lnTo>
                <a:cubicBezTo>
                  <a:pt x="304800" y="3511782"/>
                  <a:pt x="358063" y="3475129"/>
                  <a:pt x="449274" y="3444725"/>
                </a:cubicBezTo>
                <a:lnTo>
                  <a:pt x="503436" y="3429942"/>
                </a:lnTo>
                <a:lnTo>
                  <a:pt x="457388" y="3425300"/>
                </a:lnTo>
                <a:cubicBezTo>
                  <a:pt x="196358" y="3371886"/>
                  <a:pt x="0" y="3140925"/>
                  <a:pt x="0" y="2864104"/>
                </a:cubicBezTo>
                <a:lnTo>
                  <a:pt x="0" y="572834"/>
                </a:lnTo>
                <a:cubicBezTo>
                  <a:pt x="0" y="256467"/>
                  <a:pt x="256467" y="0"/>
                  <a:pt x="572834" y="0"/>
                </a:cubicBezTo>
                <a:close/>
              </a:path>
            </a:pathLst>
          </a:custGeom>
          <a:solidFill>
            <a:srgbClr val="F6C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vied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967" y="2078675"/>
            <a:ext cx="3467660" cy="20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95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148548-4DE8-A0EE-A8C7-B4752C142FA3}"/>
              </a:ext>
            </a:extLst>
          </p:cNvPr>
          <p:cNvCxnSpPr/>
          <p:nvPr/>
        </p:nvCxnSpPr>
        <p:spPr>
          <a:xfrm flipH="1">
            <a:off x="1588168" y="-38711"/>
            <a:ext cx="18536" cy="6843770"/>
          </a:xfrm>
          <a:prstGeom prst="line">
            <a:avLst/>
          </a:prstGeom>
          <a:ln w="76200">
            <a:solidFill>
              <a:srgbClr val="4BB9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623976" y="1699757"/>
            <a:ext cx="2261421" cy="804468"/>
            <a:chOff x="485463" y="2363166"/>
            <a:chExt cx="3048002" cy="804468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BEAD3292-8485-7F7F-1F6D-16059F90E517}"/>
                </a:ext>
              </a:extLst>
            </p:cNvPr>
            <p:cNvSpPr/>
            <p:nvPr/>
          </p:nvSpPr>
          <p:spPr>
            <a:xfrm>
              <a:off x="866465" y="2363166"/>
              <a:ext cx="2667000" cy="804468"/>
            </a:xfrm>
            <a:prstGeom prst="homePlate">
              <a:avLst/>
            </a:prstGeom>
            <a:solidFill>
              <a:srgbClr val="4BB963"/>
            </a:solidFill>
          </p:spPr>
          <p:txBody>
            <a:bodyPr anchor="ctr"/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Bước 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vi-VN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33207D0-5F7A-9980-589E-BB6EE45D7F86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V="1">
              <a:off x="485463" y="2765400"/>
              <a:ext cx="381002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623976" y="2930305"/>
            <a:ext cx="2359744" cy="804468"/>
            <a:chOff x="333064" y="3027674"/>
            <a:chExt cx="2359744" cy="80446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9E11FFF-51F7-04AB-8B53-C401631B08F8}"/>
                </a:ext>
              </a:extLst>
            </p:cNvPr>
            <p:cNvSpPr/>
            <p:nvPr/>
          </p:nvSpPr>
          <p:spPr>
            <a:xfrm>
              <a:off x="714066" y="3027674"/>
              <a:ext cx="1978742" cy="804468"/>
            </a:xfrm>
            <a:prstGeom prst="homePlate">
              <a:avLst/>
            </a:prstGeom>
            <a:solidFill>
              <a:srgbClr val="4BB963"/>
            </a:solidFill>
          </p:spPr>
          <p:txBody>
            <a:bodyPr anchor="ctr"/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Bước </a:t>
              </a:r>
              <a:r>
                <a:rPr lang="en-US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vi-VN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E3FC2C4-9678-C109-70B3-75FACDA7A1F4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333064" y="3429908"/>
              <a:ext cx="381002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623976" y="4160852"/>
            <a:ext cx="2359744" cy="804468"/>
            <a:chOff x="333064" y="3979854"/>
            <a:chExt cx="2359744" cy="80446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3E9EBD72-3186-66AF-22F7-C4922BD4B7D5}"/>
                </a:ext>
              </a:extLst>
            </p:cNvPr>
            <p:cNvSpPr/>
            <p:nvPr/>
          </p:nvSpPr>
          <p:spPr>
            <a:xfrm>
              <a:off x="714066" y="3979854"/>
              <a:ext cx="1978742" cy="804468"/>
            </a:xfrm>
            <a:prstGeom prst="homePlate">
              <a:avLst/>
            </a:prstGeom>
            <a:solidFill>
              <a:srgbClr val="4BB963"/>
            </a:solidFill>
          </p:spPr>
          <p:txBody>
            <a:bodyPr anchor="ctr"/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Bước </a:t>
              </a:r>
              <a:r>
                <a:rPr lang="en-US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vi-VN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954DC7-46D5-D45C-8F92-E867EB52D64D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333064" y="4382088"/>
              <a:ext cx="381002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394077" y="1840381"/>
            <a:ext cx="55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một trình duyệt internet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4077" y="3018669"/>
            <a:ext cx="624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Truy cập vào trang web của máy tìm kiếm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4722" y="4275346"/>
            <a:ext cx="6861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Nhập từ khoá vào máy tìm kiếm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623976" y="5391399"/>
            <a:ext cx="2359744" cy="804468"/>
            <a:chOff x="427193" y="4947984"/>
            <a:chExt cx="2359744" cy="804468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E9EBD72-3186-66AF-22F7-C4922BD4B7D5}"/>
                </a:ext>
              </a:extLst>
            </p:cNvPr>
            <p:cNvSpPr/>
            <p:nvPr/>
          </p:nvSpPr>
          <p:spPr>
            <a:xfrm>
              <a:off x="808195" y="4947984"/>
              <a:ext cx="1978742" cy="804468"/>
            </a:xfrm>
            <a:prstGeom prst="homePlate">
              <a:avLst/>
            </a:prstGeom>
            <a:solidFill>
              <a:srgbClr val="4BB963"/>
            </a:solidFill>
          </p:spPr>
          <p:txBody>
            <a:bodyPr anchor="ctr"/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Bước </a:t>
              </a:r>
              <a:r>
                <a:rPr lang="en-US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4954DC7-46D5-D45C-8F92-E867EB52D64D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427193" y="5350218"/>
              <a:ext cx="381002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94077" y="5532023"/>
            <a:ext cx="581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tìm kiếm và lựa chọn kết quả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75309" y="608813"/>
            <a:ext cx="9769643" cy="47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 ĐỂ TÌM KIẾM THÔNG TIN TRÊN INTERNET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30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41021202904414ABJW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gradingInstructions&quot;:null,&quot;activityId&quot;:null,&quot;activityType&quot;:&quot;Short Answer&quot;,&quot;countdown&quot;:60,&quot;StartWithSlide&quot;:true,&quot;CanMinimize&quot;:false,&quot;CanCountDown&quot;:tru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c20241021204338200JESU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true,&quot;mcCorrectAnswers&quot;:{&quot;$type&quot;:&quot;System.Collections.Generic.List`1[[System.String, mscorlib]], mscorlib&quot;,&quot;$values&quot;:[&quot;A&quot;,&quot;D&quot;]},&quot;isQuizMode&quot;:false,&quot;correctPoints&quot;:null,&quot;correctSpeedBonus&quot;:null,&quot;HasCorrectAnswers&quot;:true,&quot;activityId&quot;:null,&quot;activityType&quot;:&quot;Multiple Choice&quot;,&quot;countdown&quot;:30,&quot;StartWithSlide&quot;:true,&quot;CanMinimize&quot;:false,&quot;CanCountDown&quot;:true},&quot;IsLocked&quot;:false,&quot;IsMappedFromCp1&quot;:false,&quot;IsQuizMode&quot;:false}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722</Words>
  <Application>Microsoft Office PowerPoint</Application>
  <PresentationFormat>Widescreen</PresentationFormat>
  <Paragraphs>92</Paragraphs>
  <Slides>29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微软雅黑</vt:lpstr>
      <vt:lpstr>宋体</vt:lpstr>
      <vt:lpstr>#9Slide06 SVNStella</vt:lpstr>
      <vt:lpstr>Arial</vt:lpstr>
      <vt:lpstr>Arrus-Black</vt:lpstr>
      <vt:lpstr>Bahnschrift Condensed</vt:lpstr>
      <vt:lpstr>Calibri</vt:lpstr>
      <vt:lpstr>Calibri Light</vt:lpstr>
      <vt:lpstr>等线</vt:lpstr>
      <vt:lpstr>等线 Light</vt:lpstr>
      <vt:lpstr>Segoe Print</vt:lpstr>
      <vt:lpstr>TI)</vt:lpstr>
      <vt:lpstr>Times New Roman</vt:lpstr>
      <vt:lpstr>华康海报体W12(P)</vt:lpstr>
      <vt:lpstr>方正少儿简体</vt:lpstr>
      <vt:lpstr>1_Office 主题​​</vt:lpstr>
      <vt:lpstr>2_Office 主题​​</vt:lpstr>
      <vt:lpstr>Office 主题​​</vt:lpstr>
      <vt:lpstr>1_Office Theme</vt:lpstr>
      <vt:lpstr>3_Office 主题​​</vt:lpstr>
      <vt:lpstr>3_Office Theme</vt:lpstr>
      <vt:lpstr>2_Office Theme</vt:lpstr>
      <vt:lpstr>5_Office 主题​​</vt:lpstr>
      <vt:lpstr>Office 主题</vt:lpstr>
      <vt:lpstr>Office Theme</vt:lpstr>
      <vt:lpstr>4_Office Theme</vt:lpstr>
      <vt:lpstr>1_Office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264</cp:revision>
  <dcterms:created xsi:type="dcterms:W3CDTF">2024-10-07T01:29:30Z</dcterms:created>
  <dcterms:modified xsi:type="dcterms:W3CDTF">2024-10-21T21:19:34Z</dcterms:modified>
</cp:coreProperties>
</file>