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4.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theme/theme5.xml" ContentType="application/vnd.openxmlformats-officedocument.theme+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theme/theme6.xml" ContentType="application/vnd.openxmlformats-officedocument.theme+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theme/theme7.xml" ContentType="application/vnd.openxmlformats-officedocument.theme+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 id="2147483716" r:id="rId4"/>
    <p:sldMasterId id="2147483885" r:id="rId5"/>
    <p:sldMasterId id="2147483912" r:id="rId6"/>
    <p:sldMasterId id="2147484103" r:id="rId7"/>
    <p:sldMasterId id="2147484187" r:id="rId8"/>
  </p:sldMasterIdLst>
  <p:notesMasterIdLst>
    <p:notesMasterId r:id="rId24"/>
  </p:notesMasterIdLst>
  <p:sldIdLst>
    <p:sldId id="258" r:id="rId9"/>
    <p:sldId id="261" r:id="rId10"/>
    <p:sldId id="260" r:id="rId11"/>
    <p:sldId id="266" r:id="rId12"/>
    <p:sldId id="264" r:id="rId13"/>
    <p:sldId id="267" r:id="rId14"/>
    <p:sldId id="270" r:id="rId15"/>
    <p:sldId id="271" r:id="rId16"/>
    <p:sldId id="273" r:id="rId17"/>
    <p:sldId id="272" r:id="rId18"/>
    <p:sldId id="274" r:id="rId19"/>
    <p:sldId id="275" r:id="rId20"/>
    <p:sldId id="276" r:id="rId21"/>
    <p:sldId id="279" r:id="rId22"/>
    <p:sldId id="28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52DE"/>
    <a:srgbClr val="CEC3DF"/>
    <a:srgbClr val="D3BBE7"/>
    <a:srgbClr val="D072D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50" d="100"/>
          <a:sy n="50" d="100"/>
        </p:scale>
        <p:origin x="1500"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07AA1-2DFF-4501-9EAF-6A7C8E36E6A0}" type="datetimeFigureOut">
              <a:rPr lang="en-US" smtClean="0"/>
              <a:t>10/11/2024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EB75FC-42B0-4DD8-9FDE-CFEE989B76B5}" type="slidenum">
              <a:rPr lang="en-US" smtClean="0"/>
              <a:t>‹#›</a:t>
            </a:fld>
            <a:endParaRPr lang="en-US"/>
          </a:p>
        </p:txBody>
      </p:sp>
    </p:spTree>
    <p:extLst>
      <p:ext uri="{BB962C8B-B14F-4D97-AF65-F5344CB8AC3E}">
        <p14:creationId xmlns:p14="http://schemas.microsoft.com/office/powerpoint/2010/main" val="12018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2" name="Google Shape;102;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05230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a:extLst>
              <a:ext uri="{FF2B5EF4-FFF2-40B4-BE49-F238E27FC236}">
                <a16:creationId xmlns:a16="http://schemas.microsoft.com/office/drawing/2014/main" id="{58B99CFD-CB1C-44E7-8D6C-C39993CF20FF}"/>
              </a:ext>
            </a:extLst>
          </p:cNvPr>
          <p:cNvSpPr>
            <a:spLocks noGrp="1" noRot="1" noChangeAspect="1" noChangeArrowheads="1" noTextEdit="1"/>
          </p:cNvSpPr>
          <p:nvPr>
            <p:ph type="sldImg" idx="4294967295"/>
          </p:nvPr>
        </p:nvSpPr>
        <p:spPr>
          <a:ln/>
        </p:spPr>
      </p:sp>
      <p:sp>
        <p:nvSpPr>
          <p:cNvPr id="3" name="Notes Placeholder 2">
            <a:extLst>
              <a:ext uri="{FF2B5EF4-FFF2-40B4-BE49-F238E27FC236}">
                <a16:creationId xmlns:a16="http://schemas.microsoft.com/office/drawing/2014/main" id="{555A2DA9-4C42-4F19-943B-181240027720}"/>
              </a:ext>
            </a:extLst>
          </p:cNvPr>
          <p:cNvSpPr>
            <a:spLocks noGrp="1"/>
          </p:cNvSpPr>
          <p:nvPr>
            <p:ph type="body" idx="1"/>
          </p:nvPr>
        </p:nvSpPr>
        <p:spPr>
          <a:ln/>
        </p:spPr>
        <p:txBody>
          <a:bodyPr/>
          <a:lstStyle/>
          <a:p>
            <a:r>
              <a:rPr lang="" altLang="en-US" noProof="1">
                <a:solidFill>
                  <a:srgbClr val="002060"/>
                </a:solidFill>
                <a:effectLst>
                  <a:outerShdw blurRad="38100" dist="38100" dir="2700000">
                    <a:srgbClr val="C0C0C0"/>
                  </a:outerShdw>
                </a:effectLst>
                <a:latin typeface="Tahoma" panose="020B0604030504040204" pitchFamily="34" charset="0"/>
                <a:cs typeface="Tahoma" panose="020B0604030504040204" pitchFamily="34" charset="0"/>
              </a:rPr>
              <a:t>Ms Huyền Phạm - 0936.082.789 – YOUTUBE: MsPham.  Facebook: Dạy và học cùng công nghệ.</a:t>
            </a:r>
            <a:endParaRPr lang="" altLang="en-US" noProof="1">
              <a:solidFill>
                <a:srgbClr val="002060"/>
              </a:solidFill>
              <a:effectLst>
                <a:outerShdw blurRad="38100" dist="38100" dir="2700000">
                  <a:srgbClr val="C0C0C0"/>
                </a:outerShdw>
              </a:effectLst>
              <a:latin typeface="Tahoma" panose="020B0604030504040204" pitchFamily="34" charset="0"/>
              <a:ea typeface="Tahoma" panose="020B0604030504040204" pitchFamily="34" charset="0"/>
            </a:endParaRPr>
          </a:p>
        </p:txBody>
      </p:sp>
      <p:sp>
        <p:nvSpPr>
          <p:cNvPr id="26627" name="Slide Number Placeholder 3">
            <a:extLst>
              <a:ext uri="{FF2B5EF4-FFF2-40B4-BE49-F238E27FC236}">
                <a16:creationId xmlns:a16="http://schemas.microsoft.com/office/drawing/2014/main" id="{38690F9E-E353-4DC7-8A9D-202B190CB09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fld id="{59564F9F-6340-4195-B226-D8791DEA3C48}" type="slidenum">
              <a:rPr kumimoji="0" lang="en-US" altLang="en-US" sz="3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0" fontAlgn="auto" latinLnBrk="0" hangingPunct="0">
                <a:lnSpc>
                  <a:spcPct val="100000"/>
                </a:lnSpc>
                <a:spcBef>
                  <a:spcPts val="0"/>
                </a:spcBef>
                <a:spcAft>
                  <a:spcPts val="0"/>
                </a:spcAft>
                <a:buClrTx/>
                <a:buSzTx/>
                <a:buFontTx/>
                <a:buNone/>
                <a:tabLst/>
                <a:defRPr/>
              </a:pPr>
              <a:t>8</a:t>
            </a:fld>
            <a:endParaRPr kumimoji="0" lang="en-US" altLang="en-US" sz="3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22338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8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9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9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0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0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0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6.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7.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E7459C-3573-436C-8F6E-C76B063957E8}"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B1003-BAFE-42D2-90A8-1E9C7C41E977}" type="slidenum">
              <a:rPr lang="en-US" smtClean="0"/>
              <a:t>‹#›</a:t>
            </a:fld>
            <a:endParaRPr lang="en-US"/>
          </a:p>
        </p:txBody>
      </p:sp>
    </p:spTree>
    <p:extLst>
      <p:ext uri="{BB962C8B-B14F-4D97-AF65-F5344CB8AC3E}">
        <p14:creationId xmlns:p14="http://schemas.microsoft.com/office/powerpoint/2010/main" val="252072091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7459C-3573-436C-8F6E-C76B063957E8}"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B1003-BAFE-42D2-90A8-1E9C7C41E977}" type="slidenum">
              <a:rPr lang="en-US" smtClean="0"/>
              <a:t>‹#›</a:t>
            </a:fld>
            <a:endParaRPr lang="en-US"/>
          </a:p>
        </p:txBody>
      </p:sp>
    </p:spTree>
    <p:extLst>
      <p:ext uri="{BB962C8B-B14F-4D97-AF65-F5344CB8AC3E}">
        <p14:creationId xmlns:p14="http://schemas.microsoft.com/office/powerpoint/2010/main" val="106182977"/>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Only" preserve="1">
  <p:cSld name="2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0002118"/>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1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185548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1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77213972"/>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Only" preserve="1">
  <p:cSld name="1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9152385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Only" preserve="1">
  <p:cSld name="1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62294873"/>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1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85472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1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3688312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07.xml><?xml version="1.0" encoding="utf-8"?>
<p:sldLayout xmlns:a="http://schemas.openxmlformats.org/drawingml/2006/main" xmlns:r="http://schemas.openxmlformats.org/officeDocument/2006/relationships" xmlns:p="http://schemas.openxmlformats.org/presentationml/2006/main" type="titleOnly" preserve="1">
  <p:cSld name="1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86855572"/>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1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969784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1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97887547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7459C-3573-436C-8F6E-C76B063957E8}"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B1003-BAFE-42D2-90A8-1E9C7C41E977}" type="slidenum">
              <a:rPr lang="en-US" smtClean="0"/>
              <a:t>‹#›</a:t>
            </a:fld>
            <a:endParaRPr lang="en-US"/>
          </a:p>
        </p:txBody>
      </p:sp>
    </p:spTree>
    <p:extLst>
      <p:ext uri="{BB962C8B-B14F-4D97-AF65-F5344CB8AC3E}">
        <p14:creationId xmlns:p14="http://schemas.microsoft.com/office/powerpoint/2010/main" val="1744658439"/>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itleOnly" preserve="1">
  <p:cSld name="1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5647044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Only" preserve="1">
  <p:cSld name="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5942552"/>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Only" preserve="1">
  <p:cSld name="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527849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5121265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834401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Only" preserve="1">
  <p:cSld name="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7415425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06058178"/>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7649693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18.xml><?xml version="1.0" encoding="utf-8"?>
<p:sldLayout xmlns:a="http://schemas.openxmlformats.org/drawingml/2006/main" xmlns:r="http://schemas.openxmlformats.org/officeDocument/2006/relationships" xmlns:p="http://schemas.openxmlformats.org/presentationml/2006/main" type="titleOnly" preserve="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80377653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45482634"/>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930D2-3DFF-4624-8278-C02E1BEAE0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4D6A796C-C37C-4838-AEA2-D8CD5712EE8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20B7F1D5-EAB6-4F79-A433-C312A020CF4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7CE3E5-D2CA-4570-9073-6EAA00F8265E}"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663BF385-7D90-4E0A-932C-5810FBD5E94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AE0CCBFB-C866-49C0-9299-4E9713D434F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8DFCC-D626-4196-8300-B259F7DB5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2279406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225560063"/>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93020717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22.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7911274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23.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102933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1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514164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2241607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378027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66559894"/>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128.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9693734"/>
      </p:ext>
    </p:extLst>
  </p:cSld>
  <p:clrMapOvr>
    <a:masterClrMapping/>
  </p:clrMapOvr>
  <p:timing>
    <p:tnLst>
      <p:par>
        <p:cTn id="1" dur="indefinite" restart="never" nodeType="tmRoot"/>
      </p:par>
    </p:tnLst>
  </p:timing>
</p:sldLayout>
</file>

<file path=ppt/slideLayouts/slideLayout129.xml><?xml version="1.0" encoding="utf-8"?>
<p:sldLayout xmlns:a="http://schemas.openxmlformats.org/drawingml/2006/main" xmlns:r="http://schemas.openxmlformats.org/officeDocument/2006/relationships" xmlns:p="http://schemas.openxmlformats.org/presentationml/2006/main" userDrawn="1">
  <p:cSld name="8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66420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937B9-7CA4-4321-BA7F-664EC7F566E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381104D-E9D5-4A22-A2C3-BB76497596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AA2C057-B297-449E-A2FC-671FB679F6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7CE3E5-D2CA-4570-9073-6EAA00F8265E}"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7E33B9A0-E84C-4CB4-AD73-F5CE118515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0CF0C634-0B50-45F7-8D4C-35281B5499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8DFCC-D626-4196-8300-B259F7DB5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95394988"/>
      </p:ext>
    </p:extLst>
  </p:cSld>
  <p:clrMapOvr>
    <a:masterClrMapping/>
  </p:clrMapOvr>
  <p:timing>
    <p:tnLst>
      <p:par>
        <p:cT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8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784864"/>
      </p:ext>
    </p:extLst>
  </p:cSld>
  <p:clrMapOvr>
    <a:masterClrMapping/>
  </p:clrMapOvr>
  <p:timing>
    <p:tnLst>
      <p:par>
        <p:cTn id="1" dur="indefinite" restart="never" nodeType="tmRoot"/>
      </p:par>
    </p:tnLst>
  </p:timing>
</p:sldLayout>
</file>

<file path=ppt/slideLayouts/slideLayout131.xml><?xml version="1.0" encoding="utf-8"?>
<p:sldLayout xmlns:a="http://schemas.openxmlformats.org/drawingml/2006/main" xmlns:r="http://schemas.openxmlformats.org/officeDocument/2006/relationships" xmlns:p="http://schemas.openxmlformats.org/presentationml/2006/main" userDrawn="1">
  <p:cSld name="8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176790"/>
      </p:ext>
    </p:extLst>
  </p:cSld>
  <p:clrMapOvr>
    <a:masterClrMapping/>
  </p:clrMapOvr>
  <p:timing>
    <p:tnLst>
      <p:par>
        <p:cTn id="1" dur="indefinite" restart="never" nodeType="tmRoot"/>
      </p:par>
    </p:tnLst>
  </p:timing>
</p:sldLayout>
</file>

<file path=ppt/slideLayouts/slideLayout132.xml><?xml version="1.0" encoding="utf-8"?>
<p:sldLayout xmlns:a="http://schemas.openxmlformats.org/drawingml/2006/main" xmlns:r="http://schemas.openxmlformats.org/officeDocument/2006/relationships" xmlns:p="http://schemas.openxmlformats.org/presentationml/2006/main" userDrawn="1">
  <p:cSld name="8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4029524"/>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userDrawn="1">
  <p:cSld name="8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0703679"/>
      </p:ext>
    </p:extLst>
  </p:cSld>
  <p:clrMapOvr>
    <a:masterClrMapping/>
  </p:clrMapOvr>
  <p:timing>
    <p:tnLst>
      <p:par>
        <p:cTn id="1" dur="indefinite" restart="never" nodeType="tmRoot"/>
      </p:par>
    </p:tnLst>
  </p:timing>
</p:sldLayout>
</file>

<file path=ppt/slideLayouts/slideLayout134.xml><?xml version="1.0" encoding="utf-8"?>
<p:sldLayout xmlns:a="http://schemas.openxmlformats.org/drawingml/2006/main" xmlns:r="http://schemas.openxmlformats.org/officeDocument/2006/relationships" xmlns:p="http://schemas.openxmlformats.org/presentationml/2006/main" userDrawn="1">
  <p:cSld name="8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97405"/>
      </p:ext>
    </p:extLst>
  </p:cSld>
  <p:clrMapOvr>
    <a:masterClrMapping/>
  </p:clrMapOvr>
  <p:timing>
    <p:tnLst>
      <p:par>
        <p:cTn id="1" dur="indefinite" restart="never" nodeType="tmRoot"/>
      </p:par>
    </p:tnLst>
  </p:timing>
</p:sldLayout>
</file>

<file path=ppt/slideLayouts/slideLayout135.xml><?xml version="1.0" encoding="utf-8"?>
<p:sldLayout xmlns:a="http://schemas.openxmlformats.org/drawingml/2006/main" xmlns:r="http://schemas.openxmlformats.org/officeDocument/2006/relationships" xmlns:p="http://schemas.openxmlformats.org/presentationml/2006/main" userDrawn="1">
  <p:cSld name="7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99381828"/>
      </p:ext>
    </p:extLst>
  </p:cSld>
  <p:clrMapOvr>
    <a:masterClrMapping/>
  </p:clrMapOvr>
  <p:timing>
    <p:tnLst>
      <p:par>
        <p:cTn id="1" dur="indefinite" restart="never" nodeType="tmRoot"/>
      </p:par>
    </p:tnLst>
  </p:timing>
</p:sldLayout>
</file>

<file path=ppt/slideLayouts/slideLayout136.xml><?xml version="1.0" encoding="utf-8"?>
<p:sldLayout xmlns:a="http://schemas.openxmlformats.org/drawingml/2006/main" xmlns:r="http://schemas.openxmlformats.org/officeDocument/2006/relationships" xmlns:p="http://schemas.openxmlformats.org/presentationml/2006/main" userDrawn="1">
  <p:cSld name="7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8891729"/>
      </p:ext>
    </p:extLst>
  </p:cSld>
  <p:clrMapOvr>
    <a:masterClrMapping/>
  </p:clrMapOvr>
  <p:timing>
    <p:tnLst>
      <p:par>
        <p:cT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7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1046128"/>
      </p:ext>
    </p:extLst>
  </p:cSld>
  <p:clrMapOvr>
    <a:masterClrMapping/>
  </p:clrMapOvr>
  <p:timing>
    <p:tnLst>
      <p:par>
        <p:cT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userDrawn="1">
  <p:cSld name="7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5994019"/>
      </p:ext>
    </p:extLst>
  </p:cSld>
  <p:clrMapOvr>
    <a:masterClrMapping/>
  </p:clrMapOvr>
  <p:timing>
    <p:tnLst>
      <p:par>
        <p:cTn id="1" dur="indefinite" restart="never" nodeType="tmRoot"/>
      </p:par>
    </p:tnLst>
  </p:timing>
</p:sldLayout>
</file>

<file path=ppt/slideLayouts/slideLayout139.xml><?xml version="1.0" encoding="utf-8"?>
<p:sldLayout xmlns:a="http://schemas.openxmlformats.org/drawingml/2006/main" xmlns:r="http://schemas.openxmlformats.org/officeDocument/2006/relationships" xmlns:p="http://schemas.openxmlformats.org/presentationml/2006/main" userDrawn="1">
  <p:cSld name="7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8021262"/>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937B9-7CA4-4321-BA7F-664EC7F566E0}"/>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6381104D-E9D5-4A22-A2C3-BB76497596C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AA2C057-B297-449E-A2FC-671FB679F63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7CE3E5-D2CA-4570-9073-6EAA00F8265E}"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7E33B9A0-E84C-4CB4-AD73-F5CE1185153D}"/>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0CF0C634-0B50-45F7-8D4C-35281B54992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8DFCC-D626-4196-8300-B259F7DB5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54996799"/>
      </p:ext>
    </p:extLst>
  </p:cSld>
  <p:clrMapOvr>
    <a:masterClrMapping/>
  </p:clrMapOvr>
  <p:timing>
    <p:tnLst>
      <p:par>
        <p:cTn id="1" dur="indefinite" restart="never" nodeType="tmRoot"/>
      </p:par>
    </p:tnLst>
  </p:timing>
</p:sldLayout>
</file>

<file path=ppt/slideLayouts/slideLayout140.xml><?xml version="1.0" encoding="utf-8"?>
<p:sldLayout xmlns:a="http://schemas.openxmlformats.org/drawingml/2006/main" xmlns:r="http://schemas.openxmlformats.org/officeDocument/2006/relationships" xmlns:p="http://schemas.openxmlformats.org/presentationml/2006/main" userDrawn="1">
  <p:cSld name="6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7425324"/>
      </p:ext>
    </p:extLst>
  </p:cSld>
  <p:clrMapOvr>
    <a:masterClrMapping/>
  </p:clrMapOvr>
  <p:timing>
    <p:tnLst>
      <p:par>
        <p:cTn id="1" dur="indefinite" restart="never" nodeType="tmRoot"/>
      </p:par>
    </p:tnLst>
  </p:timing>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6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5746925"/>
      </p:ext>
    </p:extLst>
  </p:cSld>
  <p:clrMapOvr>
    <a:masterClrMapping/>
  </p:clrMapOvr>
  <p:timing>
    <p:tnLst>
      <p:par>
        <p:cTn id="1" dur="indefinite" restart="never" nodeType="tmRoot"/>
      </p:par>
    </p:tnLst>
  </p:timing>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5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25186135"/>
      </p:ext>
    </p:extLst>
  </p:cSld>
  <p:clrMapOvr>
    <a:masterClrMapping/>
  </p:clrMapOvr>
  <p:timing>
    <p:tnLst>
      <p:par>
        <p:cTn id="1" dur="indefinite" restart="never" nodeType="tmRoot"/>
      </p:par>
    </p:tnLst>
  </p:timing>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5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2240974"/>
      </p:ext>
    </p:extLst>
  </p:cSld>
  <p:clrMapOvr>
    <a:masterClrMapping/>
  </p:clrMapOvr>
  <p:timing>
    <p:tnLst>
      <p:par>
        <p:cTn id="1" dur="indefinite" restart="never" nodeType="tmRoot"/>
      </p:par>
    </p:tnLst>
  </p:timing>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5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24566245"/>
      </p:ext>
    </p:extLst>
  </p:cSld>
  <p:clrMapOvr>
    <a:masterClrMapping/>
  </p:clrMapOvr>
  <p:timing>
    <p:tnLst>
      <p:par>
        <p:cTn id="1" dur="indefinite" restart="never" nodeType="tmRoot"/>
      </p:par>
    </p:tnLst>
  </p:timing>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5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457053"/>
      </p:ext>
    </p:extLst>
  </p:cSld>
  <p:clrMapOvr>
    <a:masterClrMapping/>
  </p:clrMapOvr>
  <p:timing>
    <p:tnLst>
      <p:par>
        <p:cTn id="1" dur="indefinite" restart="never" nodeType="tmRoot"/>
      </p:par>
    </p:tnLst>
  </p:timing>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3804871"/>
      </p:ext>
    </p:extLst>
  </p:cSld>
  <p:clrMapOvr>
    <a:masterClrMapping/>
  </p:clrMapOvr>
  <p:timing>
    <p:tnLst>
      <p:par>
        <p:cTn id="1" dur="indefinite" restart="never" nodeType="tmRoot"/>
      </p:par>
    </p:tnLst>
  </p:timing>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7671373"/>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7611361"/>
      </p:ext>
    </p:extLst>
  </p:cSld>
  <p:clrMapOvr>
    <a:masterClrMapping/>
  </p:clrMapOvr>
  <p:timing>
    <p:tnLst>
      <p:par>
        <p:cT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2337266"/>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1EEFE-9084-4D3E-9A8D-BBC53FD383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30B81E51-C342-4C0E-B930-BB0FD12B610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0CB7D0D7-ECEC-4614-B97A-26AC9A67FB86}"/>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7CE3E5-D2CA-4570-9073-6EAA00F8265E}"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B8A1730D-0387-417E-903E-D848B98178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B39D2E61-FCD0-464A-8E29-88B082B8008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8DFCC-D626-4196-8300-B259F7DB5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9210255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824004"/>
      </p:ext>
    </p:extLst>
  </p:cSld>
  <p:clrMapOvr>
    <a:masterClrMapping/>
  </p:clrMapOvr>
  <p:timing>
    <p:tnLst>
      <p:par>
        <p:cTn id="1" dur="indefinite" restart="never" nodeType="tmRoot"/>
      </p:par>
    </p:tnLst>
  </p:timing>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1446084"/>
      </p:ext>
    </p:extLst>
  </p:cSld>
  <p:clrMapOvr>
    <a:masterClrMapping/>
  </p:clrMapOvr>
  <p:timing>
    <p:tnLst>
      <p:par>
        <p:cTn id="1" dur="indefinite" restart="never" nodeType="tmRoot"/>
      </p:par>
    </p:tnLst>
  </p:timing>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41951828"/>
      </p:ext>
    </p:extLst>
  </p:cSld>
  <p:clrMapOvr>
    <a:masterClrMapping/>
  </p:clrMapOvr>
  <p:timing>
    <p:tnLst>
      <p:par>
        <p:cTn id="1" dur="indefinite" restart="never" nodeType="tmRoot"/>
      </p:par>
    </p:tnLst>
  </p:timing>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0328714"/>
      </p:ext>
    </p:extLst>
  </p:cSld>
  <p:clrMapOvr>
    <a:masterClrMapping/>
  </p:clrMapOvr>
  <p:timing>
    <p:tnLst>
      <p:par>
        <p:cTn id="1" dur="indefinite" restart="never" nodeType="tmRoot"/>
      </p:par>
    </p:tnLst>
  </p:timing>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634461"/>
      </p:ext>
    </p:extLst>
  </p:cSld>
  <p:clrMapOvr>
    <a:masterClrMapping/>
  </p:clrMapOvr>
  <p:timing>
    <p:tnLst>
      <p:par>
        <p:cTn id="1" dur="indefinite" restart="never" nodeType="tmRoot"/>
      </p:par>
    </p:tnLst>
  </p:timing>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2728733"/>
      </p:ext>
    </p:extLst>
  </p:cSld>
  <p:clrMapOvr>
    <a:masterClrMapping/>
  </p:clrMapOvr>
  <p:timing>
    <p:tnLst>
      <p:par>
        <p:cTn id="1" dur="indefinite" restart="never" nodeType="tmRoot"/>
      </p:par>
    </p:tnLst>
  </p:timing>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73856"/>
      </p:ext>
    </p:extLst>
  </p:cSld>
  <p:clrMapOvr>
    <a:masterClrMapping/>
  </p:clrMapOvr>
  <p:timing>
    <p:tnLst>
      <p:par>
        <p:cTn id="1" dur="indefinite" restart="never" nodeType="tmRoot"/>
      </p:par>
    </p:tnLst>
  </p:timing>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6183808"/>
      </p:ext>
    </p:extLst>
  </p:cSld>
  <p:clrMapOvr>
    <a:masterClrMapping/>
  </p:clrMapOvr>
  <p:timing>
    <p:tnLst>
      <p:par>
        <p:cTn id="1" dur="indefinite" restart="never" nodeType="tmRoot"/>
      </p:par>
    </p:tnLst>
  </p:timing>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82831071"/>
      </p:ext>
    </p:extLst>
  </p:cSld>
  <p:clrMapOvr>
    <a:masterClrMapping/>
  </p:clrMapOvr>
  <p:timing>
    <p:tnLst>
      <p:par>
        <p:cTn id="1" dur="indefinite" restart="never" nodeType="tmRoot"/>
      </p:par>
    </p:tnLst>
  </p:timing>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25357190"/>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8B851-6F8C-4CFA-92B8-C4ED563E8B1B}"/>
              </a:ext>
            </a:extLst>
          </p:cNvPr>
          <p:cNvSpPr>
            <a:spLocks noGrp="1"/>
          </p:cNvSpPr>
          <p:nvPr>
            <p:ph type="title"/>
          </p:nvPr>
        </p:nvSpPr>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C175E12E-678F-4BF1-99D9-1DA1420A9C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C1E0C083-A9D5-4857-9960-0B75A621A70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DFE24E1D-5F19-4BCA-9C5C-3E0CE87ECDC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7CE3E5-D2CA-4570-9073-6EAA00F8265E}"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1B55A9ED-7FEE-4515-95F2-FB70E916BDF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4E576752-DF3F-406C-BE47-627CFBE1E85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8DFCC-D626-4196-8300-B259F7DB5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0980393"/>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808735"/>
      </p:ext>
    </p:extLst>
  </p:cSld>
  <p:clrMapOvr>
    <a:masterClrMapping/>
  </p:clrMapOvr>
  <p:timing>
    <p:tnLst>
      <p:par>
        <p:cTn id="1" dur="indefinite" restart="never" nodeType="tmRoot"/>
      </p:par>
    </p:tnLst>
  </p:timing>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1323899"/>
      </p:ext>
    </p:extLst>
  </p:cSld>
  <p:clrMapOvr>
    <a:masterClrMapping/>
  </p:clrMapOvr>
  <p:timing>
    <p:tnLst>
      <p:par>
        <p:cTn id="1" dur="indefinite" restart="never" nodeType="tmRoot"/>
      </p:par>
    </p:tnLst>
  </p:timing>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424246"/>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5303984"/>
      </p:ext>
    </p:extLst>
  </p:cSld>
  <p:clrMapOvr>
    <a:masterClrMapping/>
  </p:clrMapOvr>
  <p:timing>
    <p:tnLst>
      <p:par>
        <p:cTn id="1" dur="indefinite" restart="never" nodeType="tmRoot"/>
      </p:par>
    </p:tnLst>
  </p:timing>
</p:sldLayout>
</file>

<file path=ppt/slideLayouts/slideLayout164.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7065986"/>
      </p:ext>
    </p:extLst>
  </p:cSld>
  <p:clrMapOvr>
    <a:masterClrMapping/>
  </p:clrMapOvr>
  <p:timing>
    <p:tnLst>
      <p:par>
        <p:cTn id="1" dur="indefinite" restart="never" nodeType="tmRoot"/>
      </p:par>
    </p:tnLst>
  </p:timing>
</p:sldLayout>
</file>

<file path=ppt/slideLayouts/slideLayout165.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26860530"/>
      </p:ext>
    </p:extLst>
  </p:cSld>
  <p:clrMapOvr>
    <a:masterClrMapping/>
  </p:clrMapOvr>
  <p:timing>
    <p:tnLst>
      <p:par>
        <p:cTn id="1" dur="indefinite" restart="never" nodeType="tmRoot"/>
      </p:par>
    </p:tnLst>
  </p:timing>
</p:sldLayout>
</file>

<file path=ppt/slideLayouts/slideLayout166.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7670126"/>
      </p:ext>
    </p:extLst>
  </p:cSld>
  <p:clrMapOvr>
    <a:masterClrMapping/>
  </p:clrMapOvr>
  <p:timing>
    <p:tnLst>
      <p:par>
        <p:cTn id="1" dur="indefinite" restart="never" nodeType="tmRoot"/>
      </p:par>
    </p:tnLst>
  </p:timing>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1729255"/>
      </p:ext>
    </p:extLst>
  </p:cSld>
  <p:clrMapOvr>
    <a:masterClrMapping/>
  </p:clrMapOvr>
  <p:timing>
    <p:tnLst>
      <p:par>
        <p:cTn id="1" dur="indefinite" restart="never" nodeType="tmRoot"/>
      </p:par>
    </p:tnLst>
  </p:timing>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7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767129"/>
      </p:ext>
    </p:extLst>
  </p:cSld>
  <p:clrMapOvr>
    <a:masterClrMapping/>
  </p:clrMapOvr>
  <p:timing>
    <p:tnLst>
      <p:par>
        <p:cTn id="1" dur="indefinite" restart="never" nodeType="tmRoot"/>
      </p:par>
    </p:tnLst>
  </p:timing>
</p:sldLayout>
</file>

<file path=ppt/slideLayouts/slideLayout169.xml><?xml version="1.0" encoding="utf-8"?>
<p:sldLayout xmlns:a="http://schemas.openxmlformats.org/drawingml/2006/main" xmlns:r="http://schemas.openxmlformats.org/officeDocument/2006/relationships" xmlns:p="http://schemas.openxmlformats.org/presentationml/2006/main" userDrawn="1">
  <p:cSld name="7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22626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BC9043-CA4A-4EB9-8461-2FB29433C331}"/>
              </a:ext>
            </a:extLst>
          </p:cNvPr>
          <p:cNvSpPr>
            <a:spLocks noGrp="1"/>
          </p:cNvSpPr>
          <p:nvPr>
            <p:ph type="title"/>
          </p:nvPr>
        </p:nvSpPr>
        <p:spPr>
          <a:xfrm>
            <a:off x="839788" y="365125"/>
            <a:ext cx="10515600" cy="1325563"/>
          </a:xfr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3161CA80-D5F2-415C-A87F-26BD0F218A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EB0F2D0-D970-4DEA-B78D-0CF71CCEE9C1}"/>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3A910C5F-0F6E-485D-A014-A717E214EF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0392490-1385-4BF5-BA3B-B5814EA5671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5C2D4EE8-EBA1-4EEA-822C-37686E5BAF0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7CE3E5-D2CA-4570-9073-6EAA00F8265E}"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a:extLst>
              <a:ext uri="{FF2B5EF4-FFF2-40B4-BE49-F238E27FC236}">
                <a16:creationId xmlns:a16="http://schemas.microsoft.com/office/drawing/2014/main" id="{C41CA65E-9ADF-430B-94EF-38297DCF00A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a:extLst>
              <a:ext uri="{FF2B5EF4-FFF2-40B4-BE49-F238E27FC236}">
                <a16:creationId xmlns:a16="http://schemas.microsoft.com/office/drawing/2014/main" id="{653BAA12-B181-4DED-8AFD-5704645CC5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8DFCC-D626-4196-8300-B259F7DB5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899871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userDrawn="1">
  <p:cSld name="7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427504"/>
      </p:ext>
    </p:extLst>
  </p:cSld>
  <p:clrMapOvr>
    <a:masterClrMapping/>
  </p:clrMapOvr>
  <p:timing>
    <p:tnLst>
      <p:par>
        <p:cT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7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632864"/>
      </p:ext>
    </p:extLst>
  </p:cSld>
  <p:clrMapOvr>
    <a:masterClrMapping/>
  </p:clrMapOvr>
  <p:timing>
    <p:tnLst>
      <p:par>
        <p:cT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userDrawn="1">
  <p:cSld name="7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9078"/>
      </p:ext>
    </p:extLst>
  </p:cSld>
  <p:clrMapOvr>
    <a:masterClrMapping/>
  </p:clrMapOvr>
  <p:timing>
    <p:tnLst>
      <p:par>
        <p:cTn id="1" dur="indefinite" restart="never" nodeType="tmRoot"/>
      </p:par>
    </p:tnLst>
  </p:timing>
</p:sldLayout>
</file>

<file path=ppt/slideLayouts/slideLayout173.xml><?xml version="1.0" encoding="utf-8"?>
<p:sldLayout xmlns:a="http://schemas.openxmlformats.org/drawingml/2006/main" xmlns:r="http://schemas.openxmlformats.org/officeDocument/2006/relationships" xmlns:p="http://schemas.openxmlformats.org/presentationml/2006/main" userDrawn="1">
  <p:cSld name="6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771225793"/>
      </p:ext>
    </p:extLst>
  </p:cSld>
  <p:clrMapOvr>
    <a:masterClrMapping/>
  </p:clrMapOvr>
  <p:timing>
    <p:tnLst>
      <p:par>
        <p:cTn id="1" dur="indefinite" restart="never" nodeType="tmRoot"/>
      </p:par>
    </p:tnLst>
  </p:timing>
</p:sldLayout>
</file>

<file path=ppt/slideLayouts/slideLayout174.xml><?xml version="1.0" encoding="utf-8"?>
<p:sldLayout xmlns:a="http://schemas.openxmlformats.org/drawingml/2006/main" xmlns:r="http://schemas.openxmlformats.org/officeDocument/2006/relationships" xmlns:p="http://schemas.openxmlformats.org/presentationml/2006/main" userDrawn="1">
  <p:cSld name="6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08297524"/>
      </p:ext>
    </p:extLst>
  </p:cSld>
  <p:clrMapOvr>
    <a:masterClrMapping/>
  </p:clrMapOvr>
  <p:timing>
    <p:tnLst>
      <p:par>
        <p:cTn id="1" dur="indefinite" restart="never" nodeType="tmRoot"/>
      </p:par>
    </p:tnLst>
  </p:timing>
</p:sldLayout>
</file>

<file path=ppt/slideLayouts/slideLayout175.xml><?xml version="1.0" encoding="utf-8"?>
<p:sldLayout xmlns:a="http://schemas.openxmlformats.org/drawingml/2006/main" xmlns:r="http://schemas.openxmlformats.org/officeDocument/2006/relationships" xmlns:p="http://schemas.openxmlformats.org/presentationml/2006/main" userDrawn="1">
  <p:cSld name="6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556552"/>
      </p:ext>
    </p:extLst>
  </p:cSld>
  <p:clrMapOvr>
    <a:masterClrMapping/>
  </p:clrMapOvr>
  <p:timing>
    <p:tnLst>
      <p:par>
        <p:cTn id="1" dur="indefinite" restart="never" nodeType="tmRoot"/>
      </p:par>
    </p:tnLst>
  </p:timing>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6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8002739"/>
      </p:ext>
    </p:extLst>
  </p:cSld>
  <p:clrMapOvr>
    <a:masterClrMapping/>
  </p:clrMapOvr>
  <p:timing>
    <p:tnLst>
      <p:par>
        <p:cTn id="1" dur="indefinite" restart="never" nodeType="tmRoot"/>
      </p:par>
    </p:tnLst>
  </p:timing>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6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726417"/>
      </p:ext>
    </p:extLst>
  </p:cSld>
  <p:clrMapOvr>
    <a:masterClrMapping/>
  </p:clrMapOvr>
  <p:timing>
    <p:tnLst>
      <p:par>
        <p:cTn id="1" dur="indefinite" restart="never" nodeType="tmRoot"/>
      </p:par>
    </p:tnLst>
  </p:timing>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6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08647329"/>
      </p:ext>
    </p:extLst>
  </p:cSld>
  <p:clrMapOvr>
    <a:masterClrMapping/>
  </p:clrMapOvr>
  <p:timing>
    <p:tnLst>
      <p:par>
        <p:cTn id="1" dur="indefinite" restart="never" nodeType="tmRoot"/>
      </p:par>
    </p:tnLst>
  </p:timing>
</p:sldLayout>
</file>

<file path=ppt/slideLayouts/slideLayout179.xml><?xml version="1.0" encoding="utf-8"?>
<p:sldLayout xmlns:a="http://schemas.openxmlformats.org/drawingml/2006/main" xmlns:r="http://schemas.openxmlformats.org/officeDocument/2006/relationships" xmlns:p="http://schemas.openxmlformats.org/presentationml/2006/main" userDrawn="1">
  <p:cSld name="6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3514938"/>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92C0A7-671D-4587-84CB-18A1FA92DE6C}"/>
              </a:ext>
            </a:extLst>
          </p:cNvPr>
          <p:cNvSpPr>
            <a:spLocks noGrp="1"/>
          </p:cNvSpPr>
          <p:nvPr>
            <p:ph type="title"/>
          </p:nvPr>
        </p:nvSpPr>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804DBC0C-3165-4FF0-BBDF-40E31651294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7CE3E5-D2CA-4570-9073-6EAA00F8265E}"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a:extLst>
              <a:ext uri="{FF2B5EF4-FFF2-40B4-BE49-F238E27FC236}">
                <a16:creationId xmlns:a16="http://schemas.microsoft.com/office/drawing/2014/main" id="{E6F517AD-11D6-413C-B7A0-EEA80E77202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a:extLst>
              <a:ext uri="{FF2B5EF4-FFF2-40B4-BE49-F238E27FC236}">
                <a16:creationId xmlns:a16="http://schemas.microsoft.com/office/drawing/2014/main" id="{AC960FCA-5076-494B-B01F-FC66715B3A8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8DFCC-D626-4196-8300-B259F7DB5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8814091"/>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userDrawn="1">
  <p:cSld name="6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708430"/>
      </p:ext>
    </p:extLst>
  </p:cSld>
  <p:clrMapOvr>
    <a:masterClrMapping/>
  </p:clrMapOvr>
  <p:timing>
    <p:tnLst>
      <p:par>
        <p:cTn id="1" dur="indefinite" restart="never" nodeType="tmRoot"/>
      </p:par>
    </p:tnLst>
  </p:timing>
</p:sldLayout>
</file>

<file path=ppt/slideLayouts/slideLayout181.xml><?xml version="1.0" encoding="utf-8"?>
<p:sldLayout xmlns:a="http://schemas.openxmlformats.org/drawingml/2006/main" xmlns:r="http://schemas.openxmlformats.org/officeDocument/2006/relationships" xmlns:p="http://schemas.openxmlformats.org/presentationml/2006/main" userDrawn="1">
  <p:cSld name="5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08261148"/>
      </p:ext>
    </p:extLst>
  </p:cSld>
  <p:clrMapOvr>
    <a:masterClrMapping/>
  </p:clrMapOvr>
  <p:timing>
    <p:tnLst>
      <p:par>
        <p:cT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5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296992926"/>
      </p:ext>
    </p:extLst>
  </p:cSld>
  <p:clrMapOvr>
    <a:masterClrMapping/>
  </p:clrMapOvr>
  <p:timing>
    <p:tnLst>
      <p:par>
        <p:cT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userDrawn="1">
  <p:cSld name="5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15427889"/>
      </p:ext>
    </p:extLst>
  </p:cSld>
  <p:clrMapOvr>
    <a:masterClrMapping/>
  </p:clrMapOvr>
  <p:timing>
    <p:tnLst>
      <p:par>
        <p:cTn id="1" dur="indefinite" restart="never" nodeType="tmRoot"/>
      </p:par>
    </p:tnLst>
  </p:timing>
</p:sldLayout>
</file>

<file path=ppt/slideLayouts/slideLayout184.xml><?xml version="1.0" encoding="utf-8"?>
<p:sldLayout xmlns:a="http://schemas.openxmlformats.org/drawingml/2006/main" xmlns:r="http://schemas.openxmlformats.org/officeDocument/2006/relationships" xmlns:p="http://schemas.openxmlformats.org/presentationml/2006/main" userDrawn="1">
  <p:cSld name="5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0666061"/>
      </p:ext>
    </p:extLst>
  </p:cSld>
  <p:clrMapOvr>
    <a:masterClrMapping/>
  </p:clrMapOvr>
  <p:timing>
    <p:tnLst>
      <p:par>
        <p:cTn id="1" dur="indefinite" restart="never" nodeType="tmRoot"/>
      </p:par>
    </p:tnLst>
  </p:timing>
</p:sldLayout>
</file>

<file path=ppt/slideLayouts/slideLayout185.xml><?xml version="1.0" encoding="utf-8"?>
<p:sldLayout xmlns:a="http://schemas.openxmlformats.org/drawingml/2006/main" xmlns:r="http://schemas.openxmlformats.org/officeDocument/2006/relationships" xmlns:p="http://schemas.openxmlformats.org/presentationml/2006/main" userDrawn="1">
  <p:cSld name="5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5451736"/>
      </p:ext>
    </p:extLst>
  </p:cSld>
  <p:clrMapOvr>
    <a:masterClrMapping/>
  </p:clrMapOvr>
  <p:timing>
    <p:tnLst>
      <p:par>
        <p:cTn id="1" dur="indefinite" restart="never" nodeType="tmRoot"/>
      </p:par>
    </p:tnLst>
  </p:timing>
</p:sldLayout>
</file>

<file path=ppt/slideLayouts/slideLayout186.xml><?xml version="1.0" encoding="utf-8"?>
<p:sldLayout xmlns:a="http://schemas.openxmlformats.org/drawingml/2006/main" xmlns:r="http://schemas.openxmlformats.org/officeDocument/2006/relationships" xmlns:p="http://schemas.openxmlformats.org/presentationml/2006/main" userDrawn="1">
  <p:cSld name="5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666484664"/>
      </p:ext>
    </p:extLst>
  </p:cSld>
  <p:clrMapOvr>
    <a:masterClrMapping/>
  </p:clrMapOvr>
  <p:timing>
    <p:tnLst>
      <p:par>
        <p:cTn id="1" dur="indefinite" restart="never" nodeType="tmRoot"/>
      </p:par>
    </p:tnLst>
  </p:timing>
</p:sldLayout>
</file>

<file path=ppt/slideLayouts/slideLayout187.xml><?xml version="1.0" encoding="utf-8"?>
<p:sldLayout xmlns:a="http://schemas.openxmlformats.org/drawingml/2006/main" xmlns:r="http://schemas.openxmlformats.org/officeDocument/2006/relationships" xmlns:p="http://schemas.openxmlformats.org/presentationml/2006/main" userDrawn="1">
  <p:cSld name="4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6719335"/>
      </p:ext>
    </p:extLst>
  </p:cSld>
  <p:clrMapOvr>
    <a:masterClrMapping/>
  </p:clrMapOvr>
  <p:timing>
    <p:tnLst>
      <p:par>
        <p:cTn id="1" dur="indefinite" restart="never" nodeType="tmRoot"/>
      </p:par>
    </p:tnLst>
  </p:timing>
</p:sldLayout>
</file>

<file path=ppt/slideLayouts/slideLayout188.xml><?xml version="1.0" encoding="utf-8"?>
<p:sldLayout xmlns:a="http://schemas.openxmlformats.org/drawingml/2006/main" xmlns:r="http://schemas.openxmlformats.org/officeDocument/2006/relationships" xmlns:p="http://schemas.openxmlformats.org/presentationml/2006/main" userDrawn="1">
  <p:cSld name="4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8186482"/>
      </p:ext>
    </p:extLst>
  </p:cSld>
  <p:clrMapOvr>
    <a:masterClrMapping/>
  </p:clrMapOvr>
  <p:timing>
    <p:tnLst>
      <p:par>
        <p:cTn id="1" dur="indefinite" restart="never" nodeType="tmRoot"/>
      </p:par>
    </p:tnLst>
  </p:timing>
</p:sldLayout>
</file>

<file path=ppt/slideLayouts/slideLayout189.xml><?xml version="1.0" encoding="utf-8"?>
<p:sldLayout xmlns:a="http://schemas.openxmlformats.org/drawingml/2006/main" xmlns:r="http://schemas.openxmlformats.org/officeDocument/2006/relationships" xmlns:p="http://schemas.openxmlformats.org/presentationml/2006/main" userDrawn="1">
  <p:cSld name="4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91735881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1638405-3329-4345-8C61-19CFDA01699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7CE3E5-D2CA-4570-9073-6EAA00F8265E}"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a:extLst>
              <a:ext uri="{FF2B5EF4-FFF2-40B4-BE49-F238E27FC236}">
                <a16:creationId xmlns:a16="http://schemas.microsoft.com/office/drawing/2014/main" id="{D6D880D9-BE12-49D1-9914-CDB98BC5C38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a:extLst>
              <a:ext uri="{FF2B5EF4-FFF2-40B4-BE49-F238E27FC236}">
                <a16:creationId xmlns:a16="http://schemas.microsoft.com/office/drawing/2014/main" id="{1ECFB77C-4B91-4AEB-B849-1C9E3CD058FC}"/>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8DFCC-D626-4196-8300-B259F7DB5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35285170"/>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4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3321072"/>
      </p:ext>
    </p:extLst>
  </p:cSld>
  <p:clrMapOvr>
    <a:masterClrMapping/>
  </p:clrMapOvr>
  <p:timing>
    <p:tnLst>
      <p:par>
        <p:cTn id="1" dur="indefinite" restart="never" nodeType="tmRoot"/>
      </p:par>
    </p:tnLst>
  </p:timing>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4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3759095"/>
      </p:ext>
    </p:extLst>
  </p:cSld>
  <p:clrMapOvr>
    <a:masterClrMapping/>
  </p:clrMapOvr>
  <p:timing>
    <p:tnLst>
      <p:par>
        <p:cTn id="1" dur="indefinite" restart="never" nodeType="tmRoot"/>
      </p:par>
    </p:tnLst>
  </p:timing>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4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769231"/>
      </p:ext>
    </p:extLst>
  </p:cSld>
  <p:clrMapOvr>
    <a:masterClrMapping/>
  </p:clrMapOvr>
  <p:timing>
    <p:tnLst>
      <p:par>
        <p:cT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4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04759"/>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userDrawn="1">
  <p:cSld name="4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089874"/>
      </p:ext>
    </p:extLst>
  </p:cSld>
  <p:clrMapOvr>
    <a:masterClrMapping/>
  </p:clrMapOvr>
  <p:timing>
    <p:tnLst>
      <p:par>
        <p:cTn id="1" dur="indefinite" restart="never" nodeType="tmRoot"/>
      </p:par>
    </p:tnLst>
  </p:timing>
</p:sldLayout>
</file>

<file path=ppt/slideLayouts/slideLayout195.xml><?xml version="1.0" encoding="utf-8"?>
<p:sldLayout xmlns:a="http://schemas.openxmlformats.org/drawingml/2006/main" xmlns:r="http://schemas.openxmlformats.org/officeDocument/2006/relationships" xmlns:p="http://schemas.openxmlformats.org/presentationml/2006/main" userDrawn="1">
  <p:cSld name="4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655216154"/>
      </p:ext>
    </p:extLst>
  </p:cSld>
  <p:clrMapOvr>
    <a:masterClrMapping/>
  </p:clrMapOvr>
  <p:timing>
    <p:tnLst>
      <p:par>
        <p:cTn id="1" dur="indefinite" restart="never" nodeType="tmRoot"/>
      </p:par>
    </p:tnLst>
  </p:timing>
</p:sldLayout>
</file>

<file path=ppt/slideLayouts/slideLayout196.xml><?xml version="1.0" encoding="utf-8"?>
<p:sldLayout xmlns:a="http://schemas.openxmlformats.org/drawingml/2006/main" xmlns:r="http://schemas.openxmlformats.org/officeDocument/2006/relationships" xmlns:p="http://schemas.openxmlformats.org/presentationml/2006/main" userDrawn="1">
  <p:cSld name="4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2015063"/>
      </p:ext>
    </p:extLst>
  </p:cSld>
  <p:clrMapOvr>
    <a:masterClrMapping/>
  </p:clrMapOvr>
  <p:timing>
    <p:tnLst>
      <p:par>
        <p:cTn id="1" dur="indefinite" restart="never" nodeType="tmRoot"/>
      </p:par>
    </p:tnLst>
  </p:timing>
</p:sldLayout>
</file>

<file path=ppt/slideLayouts/slideLayout197.xml><?xml version="1.0" encoding="utf-8"?>
<p:sldLayout xmlns:a="http://schemas.openxmlformats.org/drawingml/2006/main" xmlns:r="http://schemas.openxmlformats.org/officeDocument/2006/relationships" xmlns:p="http://schemas.openxmlformats.org/presentationml/2006/main" userDrawn="1">
  <p:cSld name="3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6276165"/>
      </p:ext>
    </p:extLst>
  </p:cSld>
  <p:clrMapOvr>
    <a:masterClrMapping/>
  </p:clrMapOvr>
  <p:timing>
    <p:tnLst>
      <p:par>
        <p:cTn id="1" dur="indefinite" restart="never" nodeType="tmRoot"/>
      </p:par>
    </p:tnLst>
  </p:timing>
</p:sldLayout>
</file>

<file path=ppt/slideLayouts/slideLayout198.xml><?xml version="1.0" encoding="utf-8"?>
<p:sldLayout xmlns:a="http://schemas.openxmlformats.org/drawingml/2006/main" xmlns:r="http://schemas.openxmlformats.org/officeDocument/2006/relationships" xmlns:p="http://schemas.openxmlformats.org/presentationml/2006/main" userDrawn="1">
  <p:cSld name="3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23999115"/>
      </p:ext>
    </p:extLst>
  </p:cSld>
  <p:clrMapOvr>
    <a:masterClrMapping/>
  </p:clrMapOvr>
  <p:timing>
    <p:tnLst>
      <p:par>
        <p:cTn id="1" dur="indefinite" restart="never" nodeType="tmRoot"/>
      </p:par>
    </p:tnLst>
  </p:timing>
</p:sldLayout>
</file>

<file path=ppt/slideLayouts/slideLayout199.xml><?xml version="1.0" encoding="utf-8"?>
<p:sldLayout xmlns:a="http://schemas.openxmlformats.org/drawingml/2006/main" xmlns:r="http://schemas.openxmlformats.org/officeDocument/2006/relationships" xmlns:p="http://schemas.openxmlformats.org/presentationml/2006/main" userDrawn="1">
  <p:cSld name="3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573576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E7459C-3573-436C-8F6E-C76B063957E8}"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B1003-BAFE-42D2-90A8-1E9C7C41E977}" type="slidenum">
              <a:rPr lang="en-US" smtClean="0"/>
              <a:t>‹#›</a:t>
            </a:fld>
            <a:endParaRPr lang="en-US"/>
          </a:p>
        </p:txBody>
      </p:sp>
    </p:spTree>
    <p:extLst>
      <p:ext uri="{BB962C8B-B14F-4D97-AF65-F5344CB8AC3E}">
        <p14:creationId xmlns:p14="http://schemas.microsoft.com/office/powerpoint/2010/main" val="17092693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96D05-925F-4D1A-8FCF-0C845BFF8E9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76E10E2-CCD0-4AAA-9ECA-060D66E1817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60F6BB7C-B105-403C-A32F-A69FDBB5BD3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161145A-4FAE-4F23-AE88-4184B1F6A96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7CE3E5-D2CA-4570-9073-6EAA00F8265E}"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0D283BDD-5BC1-4EEF-A00F-F7115168CA5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F841D302-97E5-4F47-9927-C2B8644A9D3D}"/>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8DFCC-D626-4196-8300-B259F7DB5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4513316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12467869"/>
      </p:ext>
    </p:extLst>
  </p:cSld>
  <p:clrMapOvr>
    <a:masterClrMapping/>
  </p:clrMapOvr>
  <p:timing>
    <p:tnLst>
      <p:par>
        <p:cTn id="1" dur="indefinite" restart="never" nodeType="tmRoot"/>
      </p:par>
    </p:tnLst>
  </p:timing>
</p:sldLayout>
</file>

<file path=ppt/slideLayouts/slideLayout201.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4541897"/>
      </p:ext>
    </p:extLst>
  </p:cSld>
  <p:clrMapOvr>
    <a:masterClrMapping/>
  </p:clrMapOvr>
  <p:timing>
    <p:tnLst>
      <p:par>
        <p:cTn id="1" dur="indefinite" restart="never" nodeType="tmRoot"/>
      </p:par>
    </p:tnLst>
  </p:timing>
</p:sldLayout>
</file>

<file path=ppt/slideLayouts/slideLayout202.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282163"/>
      </p:ext>
    </p:extLst>
  </p:cSld>
  <p:clrMapOvr>
    <a:masterClrMapping/>
  </p:clrMapOvr>
  <p:timing>
    <p:tnLst>
      <p:par>
        <p:cTn id="1" dur="indefinite" restart="never" nodeType="tmRoot"/>
      </p:par>
    </p:tnLst>
  </p:timing>
</p:sldLayout>
</file>

<file path=ppt/slideLayouts/slideLayout203.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84852883"/>
      </p:ext>
    </p:extLst>
  </p:cSld>
  <p:clrMapOvr>
    <a:masterClrMapping/>
  </p:clrMapOvr>
  <p:timing>
    <p:tnLst>
      <p:par>
        <p:cT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45611005"/>
      </p:ext>
    </p:extLst>
  </p:cSld>
  <p:clrMapOvr>
    <a:masterClrMapping/>
  </p:clrMapOvr>
  <p:timing>
    <p:tnLst>
      <p:par>
        <p:cT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4996712"/>
      </p:ext>
    </p:extLst>
  </p:cSld>
  <p:clrMapOvr>
    <a:masterClrMapping/>
  </p:clrMapOvr>
  <p:timing>
    <p:tnLst>
      <p:par>
        <p:cT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0122316"/>
      </p:ext>
    </p:extLst>
  </p:cSld>
  <p:clrMapOvr>
    <a:masterClrMapping/>
  </p:clrMapOvr>
  <p:timing>
    <p:tnLst>
      <p:par>
        <p:cTn id="1" dur="indefinite" restart="never" nodeType="tmRoot"/>
      </p:par>
    </p:tnLst>
  </p:timing>
</p:sldLayout>
</file>

<file path=ppt/slideLayouts/slideLayout207.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082069155"/>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756477"/>
      </p:ext>
    </p:extLst>
  </p:cSld>
  <p:clrMapOvr>
    <a:masterClrMapping/>
  </p:clrMapOvr>
  <p:timing>
    <p:tnLst>
      <p:par>
        <p:cTn id="1" dur="indefinite" restart="never" nodeType="tmRoot"/>
      </p:par>
    </p:tnLst>
  </p:timing>
</p:sldLayout>
</file>

<file path=ppt/slideLayouts/slideLayout209.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18822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38017-985E-4815-B570-59771A05B09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5C0FD30-BB86-4224-865A-20D2A470E13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7577E70C-D9D3-464D-A151-F60D0D5D85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792063A-2E18-4559-98F4-D4769DC0343E}"/>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7CE3E5-D2CA-4570-9073-6EAA00F8265E}"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a:extLst>
              <a:ext uri="{FF2B5EF4-FFF2-40B4-BE49-F238E27FC236}">
                <a16:creationId xmlns:a16="http://schemas.microsoft.com/office/drawing/2014/main" id="{34961965-F8FA-493D-8626-07FB03AA0CF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a:extLst>
              <a:ext uri="{FF2B5EF4-FFF2-40B4-BE49-F238E27FC236}">
                <a16:creationId xmlns:a16="http://schemas.microsoft.com/office/drawing/2014/main" id="{6920EC7B-C0C0-442D-936A-BC672A3ECEB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8DFCC-D626-4196-8300-B259F7DB5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776689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9037159"/>
      </p:ext>
    </p:extLst>
  </p:cSld>
  <p:clrMapOvr>
    <a:masterClrMapping/>
  </p:clrMapOvr>
  <p:timing>
    <p:tnLst>
      <p:par>
        <p:cTn id="1" dur="indefinite" restart="never" nodeType="tmRoot"/>
      </p:par>
    </p:tnLst>
  </p:timing>
</p:sldLayout>
</file>

<file path=ppt/slideLayouts/slideLayout211.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9167479"/>
      </p:ext>
    </p:extLst>
  </p:cSld>
  <p:clrMapOvr>
    <a:masterClrMapping/>
  </p:clrMapOvr>
  <p:timing>
    <p:tnLst>
      <p:par>
        <p:cTn id="1" dur="indefinite" restart="never" nodeType="tmRoot"/>
      </p:par>
    </p:tnLst>
  </p:timing>
</p:sldLayout>
</file>

<file path=ppt/slideLayouts/slideLayout21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227999"/>
      </p:ext>
    </p:extLst>
  </p:cSld>
  <p:clrMapOvr>
    <a:masterClrMapping/>
  </p:clrMapOvr>
  <p:timing>
    <p:tnLst>
      <p:par>
        <p:cTn id="1" dur="indefinite" restart="never" nodeType="tmRoot"/>
      </p:par>
    </p:tnLst>
  </p:timing>
</p:sldLayout>
</file>

<file path=ppt/slideLayouts/slideLayout213.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3396999"/>
      </p:ext>
    </p:extLst>
  </p:cSld>
  <p:clrMapOvr>
    <a:masterClrMapping/>
  </p:clrMapOvr>
  <p:timing>
    <p:tnLst>
      <p:par>
        <p:cTn id="1" dur="indefinite" restart="never" nodeType="tmRoot"/>
      </p:par>
    </p:tnLst>
  </p:timing>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377962181"/>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243685278"/>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19340835"/>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421240055"/>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29216082"/>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5666021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B2089-9339-4A45-9D48-0307B20C53C0}"/>
              </a:ext>
            </a:extLst>
          </p:cNvPr>
          <p:cNvSpPr>
            <a:spLocks noGrp="1"/>
          </p:cNvSpPr>
          <p:nvPr>
            <p:ph type="title"/>
          </p:nvPr>
        </p:nvSpPr>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8BB7EB38-E4C4-4417-BE9C-818A3955201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57308535-D016-43C3-B8A9-10C27A7051CF}"/>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7CE3E5-D2CA-4570-9073-6EAA00F8265E}"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ABF621F-0DAF-495B-B4D6-FAC00F2FB7EA}"/>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A693E78F-8A5C-4B88-B243-CC6471CD38E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8DFCC-D626-4196-8300-B259F7DB5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49491541"/>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20471775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par>
    </p:tnLst>
  </p:timing>
</p:sldLayout>
</file>

<file path=ppt/slideLayouts/slideLayout2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72819360"/>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2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512969216"/>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2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699144546"/>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872626399"/>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2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062117461"/>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sldLayout>
</file>

<file path=ppt/slideLayouts/slideLayout2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79217604"/>
      </p:ext>
    </p:extLst>
  </p:cSld>
  <p:clrMapOvr>
    <a:masterClrMapping/>
  </p:clrMapOvr>
  <p:timing>
    <p:tnLst>
      <p:par>
        <p:cTn id="1" dur="indefinite" restart="never" nodeType="tmRoot"/>
      </p:par>
    </p:tnLst>
  </p:timing>
</p:sldLayout>
</file>

<file path=ppt/slideLayouts/slideLayout227.xml><?xml version="1.0" encoding="utf-8"?>
<p:sldLayout xmlns:a="http://schemas.openxmlformats.org/drawingml/2006/main" xmlns:r="http://schemas.openxmlformats.org/officeDocument/2006/relationships" xmlns:p="http://schemas.openxmlformats.org/presentationml/2006/main" type="title" preserve="1">
  <p:cSld name="5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507896"/>
      </p:ext>
    </p:extLst>
  </p:cSld>
  <p:clrMapOvr>
    <a:masterClrMapping/>
  </p:clrMapOvr>
  <p:timing>
    <p:tnLst>
      <p:par>
        <p:cTn id="1" dur="indefinite" restart="never" nodeType="tmRoot"/>
      </p:par>
    </p:tnLst>
  </p:timing>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4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4138105"/>
      </p:ext>
    </p:extLst>
  </p:cSld>
  <p:clrMapOvr>
    <a:masterClrMapping/>
  </p:clrMapOvr>
  <p:timing>
    <p:tnLst>
      <p:par>
        <p:cTn id="1" dur="indefinite" restart="never" nodeType="tmRoot"/>
      </p:par>
    </p:tnLst>
  </p:timing>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5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8378193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FEA0C8-AF32-485E-BB12-1C89BEAEA8A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E28B7BF3-3698-4433-B86C-50E512592F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C81623EA-89EC-421E-92FC-243112B38A8A}"/>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A7CE3E5-D2CA-4570-9073-6EAA00F8265E}"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2B5D490E-55DF-44EE-BEB0-8A6C8745BE4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A8A0331D-8F50-4FCE-8AE5-845D1502A3D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638DFCC-D626-4196-8300-B259F7DB5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49521595"/>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 preserve="1">
  <p:cSld name="5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61687023"/>
      </p:ext>
    </p:extLst>
  </p:cSld>
  <p:clrMapOvr>
    <a:masterClrMapping/>
  </p:clrMapOvr>
  <p:timing>
    <p:tnLst>
      <p:par>
        <p:cTn id="1" dur="indefinite" restart="never" nodeType="tmRoot"/>
      </p:par>
    </p:tnLst>
  </p:timing>
</p:sldLayout>
</file>

<file path=ppt/slideLayouts/slideLayout231.xml><?xml version="1.0" encoding="utf-8"?>
<p:sldLayout xmlns:a="http://schemas.openxmlformats.org/drawingml/2006/main" xmlns:r="http://schemas.openxmlformats.org/officeDocument/2006/relationships" xmlns:p="http://schemas.openxmlformats.org/presentationml/2006/main" type="title" preserve="1">
  <p:cSld name="5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0274554"/>
      </p:ext>
    </p:extLst>
  </p:cSld>
  <p:clrMapOvr>
    <a:masterClrMapping/>
  </p:clrMapOvr>
  <p:timing>
    <p:tnLst>
      <p:par>
        <p:cTn id="1" dur="indefinite" restart="never" nodeType="tmRoot"/>
      </p:par>
    </p:tnLst>
  </p:timing>
</p:sldLayout>
</file>

<file path=ppt/slideLayouts/slideLayout232.xml><?xml version="1.0" encoding="utf-8"?>
<p:sldLayout xmlns:a="http://schemas.openxmlformats.org/drawingml/2006/main" xmlns:r="http://schemas.openxmlformats.org/officeDocument/2006/relationships" xmlns:p="http://schemas.openxmlformats.org/presentationml/2006/main" type="title" preserve="1">
  <p:cSld name="5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40809465"/>
      </p:ext>
    </p:extLst>
  </p:cSld>
  <p:clrMapOvr>
    <a:masterClrMapping/>
  </p:clrMapOvr>
  <p:timing>
    <p:tnLst>
      <p:par>
        <p:cTn id="1" dur="indefinite" restart="never" nodeType="tmRoot"/>
      </p:par>
    </p:tnLst>
  </p:timing>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 preserve="1">
  <p:cSld name="5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43718611"/>
      </p:ext>
    </p:extLst>
  </p:cSld>
  <p:clrMapOvr>
    <a:masterClrMapping/>
  </p:clrMapOvr>
  <p:timing>
    <p:tnLst>
      <p:par>
        <p:cTn id="1" dur="indefinite" restart="never" nodeType="tmRoot"/>
      </p:par>
    </p:tnLst>
  </p:timing>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 preserve="1">
  <p:cSld name="4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64585617"/>
      </p:ext>
    </p:extLst>
  </p:cSld>
  <p:clrMapOvr>
    <a:masterClrMapping/>
  </p:clrMapOvr>
  <p:timing>
    <p:tnLst>
      <p:par>
        <p:cTn id="1" dur="indefinite" restart="never" nodeType="tmRoot"/>
      </p:par>
    </p:tnLst>
  </p:timing>
</p:sldLayout>
</file>

<file path=ppt/slideLayouts/slideLayout235.xml><?xml version="1.0" encoding="utf-8"?>
<p:sldLayout xmlns:a="http://schemas.openxmlformats.org/drawingml/2006/main" xmlns:r="http://schemas.openxmlformats.org/officeDocument/2006/relationships" xmlns:p="http://schemas.openxmlformats.org/presentationml/2006/main" type="title" preserve="1">
  <p:cSld name="4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26209360"/>
      </p:ext>
    </p:extLst>
  </p:cSld>
  <p:clrMapOvr>
    <a:masterClrMapping/>
  </p:clrMapOvr>
  <p:timing>
    <p:tnLst>
      <p:par>
        <p:cTn id="1" dur="indefinite" restart="never" nodeType="tmRoot"/>
      </p:par>
    </p:tnLst>
  </p:timing>
</p:sldLayout>
</file>

<file path=ppt/slideLayouts/slideLayout236.xml><?xml version="1.0" encoding="utf-8"?>
<p:sldLayout xmlns:a="http://schemas.openxmlformats.org/drawingml/2006/main" xmlns:r="http://schemas.openxmlformats.org/officeDocument/2006/relationships" xmlns:p="http://schemas.openxmlformats.org/presentationml/2006/main" type="title" preserve="1">
  <p:cSld name="4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3208090"/>
      </p:ext>
    </p:extLst>
  </p:cSld>
  <p:clrMapOvr>
    <a:masterClrMapping/>
  </p:clrMapOvr>
  <p:timing>
    <p:tnLst>
      <p:par>
        <p:cTn id="1" dur="indefinite" restart="never" nodeType="tmRoot"/>
      </p:par>
    </p:tnLst>
  </p:timing>
</p:sldLayout>
</file>

<file path=ppt/slideLayouts/slideLayout237.xml><?xml version="1.0" encoding="utf-8"?>
<p:sldLayout xmlns:a="http://schemas.openxmlformats.org/drawingml/2006/main" xmlns:r="http://schemas.openxmlformats.org/officeDocument/2006/relationships" xmlns:p="http://schemas.openxmlformats.org/presentationml/2006/main" type="title" preserve="1">
  <p:cSld name="4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06177152"/>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title" preserve="1">
  <p:cSld name="3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5682678"/>
      </p:ext>
    </p:extLst>
  </p:cSld>
  <p:clrMapOvr>
    <a:masterClrMapping/>
  </p:clrMapOvr>
  <p:timing>
    <p:tnLst>
      <p:par>
        <p:cT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3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4347728"/>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6998" indent="0" algn="ctr">
              <a:buNone/>
              <a:defRPr sz="2000"/>
            </a:lvl2pPr>
            <a:lvl3pPr marL="913996" indent="0" algn="ctr">
              <a:buNone/>
              <a:defRPr sz="1867"/>
            </a:lvl3pPr>
            <a:lvl4pPr marL="1370986" indent="0" algn="ctr">
              <a:buNone/>
              <a:defRPr sz="1600"/>
            </a:lvl4pPr>
            <a:lvl5pPr marL="1827984" indent="0" algn="ctr">
              <a:buNone/>
              <a:defRPr sz="1600"/>
            </a:lvl5pPr>
            <a:lvl6pPr marL="2284976" indent="0" algn="ctr">
              <a:buNone/>
              <a:defRPr sz="1600"/>
            </a:lvl6pPr>
            <a:lvl7pPr marL="2741970" indent="0" algn="ctr">
              <a:buNone/>
              <a:defRPr sz="1600"/>
            </a:lvl7pPr>
            <a:lvl8pPr marL="3198968" indent="0" algn="ctr">
              <a:buNone/>
              <a:defRPr sz="1600"/>
            </a:lvl8pPr>
            <a:lvl9pPr marL="3655966" indent="0" algn="ctr">
              <a:buNone/>
              <a:defRPr sz="16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666224147"/>
      </p:ext>
    </p:extLst>
  </p:cSld>
  <p:clrMapOvr>
    <a:masterClrMapping/>
  </p:clrMapOvr>
  <p:transition spd="med" advClick="0" advTm="0">
    <p:push dir="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type="title" preserve="1">
  <p:cSld name="3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336906"/>
      </p:ext>
    </p:extLst>
  </p:cSld>
  <p:clrMapOvr>
    <a:masterClrMapping/>
  </p:clrMapOvr>
  <p:timing>
    <p:tnLst>
      <p:par>
        <p:cTn id="1" dur="indefinite" restart="never" nodeType="tmRoot"/>
      </p:par>
    </p:tnLst>
  </p:timing>
</p:sldLayout>
</file>

<file path=ppt/slideLayouts/slideLayout241.xml><?xml version="1.0" encoding="utf-8"?>
<p:sldLayout xmlns:a="http://schemas.openxmlformats.org/drawingml/2006/main" xmlns:r="http://schemas.openxmlformats.org/officeDocument/2006/relationships" xmlns:p="http://schemas.openxmlformats.org/presentationml/2006/main" type="title" preserve="1">
  <p:cSld name="3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543608"/>
      </p:ext>
    </p:extLst>
  </p:cSld>
  <p:clrMapOvr>
    <a:masterClrMapping/>
  </p:clrMapOvr>
  <p:timing>
    <p:tnLst>
      <p:par>
        <p:cTn id="1" dur="indefinite" restart="never" nodeType="tmRoot"/>
      </p:par>
    </p:tnLst>
  </p:timing>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 preserve="1">
  <p:cSld name="3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52123500"/>
      </p:ext>
    </p:extLst>
  </p:cSld>
  <p:clrMapOvr>
    <a:masterClrMapping/>
  </p:clrMapOvr>
  <p:timing>
    <p:tnLst>
      <p:par>
        <p:cTn id="1" dur="indefinite" restart="never" nodeType="tmRoot"/>
      </p:par>
    </p:tnLst>
  </p:timing>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2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02000159"/>
      </p:ext>
    </p:extLst>
  </p:cSld>
  <p:clrMapOvr>
    <a:masterClrMapping/>
  </p:clrMapOvr>
  <p:timing>
    <p:tnLst>
      <p:par>
        <p:cTn id="1" dur="indefinite" restart="never" nodeType="tmRoot"/>
      </p:par>
    </p:tnLst>
  </p:timing>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 preserve="1">
  <p:cSld name="2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47575665"/>
      </p:ext>
    </p:extLst>
  </p:cSld>
  <p:clrMapOvr>
    <a:masterClrMapping/>
  </p:clrMapOvr>
  <p:timing>
    <p:tnLst>
      <p:par>
        <p:cTn id="1" dur="indefinite" restart="never" nodeType="tmRoot"/>
      </p:par>
    </p:tnLst>
  </p:timing>
</p:sldLayout>
</file>

<file path=ppt/slideLayouts/slideLayout245.xml><?xml version="1.0" encoding="utf-8"?>
<p:sldLayout xmlns:a="http://schemas.openxmlformats.org/drawingml/2006/main" xmlns:r="http://schemas.openxmlformats.org/officeDocument/2006/relationships" xmlns:p="http://schemas.openxmlformats.org/presentationml/2006/main" type="title" preserve="1">
  <p:cSld name="2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94709253"/>
      </p:ext>
    </p:extLst>
  </p:cSld>
  <p:clrMapOvr>
    <a:masterClrMapping/>
  </p:clrMapOvr>
  <p:timing>
    <p:tnLst>
      <p:par>
        <p:cTn id="1" dur="indefinite" restart="never" nodeType="tmRoot"/>
      </p:par>
    </p:tnLst>
  </p:timing>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 preserve="1">
  <p:cSld name="2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65369944"/>
      </p:ext>
    </p:extLst>
  </p:cSld>
  <p:clrMapOvr>
    <a:masterClrMapping/>
  </p:clrMapOvr>
  <p:timing>
    <p:tnLst>
      <p:par>
        <p:cTn id="1" dur="indefinite" restart="never" nodeType="tmRoot"/>
      </p:par>
    </p:tnLst>
  </p:timing>
</p:sldLayout>
</file>

<file path=ppt/slideLayouts/slideLayout247.xml><?xml version="1.0" encoding="utf-8"?>
<p:sldLayout xmlns:a="http://schemas.openxmlformats.org/drawingml/2006/main" xmlns:r="http://schemas.openxmlformats.org/officeDocument/2006/relationships" xmlns:p="http://schemas.openxmlformats.org/presentationml/2006/main" type="title" preserve="1">
  <p:cSld name="1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9985066"/>
      </p:ext>
    </p:extLst>
  </p:cSld>
  <p:clrMapOvr>
    <a:masterClrMapping/>
  </p:clrMapOvr>
  <p:timing>
    <p:tnLst>
      <p:par>
        <p:cTn id="1" dur="indefinite" restart="never" nodeType="tmRoot"/>
      </p:par>
    </p:tnLst>
  </p:timing>
</p:sldLayout>
</file>

<file path=ppt/slideLayouts/slideLayout248.xml><?xml version="1.0" encoding="utf-8"?>
<p:sldLayout xmlns:a="http://schemas.openxmlformats.org/drawingml/2006/main" xmlns:r="http://schemas.openxmlformats.org/officeDocument/2006/relationships" xmlns:p="http://schemas.openxmlformats.org/presentationml/2006/main" type="title" preserve="1">
  <p:cSld name="6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54663953"/>
      </p:ext>
    </p:extLst>
  </p:cSld>
  <p:clrMapOvr>
    <a:masterClrMapping/>
  </p:clrMapOvr>
  <p:timing>
    <p:tnLst>
      <p:par>
        <p:cT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title" preserve="1">
  <p:cSld name="5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5796801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390040447"/>
      </p:ext>
    </p:extLst>
  </p:cSld>
  <p:clrMapOvr>
    <a:masterClrMapping/>
  </p:clrMapOvr>
  <p:transition spd="med" advClick="0" advTm="0">
    <p:push dir="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5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8126520"/>
      </p:ext>
    </p:extLst>
  </p:cSld>
  <p:clrMapOvr>
    <a:masterClrMapping/>
  </p:clrMapOvr>
  <p:timing>
    <p:tnLst>
      <p:par>
        <p:cTn id="1" dur="indefinite" restart="never" nodeType="tmRoot"/>
      </p:par>
    </p:tnLst>
  </p:timing>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5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26119195"/>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5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68395465"/>
      </p:ext>
    </p:extLst>
  </p:cSld>
  <p:clrMapOvr>
    <a:masterClrMapping/>
  </p:clrMapOvr>
  <p:timing>
    <p:tnLst>
      <p:par>
        <p:cTn id="1" dur="indefinite" restart="never" nodeType="tmRoot"/>
      </p:par>
    </p:tnLst>
  </p:timing>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4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1018614"/>
      </p:ext>
    </p:extLst>
  </p:cSld>
  <p:clrMapOvr>
    <a:masterClrMapping/>
  </p:clrMapOvr>
  <p:timing>
    <p:tnLst>
      <p:par>
        <p:cTn id="1" dur="indefinite" restart="never" nodeType="tmRoot"/>
      </p:par>
    </p:tnLst>
  </p:timing>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4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2296929"/>
      </p:ext>
    </p:extLst>
  </p:cSld>
  <p:clrMapOvr>
    <a:masterClrMapping/>
  </p:clrMapOvr>
  <p:timing>
    <p:tnLst>
      <p:par>
        <p:cTn id="1" dur="indefinite" restart="never" nodeType="tmRoot"/>
      </p:par>
    </p:tnLst>
  </p:timing>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4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575832"/>
      </p:ext>
    </p:extLst>
  </p:cSld>
  <p:clrMapOvr>
    <a:masterClrMapping/>
  </p:clrMapOvr>
  <p:timing>
    <p:tnLst>
      <p:par>
        <p:cTn id="1" dur="indefinite" restart="never" nodeType="tmRoot"/>
      </p:par>
    </p:tnLst>
  </p:timing>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4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47822591"/>
      </p:ext>
    </p:extLst>
  </p:cSld>
  <p:clrMapOvr>
    <a:masterClrMapping/>
  </p:clrMapOvr>
  <p:timing>
    <p:tnLst>
      <p:par>
        <p:cTn id="1" dur="indefinite" restart="never" nodeType="tmRoot"/>
      </p:par>
    </p:tnLst>
  </p:timing>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4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42686724"/>
      </p:ext>
    </p:extLst>
  </p:cSld>
  <p:clrMapOvr>
    <a:masterClrMapping/>
  </p:clrMapOvr>
  <p:timing>
    <p:tnLst>
      <p:par>
        <p:cTn id="1" dur="indefinite" restart="never" nodeType="tmRoot"/>
      </p:par>
    </p:tnLst>
  </p:timing>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3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38608840"/>
      </p:ext>
    </p:extLst>
  </p:cSld>
  <p:clrMapOvr>
    <a:masterClrMapping/>
  </p:clrMapOvr>
  <p:timing>
    <p:tnLst>
      <p:par>
        <p:cTn id="1" dur="indefinite" restart="never" nodeType="tmRoot"/>
      </p:par>
    </p:tnLst>
  </p:timing>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3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823006"/>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6998" indent="0">
              <a:buNone/>
              <a:defRPr sz="2000">
                <a:solidFill>
                  <a:schemeClr val="tx1">
                    <a:tint val="75000"/>
                  </a:schemeClr>
                </a:solidFill>
              </a:defRPr>
            </a:lvl2pPr>
            <a:lvl3pPr marL="913996" indent="0">
              <a:buNone/>
              <a:defRPr sz="1867">
                <a:solidFill>
                  <a:schemeClr val="tx1">
                    <a:tint val="75000"/>
                  </a:schemeClr>
                </a:solidFill>
              </a:defRPr>
            </a:lvl3pPr>
            <a:lvl4pPr marL="1370986" indent="0">
              <a:buNone/>
              <a:defRPr sz="1600">
                <a:solidFill>
                  <a:schemeClr val="tx1">
                    <a:tint val="75000"/>
                  </a:schemeClr>
                </a:solidFill>
              </a:defRPr>
            </a:lvl4pPr>
            <a:lvl5pPr marL="1827984" indent="0">
              <a:buNone/>
              <a:defRPr sz="1600">
                <a:solidFill>
                  <a:schemeClr val="tx1">
                    <a:tint val="75000"/>
                  </a:schemeClr>
                </a:solidFill>
              </a:defRPr>
            </a:lvl5pPr>
            <a:lvl6pPr marL="2284976" indent="0">
              <a:buNone/>
              <a:defRPr sz="1600">
                <a:solidFill>
                  <a:schemeClr val="tx1">
                    <a:tint val="75000"/>
                  </a:schemeClr>
                </a:solidFill>
              </a:defRPr>
            </a:lvl6pPr>
            <a:lvl7pPr marL="2741970" indent="0">
              <a:buNone/>
              <a:defRPr sz="1600">
                <a:solidFill>
                  <a:schemeClr val="tx1">
                    <a:tint val="75000"/>
                  </a:schemeClr>
                </a:solidFill>
              </a:defRPr>
            </a:lvl7pPr>
            <a:lvl8pPr marL="3198968" indent="0">
              <a:buNone/>
              <a:defRPr sz="1600">
                <a:solidFill>
                  <a:schemeClr val="tx1">
                    <a:tint val="75000"/>
                  </a:schemeClr>
                </a:solidFill>
              </a:defRPr>
            </a:lvl8pPr>
            <a:lvl9pPr marL="3655966"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902702550"/>
      </p:ext>
    </p:extLst>
  </p:cSld>
  <p:clrMapOvr>
    <a:masterClrMapping/>
  </p:clrMapOvr>
  <p:transition spd="med" advClick="0" advTm="0">
    <p:push dir="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3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44501707"/>
      </p:ext>
    </p:extLst>
  </p:cSld>
  <p:clrMapOvr>
    <a:masterClrMapping/>
  </p:clrMapOvr>
  <p:timing>
    <p:tnLst>
      <p:par>
        <p:cT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3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52806745"/>
      </p:ext>
    </p:extLst>
  </p:cSld>
  <p:clrMapOvr>
    <a:masterClrMapping/>
  </p:clrMapOvr>
  <p:timing>
    <p:tnLst>
      <p:par>
        <p:cTn id="1" dur="indefinite" restart="never" nodeType="tmRoot"/>
      </p:par>
    </p:tnLst>
  </p:timing>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 preserve="1">
  <p:cSld name="3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45154619"/>
      </p:ext>
    </p:extLst>
  </p:cSld>
  <p:clrMapOvr>
    <a:masterClrMapping/>
  </p:clrMapOvr>
  <p:timing>
    <p:tnLst>
      <p:par>
        <p:cTn id="1" dur="indefinite" restart="never" nodeType="tmRoot"/>
      </p:par>
    </p:tnLst>
  </p:timing>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2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5776136"/>
      </p:ext>
    </p:extLst>
  </p:cSld>
  <p:clrMapOvr>
    <a:masterClrMapping/>
  </p:clrMapOvr>
  <p:timing>
    <p:tnLst>
      <p:par>
        <p:cTn id="1" dur="indefinite" restart="never" nodeType="tmRoot"/>
      </p:par>
    </p:tnLst>
  </p:timing>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2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7529919"/>
      </p:ext>
    </p:extLst>
  </p:cSld>
  <p:clrMapOvr>
    <a:masterClrMapping/>
  </p:clrMapOvr>
  <p:timing>
    <p:tnLst>
      <p:par>
        <p:cTn id="1" dur="indefinite" restart="never" nodeType="tmRoot"/>
      </p:par>
    </p:tnLst>
  </p:timing>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2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20323936"/>
      </p:ext>
    </p:extLst>
  </p:cSld>
  <p:clrMapOvr>
    <a:masterClrMapping/>
  </p:clrMapOvr>
  <p:timing>
    <p:tnLst>
      <p:par>
        <p:cTn id="1" dur="indefinite" restart="never" nodeType="tmRoot"/>
      </p:par>
    </p:tnLst>
  </p:timing>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2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93012334"/>
      </p:ext>
    </p:extLst>
  </p:cSld>
  <p:clrMapOvr>
    <a:masterClrMapping/>
  </p:clrMapOvr>
  <p:timing>
    <p:tnLst>
      <p:par>
        <p:cTn id="1" dur="indefinite" restart="never" nodeType="tmRoot"/>
      </p:par>
    </p:tnLst>
  </p:timing>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2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8607661"/>
      </p:ext>
    </p:extLst>
  </p:cSld>
  <p:clrMapOvr>
    <a:masterClrMapping/>
  </p:clrMapOvr>
  <p:timing>
    <p:tnLst>
      <p:par>
        <p:cTn id="1" dur="indefinite" restart="never" nodeType="tmRoot"/>
      </p:par>
    </p:tnLst>
  </p:timing>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39125728"/>
      </p:ext>
    </p:extLst>
  </p:cSld>
  <p:clrMapOvr>
    <a:masterClrMapping/>
  </p:clrMapOvr>
  <p:timing>
    <p:tnLst>
      <p:par>
        <p:cTn id="1" dur="indefinite" restart="never" nodeType="tmRoot"/>
      </p:par>
    </p:tnLst>
  </p:timing>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 preserve="1">
  <p:cSld name="1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3664977"/>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838200" y="1825627"/>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6172200" y="1825627"/>
            <a:ext cx="5181600" cy="4351339"/>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7102860"/>
      </p:ext>
    </p:extLst>
  </p:cSld>
  <p:clrMapOvr>
    <a:masterClrMapping/>
  </p:clrMapOvr>
  <p:transition spd="med" advClick="0" advTm="0">
    <p:push dir="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1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2030665"/>
      </p:ext>
    </p:extLst>
  </p:cSld>
  <p:clrMapOvr>
    <a:masterClrMapping/>
  </p:clrMapOvr>
  <p:timing>
    <p:tnLst>
      <p:par>
        <p:cT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1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25659"/>
      </p:ext>
    </p:extLst>
  </p:cSld>
  <p:clrMapOvr>
    <a:masterClrMapping/>
  </p:clrMapOvr>
  <p:timing>
    <p:tnLst>
      <p:par>
        <p:cT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1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74783374"/>
      </p:ext>
    </p:extLst>
  </p:cSld>
  <p:clrMapOvr>
    <a:masterClrMapping/>
  </p:clrMapOvr>
  <p:timing>
    <p:tnLst>
      <p:par>
        <p:cT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 preserve="1">
  <p:cSld name="1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85462068"/>
      </p:ext>
    </p:extLst>
  </p:cSld>
  <p:clrMapOvr>
    <a:masterClrMapping/>
  </p:clrMapOvr>
  <p:timing>
    <p:tnLst>
      <p:par>
        <p:cTn id="1" dur="indefinite" restart="never" nodeType="tmRoot"/>
      </p:par>
    </p:tnLst>
  </p:timing>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1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56659772"/>
      </p:ext>
    </p:extLst>
  </p:cSld>
  <p:clrMapOvr>
    <a:masterClrMapping/>
  </p:clrMapOvr>
  <p:timing>
    <p:tnLst>
      <p:par>
        <p:cTn id="1" dur="indefinite" restart="never" nodeType="tmRoot"/>
      </p:par>
    </p:tnLst>
  </p:timing>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1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87964426"/>
      </p:ext>
    </p:extLst>
  </p:cSld>
  <p:clrMapOvr>
    <a:masterClrMapping/>
  </p:clrMapOvr>
  <p:timing>
    <p:tnLst>
      <p:par>
        <p:cTn id="1" dur="indefinite" restart="never" nodeType="tmRoot"/>
      </p:par>
    </p:tnLst>
  </p:timing>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1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64068027"/>
      </p:ext>
    </p:extLst>
  </p:cSld>
  <p:clrMapOvr>
    <a:masterClrMapping/>
  </p:clrMapOvr>
  <p:timing>
    <p:tnLst>
      <p:par>
        <p:cTn id="1" dur="indefinite" restart="never" nodeType="tmRoot"/>
      </p:par>
    </p:tnLst>
  </p:timing>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10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6215281"/>
      </p:ext>
    </p:extLst>
  </p:cSld>
  <p:clrMapOvr>
    <a:masterClrMapping/>
  </p:clrMapOvr>
  <p:timing>
    <p:tnLst>
      <p:par>
        <p:cTn id="1" dur="indefinite" restart="never" nodeType="tmRoot"/>
      </p:par>
    </p:tnLst>
  </p:timing>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9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2740251"/>
      </p:ext>
    </p:extLst>
  </p:cSld>
  <p:clrMapOvr>
    <a:masterClrMapping/>
  </p:clrMapOvr>
  <p:timing>
    <p:tnLst>
      <p:par>
        <p:cTn id="1" dur="indefinite" restart="never" nodeType="tmRoot"/>
      </p:par>
    </p:tnLst>
  </p:timing>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8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7483178"/>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839791" y="1681163"/>
            <a:ext cx="5157787" cy="823912"/>
          </a:xfrm>
        </p:spPr>
        <p:txBody>
          <a:bodyPr anchor="b"/>
          <a:lstStyle>
            <a:lvl1pPr marL="0" indent="0">
              <a:buNone/>
              <a:defRPr sz="2400" b="1"/>
            </a:lvl1pPr>
            <a:lvl2pPr marL="456998" indent="0">
              <a:buNone/>
              <a:defRPr sz="2000" b="1"/>
            </a:lvl2pPr>
            <a:lvl3pPr marL="913996" indent="0">
              <a:buNone/>
              <a:defRPr sz="1867" b="1"/>
            </a:lvl3pPr>
            <a:lvl4pPr marL="1370986" indent="0">
              <a:buNone/>
              <a:defRPr sz="1600" b="1"/>
            </a:lvl4pPr>
            <a:lvl5pPr marL="1827984" indent="0">
              <a:buNone/>
              <a:defRPr sz="1600" b="1"/>
            </a:lvl5pPr>
            <a:lvl6pPr marL="2284976" indent="0">
              <a:buNone/>
              <a:defRPr sz="1600" b="1"/>
            </a:lvl6pPr>
            <a:lvl7pPr marL="2741970" indent="0">
              <a:buNone/>
              <a:defRPr sz="1600" b="1"/>
            </a:lvl7pPr>
            <a:lvl8pPr marL="3198968" indent="0">
              <a:buNone/>
              <a:defRPr sz="1600" b="1"/>
            </a:lvl8pPr>
            <a:lvl9pPr marL="3655966" indent="0">
              <a:buNone/>
              <a:defRPr sz="1600" b="1"/>
            </a:lvl9pPr>
          </a:lstStyle>
          <a:p>
            <a:pPr lvl="0"/>
            <a:r>
              <a:rPr lang="zh-CN" altLang="en-US"/>
              <a:t>编辑母版文本样式</a:t>
            </a:r>
          </a:p>
        </p:txBody>
      </p:sp>
      <p:sp>
        <p:nvSpPr>
          <p:cNvPr id="4" name="Content Placeholder 3"/>
          <p:cNvSpPr>
            <a:spLocks noGrp="1"/>
          </p:cNvSpPr>
          <p:nvPr>
            <p:ph sz="half" idx="2"/>
          </p:nvPr>
        </p:nvSpPr>
        <p:spPr>
          <a:xfrm>
            <a:off x="839791" y="2505093"/>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6998" indent="0">
              <a:buNone/>
              <a:defRPr sz="2000" b="1"/>
            </a:lvl2pPr>
            <a:lvl3pPr marL="913996" indent="0">
              <a:buNone/>
              <a:defRPr sz="1867" b="1"/>
            </a:lvl3pPr>
            <a:lvl4pPr marL="1370986" indent="0">
              <a:buNone/>
              <a:defRPr sz="1600" b="1"/>
            </a:lvl4pPr>
            <a:lvl5pPr marL="1827984" indent="0">
              <a:buNone/>
              <a:defRPr sz="1600" b="1"/>
            </a:lvl5pPr>
            <a:lvl6pPr marL="2284976" indent="0">
              <a:buNone/>
              <a:defRPr sz="1600" b="1"/>
            </a:lvl6pPr>
            <a:lvl7pPr marL="2741970" indent="0">
              <a:buNone/>
              <a:defRPr sz="1600" b="1"/>
            </a:lvl7pPr>
            <a:lvl8pPr marL="3198968" indent="0">
              <a:buNone/>
              <a:defRPr sz="1600" b="1"/>
            </a:lvl8pPr>
            <a:lvl9pPr marL="3655966" indent="0">
              <a:buNone/>
              <a:defRPr sz="1600" b="1"/>
            </a:lvl9pPr>
          </a:lstStyle>
          <a:p>
            <a:pPr lvl="0"/>
            <a:r>
              <a:rPr lang="zh-CN" altLang="en-US"/>
              <a:t>编辑母版文本样式</a:t>
            </a:r>
          </a:p>
        </p:txBody>
      </p:sp>
      <p:sp>
        <p:nvSpPr>
          <p:cNvPr id="6" name="Content Placeholder 5"/>
          <p:cNvSpPr>
            <a:spLocks noGrp="1"/>
          </p:cNvSpPr>
          <p:nvPr>
            <p:ph sz="quarter" idx="4"/>
          </p:nvPr>
        </p:nvSpPr>
        <p:spPr>
          <a:xfrm>
            <a:off x="6172201" y="2505093"/>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8" name="Footer Placeholder 7"/>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9" name="Slide Number Placeholder 8"/>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519786036"/>
      </p:ext>
    </p:extLst>
  </p:cSld>
  <p:clrMapOvr>
    <a:masterClrMapping/>
  </p:clrMapOvr>
  <p:transition spd="med" advClick="0" advTm="0">
    <p:push dir="r"/>
  </p:transition>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7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22802098"/>
      </p:ext>
    </p:extLst>
  </p:cSld>
  <p:clrMapOvr>
    <a:masterClrMapping/>
  </p:clrMapOvr>
  <p:timing>
    <p:tnLst>
      <p:par>
        <p:cTn id="1" dur="indefinite" restart="never" nodeType="tmRoot"/>
      </p:par>
    </p:tnLst>
  </p:timing>
</p:sldLayout>
</file>

<file path=ppt/slideLayouts/slideLayout281.xml><?xml version="1.0" encoding="utf-8"?>
<p:sldLayout xmlns:a="http://schemas.openxmlformats.org/drawingml/2006/main" xmlns:r="http://schemas.openxmlformats.org/officeDocument/2006/relationships" xmlns:p="http://schemas.openxmlformats.org/presentationml/2006/main" type="title" preserve="1">
  <p:cSld name="6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2094161"/>
      </p:ext>
    </p:extLst>
  </p:cSld>
  <p:clrMapOvr>
    <a:masterClrMapping/>
  </p:clrMapOvr>
  <p:timing>
    <p:tnLst>
      <p:par>
        <p:cT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83600720"/>
      </p:ext>
    </p:extLst>
  </p:cSld>
  <p:clrMapOvr>
    <a:masterClrMapping/>
  </p:clrMapOvr>
  <p:timing>
    <p:tnLst>
      <p:par>
        <p:cT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910331"/>
      </p:ext>
    </p:extLst>
  </p:cSld>
  <p:clrMapOvr>
    <a:masterClrMapping/>
  </p:clrMapOvr>
  <p:timing>
    <p:tnLst>
      <p:par>
        <p:cTn id="1" dur="indefinite" restart="never" nodeType="tmRoot"/>
      </p:par>
    </p:tnLst>
  </p:timing>
</p:sldLayout>
</file>

<file path=ppt/slideLayouts/slideLayout28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25319248"/>
      </p:ext>
    </p:extLst>
  </p:cSld>
  <p:clrMapOvr>
    <a:masterClrMapping/>
  </p:clrMapOvr>
  <p:timing>
    <p:tnLst>
      <p:par>
        <p:cTn id="1" dur="indefinite" restart="never" nodeType="tmRoot"/>
      </p:par>
    </p:tnLst>
  </p:timing>
</p:sldLayout>
</file>

<file path=ppt/slideLayouts/slideLayout285.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3615472"/>
      </p:ext>
    </p:extLst>
  </p:cSld>
  <p:clrMapOvr>
    <a:masterClrMapping/>
  </p:clrMapOvr>
  <p:timing>
    <p:tnLst>
      <p:par>
        <p:cTn id="1" dur="indefinite" restart="never" nodeType="tmRoot"/>
      </p:par>
    </p:tnLst>
  </p:timing>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23" indent="0" algn="ctr">
              <a:buNone/>
              <a:defRPr sz="2000"/>
            </a:lvl2pPr>
            <a:lvl3pPr marL="914446" indent="0" algn="ctr">
              <a:buNone/>
              <a:defRPr sz="1800"/>
            </a:lvl3pPr>
            <a:lvl4pPr marL="1371669" indent="0" algn="ctr">
              <a:buNone/>
              <a:defRPr sz="1600"/>
            </a:lvl4pPr>
            <a:lvl5pPr marL="1828891" indent="0" algn="ctr">
              <a:buNone/>
              <a:defRPr sz="1600"/>
            </a:lvl5pPr>
            <a:lvl6pPr marL="2286114" indent="0" algn="ctr">
              <a:buNone/>
              <a:defRPr sz="1600"/>
            </a:lvl6pPr>
            <a:lvl7pPr marL="2743337" indent="0" algn="ctr">
              <a:buNone/>
              <a:defRPr sz="1600"/>
            </a:lvl7pPr>
            <a:lvl8pPr marL="3200560" indent="0" algn="ctr">
              <a:buNone/>
              <a:defRPr sz="1600"/>
            </a:lvl8pPr>
            <a:lvl9pPr marL="3657783" indent="0" algn="ctr">
              <a:buNone/>
              <a:defRPr sz="1600"/>
            </a:lvl9pPr>
          </a:lstStyle>
          <a:p>
            <a:r>
              <a:rPr lang="en-US"/>
              <a:t>Click to edit Master subtitle style</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4292122"/>
      </p:ext>
    </p:extLst>
  </p:cSld>
  <p:clrMapOvr>
    <a:masterClrMapping/>
  </p:clrMapOvr>
  <p:timing>
    <p:tnLst>
      <p:par>
        <p:cTn id="1" dur="indefinite" restart="never" nodeType="tmRoot"/>
      </p:par>
    </p:tnLst>
  </p:timing>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9831032"/>
      </p:ext>
    </p:extLst>
  </p:cSld>
  <p:clrMapOvr>
    <a:masterClrMapping/>
  </p:clrMapOvr>
  <p:timing>
    <p:tnLst>
      <p:par>
        <p:cTn id="1" dur="indefinite" restart="never" nodeType="tmRoot"/>
      </p:par>
    </p:tnLst>
  </p:timing>
</p:sldLayout>
</file>

<file path=ppt/slideLayouts/slideLayout288.xml><?xml version="1.0" encoding="utf-8"?>
<p:sldLayout xmlns:a="http://schemas.openxmlformats.org/drawingml/2006/main" xmlns:r="http://schemas.openxmlformats.org/officeDocument/2006/relationships" xmlns:p="http://schemas.openxmlformats.org/presentationml/2006/main" type="obj" preserve="1">
  <p:cSld name="8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35601932"/>
      </p:ext>
    </p:extLst>
  </p:cSld>
  <p:clrMapOvr>
    <a:masterClrMapping/>
  </p:clrMapOvr>
  <p:timing>
    <p:tnLst>
      <p:par>
        <p:cTn id="1" dur="indefinite" restart="never" nodeType="tmRoot"/>
      </p:par>
    </p:tnLst>
  </p:timing>
</p:sldLayout>
</file>

<file path=ppt/slideLayouts/slideLayout289.xml><?xml version="1.0" encoding="utf-8"?>
<p:sldLayout xmlns:a="http://schemas.openxmlformats.org/drawingml/2006/main" xmlns:r="http://schemas.openxmlformats.org/officeDocument/2006/relationships" xmlns:p="http://schemas.openxmlformats.org/presentationml/2006/main" type="obj" preserve="1">
  <p:cSld name="8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51422330"/>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Footer Placeholder 3"/>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Slide Number Placeholder 4"/>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151503954"/>
      </p:ext>
    </p:extLst>
  </p:cSld>
  <p:clrMapOvr>
    <a:masterClrMapping/>
  </p:clrMapOvr>
  <p:transition spd="med" advClick="0" advTm="0">
    <p:push dir="r"/>
  </p:transition>
</p:sldLayout>
</file>

<file path=ppt/slideLayouts/slideLayout290.xml><?xml version="1.0" encoding="utf-8"?>
<p:sldLayout xmlns:a="http://schemas.openxmlformats.org/drawingml/2006/main" xmlns:r="http://schemas.openxmlformats.org/officeDocument/2006/relationships" xmlns:p="http://schemas.openxmlformats.org/presentationml/2006/main" type="obj" preserve="1">
  <p:cSld name="8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61765244"/>
      </p:ext>
    </p:extLst>
  </p:cSld>
  <p:clrMapOvr>
    <a:masterClrMapping/>
  </p:clrMapOvr>
  <p:timing>
    <p:tnLst>
      <p:par>
        <p:cTn id="1" dur="indefinite" restart="never" nodeType="tmRoot"/>
      </p:par>
    </p:tn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7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6121380"/>
      </p:ext>
    </p:extLst>
  </p:cSld>
  <p:clrMapOvr>
    <a:masterClrMapping/>
  </p:clrMapOvr>
  <p:timing>
    <p:tnLst>
      <p:par>
        <p:cTn id="1" dur="indefinite" restart="never" nodeType="tmRoot"/>
      </p:par>
    </p:tnLst>
  </p:timing>
</p:sldLayout>
</file>

<file path=ppt/slideLayouts/slideLayout292.xml><?xml version="1.0" encoding="utf-8"?>
<p:sldLayout xmlns:a="http://schemas.openxmlformats.org/drawingml/2006/main" xmlns:r="http://schemas.openxmlformats.org/officeDocument/2006/relationships" xmlns:p="http://schemas.openxmlformats.org/presentationml/2006/main" type="obj" preserve="1">
  <p:cSld name="7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57868392"/>
      </p:ext>
    </p:extLst>
  </p:cSld>
  <p:clrMapOvr>
    <a:masterClrMapping/>
  </p:clrMapOvr>
  <p:timing>
    <p:tnLst>
      <p:par>
        <p:cT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7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50339900"/>
      </p:ext>
    </p:extLst>
  </p:cSld>
  <p:clrMapOvr>
    <a:masterClrMapping/>
  </p:clrMapOvr>
  <p:timing>
    <p:tnLst>
      <p:par>
        <p:cT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obj" preserve="1">
  <p:cSld name="7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50638372"/>
      </p:ext>
    </p:extLst>
  </p:cSld>
  <p:clrMapOvr>
    <a:masterClrMapping/>
  </p:clrMapOvr>
  <p:timing>
    <p:tnLst>
      <p:par>
        <p:cTn id="1" dur="indefinite" restart="never" nodeType="tmRoot"/>
      </p:par>
    </p:tnLst>
  </p:timing>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7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0986383"/>
      </p:ext>
    </p:extLst>
  </p:cSld>
  <p:clrMapOvr>
    <a:masterClrMapping/>
  </p:clrMapOvr>
  <p:timing>
    <p:tnLst>
      <p:par>
        <p:cTn id="1" dur="indefinite" restart="never" nodeType="tmRoot"/>
      </p:par>
    </p:tnLst>
  </p:timing>
</p:sldLayout>
</file>

<file path=ppt/slideLayouts/slideLayout296.xml><?xml version="1.0" encoding="utf-8"?>
<p:sldLayout xmlns:a="http://schemas.openxmlformats.org/drawingml/2006/main" xmlns:r="http://schemas.openxmlformats.org/officeDocument/2006/relationships" xmlns:p="http://schemas.openxmlformats.org/presentationml/2006/main" type="obj" preserve="1">
  <p:cSld name="7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35415095"/>
      </p:ext>
    </p:extLst>
  </p:cSld>
  <p:clrMapOvr>
    <a:masterClrMapping/>
  </p:clrMapOvr>
  <p:timing>
    <p:tnLst>
      <p:par>
        <p:cTn id="1" dur="indefinite" restart="never" nodeType="tmRoot"/>
      </p:par>
    </p:tnLst>
  </p:timing>
</p:sldLayout>
</file>

<file path=ppt/slideLayouts/slideLayout297.xml><?xml version="1.0" encoding="utf-8"?>
<p:sldLayout xmlns:a="http://schemas.openxmlformats.org/drawingml/2006/main" xmlns:r="http://schemas.openxmlformats.org/officeDocument/2006/relationships" xmlns:p="http://schemas.openxmlformats.org/presentationml/2006/main" type="obj" preserve="1">
  <p:cSld name="7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28638353"/>
      </p:ext>
    </p:extLst>
  </p:cSld>
  <p:clrMapOvr>
    <a:masterClrMapping/>
  </p:clrMapOvr>
  <p:timing>
    <p:tnLst>
      <p:par>
        <p:cTn id="1" dur="indefinite" restart="never" nodeType="tmRoot"/>
      </p:par>
    </p:tnLst>
  </p:timing>
</p:sldLayout>
</file>

<file path=ppt/slideLayouts/slideLayout298.xml><?xml version="1.0" encoding="utf-8"?>
<p:sldLayout xmlns:a="http://schemas.openxmlformats.org/drawingml/2006/main" xmlns:r="http://schemas.openxmlformats.org/officeDocument/2006/relationships" xmlns:p="http://schemas.openxmlformats.org/presentationml/2006/main" type="obj" preserve="1">
  <p:cSld name="7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14374597"/>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type="obj" preserve="1">
  <p:cSld name="7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062656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1E7459C-3573-436C-8F6E-C76B063957E8}" type="datetimeFigureOut">
              <a:rPr lang="en-US" smtClean="0"/>
              <a:t>10/11/2024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BB1003-BAFE-42D2-90A8-1E9C7C41E977}" type="slidenum">
              <a:rPr lang="en-US" smtClean="0"/>
              <a:t>‹#›</a:t>
            </a:fld>
            <a:endParaRPr lang="en-US"/>
          </a:p>
        </p:txBody>
      </p:sp>
    </p:spTree>
    <p:extLst>
      <p:ext uri="{BB962C8B-B14F-4D97-AF65-F5344CB8AC3E}">
        <p14:creationId xmlns:p14="http://schemas.microsoft.com/office/powerpoint/2010/main" val="1360673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966278652"/>
      </p:ext>
    </p:extLst>
  </p:cSld>
  <p:clrMapOvr>
    <a:masterClrMapping/>
  </p:clrMapOvr>
  <p:transition spd="med" advClick="0" advTm="0">
    <p:push dir="r"/>
  </p:transition>
  <p:timing>
    <p:tnLst>
      <p:par>
        <p:cTn id="1" dur="indefinite" restart="never" nodeType="tmRoot"/>
      </p:par>
    </p:tnLst>
  </p:timing>
</p:sldLayout>
</file>

<file path=ppt/slideLayouts/slideLayout300.xml><?xml version="1.0" encoding="utf-8"?>
<p:sldLayout xmlns:a="http://schemas.openxmlformats.org/drawingml/2006/main" xmlns:r="http://schemas.openxmlformats.org/officeDocument/2006/relationships" xmlns:p="http://schemas.openxmlformats.org/presentationml/2006/main" type="obj" preserve="1">
  <p:cSld name="7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62004915"/>
      </p:ext>
    </p:extLst>
  </p:cSld>
  <p:clrMapOvr>
    <a:masterClrMapping/>
  </p:clrMapOvr>
  <p:timing>
    <p:tnLst>
      <p:par>
        <p:cTn id="1" dur="indefinite" restart="never" nodeType="tmRoot"/>
      </p:par>
    </p:tnLst>
  </p:timing>
</p:sldLayout>
</file>

<file path=ppt/slideLayouts/slideLayout301.xml><?xml version="1.0" encoding="utf-8"?>
<p:sldLayout xmlns:a="http://schemas.openxmlformats.org/drawingml/2006/main" xmlns:r="http://schemas.openxmlformats.org/officeDocument/2006/relationships" xmlns:p="http://schemas.openxmlformats.org/presentationml/2006/main" type="obj" preserve="1">
  <p:cSld name="6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34025805"/>
      </p:ext>
    </p:extLst>
  </p:cSld>
  <p:clrMapOvr>
    <a:masterClrMapping/>
  </p:clrMapOvr>
  <p:timing>
    <p:tnLst>
      <p:par>
        <p:cTn id="1" dur="indefinite" restart="never" nodeType="tmRoot"/>
      </p:par>
    </p:tnLst>
  </p:timing>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6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65456280"/>
      </p:ext>
    </p:extLst>
  </p:cSld>
  <p:clrMapOvr>
    <a:masterClrMapping/>
  </p:clrMapOvr>
  <p:timing>
    <p:tnLst>
      <p:par>
        <p:cTn id="1" dur="indefinite" restart="never" nodeType="tmRoot"/>
      </p:par>
    </p:tnLst>
  </p:timing>
</p:sldLayout>
</file>

<file path=ppt/slideLayouts/slideLayout303.xml><?xml version="1.0" encoding="utf-8"?>
<p:sldLayout xmlns:a="http://schemas.openxmlformats.org/drawingml/2006/main" xmlns:r="http://schemas.openxmlformats.org/officeDocument/2006/relationships" xmlns:p="http://schemas.openxmlformats.org/presentationml/2006/main" type="obj" preserve="1">
  <p:cSld name="6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12119410"/>
      </p:ext>
    </p:extLst>
  </p:cSld>
  <p:clrMapOvr>
    <a:masterClrMapping/>
  </p:clrMapOvr>
  <p:timing>
    <p:tnLst>
      <p:par>
        <p:cT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6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3717229"/>
      </p:ext>
    </p:extLst>
  </p:cSld>
  <p:clrMapOvr>
    <a:masterClrMapping/>
  </p:clrMapOvr>
  <p:timing>
    <p:tnLst>
      <p:par>
        <p:cT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obj" preserve="1">
  <p:cSld name="6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9004315"/>
      </p:ext>
    </p:extLst>
  </p:cSld>
  <p:clrMapOvr>
    <a:masterClrMapping/>
  </p:clrMapOvr>
  <p:timing>
    <p:tnLst>
      <p:par>
        <p:cTn id="1" dur="indefinite" restart="never" nodeType="tmRoot"/>
      </p:par>
    </p:tnLst>
  </p:timing>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reserve="1">
  <p:cSld name="6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21588252"/>
      </p:ext>
    </p:extLst>
  </p:cSld>
  <p:clrMapOvr>
    <a:masterClrMapping/>
  </p:clrMapOvr>
  <p:timing>
    <p:tnLst>
      <p:par>
        <p:cTn id="1" dur="indefinite" restart="never" nodeType="tmRoot"/>
      </p:par>
    </p:tnLst>
  </p:timing>
</p:sldLayout>
</file>

<file path=ppt/slideLayouts/slideLayout307.xml><?xml version="1.0" encoding="utf-8"?>
<p:sldLayout xmlns:a="http://schemas.openxmlformats.org/drawingml/2006/main" xmlns:r="http://schemas.openxmlformats.org/officeDocument/2006/relationships" xmlns:p="http://schemas.openxmlformats.org/presentationml/2006/main" type="obj" preserve="1">
  <p:cSld name="6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05806397"/>
      </p:ext>
    </p:extLst>
  </p:cSld>
  <p:clrMapOvr>
    <a:masterClrMapping/>
  </p:clrMapOvr>
  <p:timing>
    <p:tnLst>
      <p:par>
        <p:cTn id="1" dur="indefinite" restart="never" nodeType="tmRoot"/>
      </p:par>
    </p:tnLst>
  </p:timing>
</p:sldLayout>
</file>

<file path=ppt/slideLayouts/slideLayout308.xml><?xml version="1.0" encoding="utf-8"?>
<p:sldLayout xmlns:a="http://schemas.openxmlformats.org/drawingml/2006/main" xmlns:r="http://schemas.openxmlformats.org/officeDocument/2006/relationships" xmlns:p="http://schemas.openxmlformats.org/presentationml/2006/main" type="obj" preserve="1">
  <p:cSld name="6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46478562"/>
      </p:ext>
    </p:extLst>
  </p:cSld>
  <p:clrMapOvr>
    <a:masterClrMapping/>
  </p:clrMapOvr>
  <p:timing>
    <p:tnLst>
      <p:par>
        <p:cTn id="1" dur="indefinite" restart="never" nodeType="tmRoot"/>
      </p:par>
    </p:tnLst>
  </p:timing>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reserve="1">
  <p:cSld name="6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9739395"/>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10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278509641"/>
      </p:ext>
    </p:extLst>
  </p:cSld>
  <p:clrMapOvr>
    <a:masterClrMapping/>
  </p:clrMapOvr>
  <p:transition spd="med" advClick="0" advTm="0">
    <p:push dir="r"/>
  </p:transition>
  <p:timing>
    <p:tnLst>
      <p:par>
        <p:cTn id="1" dur="indefinite" restart="never" nodeType="tmRoot"/>
      </p:par>
    </p:tnLst>
  </p:timing>
</p:sldLayout>
</file>

<file path=ppt/slideLayouts/slideLayout310.xml><?xml version="1.0" encoding="utf-8"?>
<p:sldLayout xmlns:a="http://schemas.openxmlformats.org/drawingml/2006/main" xmlns:r="http://schemas.openxmlformats.org/officeDocument/2006/relationships" xmlns:p="http://schemas.openxmlformats.org/presentationml/2006/main" type="obj" preserve="1">
  <p:cSld name="6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37568140"/>
      </p:ext>
    </p:extLst>
  </p:cSld>
  <p:clrMapOvr>
    <a:masterClrMapping/>
  </p:clrMapOvr>
  <p:timing>
    <p:tnLst>
      <p:par>
        <p:cTn id="1" dur="indefinite" restart="never" nodeType="tmRoot"/>
      </p:par>
    </p:tnLst>
  </p:timing>
</p:sldLayout>
</file>

<file path=ppt/slideLayouts/slideLayout311.xml><?xml version="1.0" encoding="utf-8"?>
<p:sldLayout xmlns:a="http://schemas.openxmlformats.org/drawingml/2006/main" xmlns:r="http://schemas.openxmlformats.org/officeDocument/2006/relationships" xmlns:p="http://schemas.openxmlformats.org/presentationml/2006/main" type="obj" preserve="1">
  <p:cSld name="5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009786"/>
      </p:ext>
    </p:extLst>
  </p:cSld>
  <p:clrMapOvr>
    <a:masterClrMapping/>
  </p:clrMapOvr>
  <p:timing>
    <p:tnLst>
      <p:par>
        <p:cTn id="1" dur="indefinite" restart="never" nodeType="tmRoot"/>
      </p:par>
    </p:tnLst>
  </p:timing>
</p:sldLayout>
</file>

<file path=ppt/slideLayouts/slideLayout312.xml><?xml version="1.0" encoding="utf-8"?>
<p:sldLayout xmlns:a="http://schemas.openxmlformats.org/drawingml/2006/main" xmlns:r="http://schemas.openxmlformats.org/officeDocument/2006/relationships" xmlns:p="http://schemas.openxmlformats.org/presentationml/2006/main" type="obj" preserve="1">
  <p:cSld name="5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1777393"/>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type="obj" preserve="1">
  <p:cSld name="5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90057778"/>
      </p:ext>
    </p:extLst>
  </p:cSld>
  <p:clrMapOvr>
    <a:masterClrMapping/>
  </p:clrMapOvr>
  <p:timing>
    <p:tnLst>
      <p:par>
        <p:cTn id="1" dur="indefinite" restart="never" nodeType="tmRoot"/>
      </p:par>
    </p:tnLst>
  </p:timing>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5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34305260"/>
      </p:ext>
    </p:extLst>
  </p:cSld>
  <p:clrMapOvr>
    <a:masterClrMapping/>
  </p:clrMapOvr>
  <p:timing>
    <p:tnLst>
      <p:par>
        <p:cT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5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8233973"/>
      </p:ext>
    </p:extLst>
  </p:cSld>
  <p:clrMapOvr>
    <a:masterClrMapping/>
  </p:clrMapOvr>
  <p:timing>
    <p:tnLst>
      <p:par>
        <p:cT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reserve="1">
  <p:cSld name="5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391285"/>
      </p:ext>
    </p:extLst>
  </p:cSld>
  <p:clrMapOvr>
    <a:masterClrMapping/>
  </p:clrMapOvr>
  <p:timing>
    <p:tnLst>
      <p:par>
        <p:cTn id="1" dur="indefinite" restart="never" nodeType="tmRoot"/>
      </p:par>
    </p:tnLst>
  </p:timing>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5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6098643"/>
      </p:ext>
    </p:extLst>
  </p:cSld>
  <p:clrMapOvr>
    <a:masterClrMapping/>
  </p:clrMapOvr>
  <p:timing>
    <p:tnLst>
      <p:par>
        <p:cTn id="1" dur="indefinite" restart="never" nodeType="tmRoot"/>
      </p:par>
    </p:tnLst>
  </p:timing>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5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30903401"/>
      </p:ext>
    </p:extLst>
  </p:cSld>
  <p:clrMapOvr>
    <a:masterClrMapping/>
  </p:clrMapOvr>
  <p:timing>
    <p:tnLst>
      <p:par>
        <p:cTn id="1" dur="indefinite" restart="never" nodeType="tmRoot"/>
      </p:par>
    </p:tnLst>
  </p:timing>
</p:sldLayout>
</file>

<file path=ppt/slideLayouts/slideLayout319.xml><?xml version="1.0" encoding="utf-8"?>
<p:sldLayout xmlns:a="http://schemas.openxmlformats.org/drawingml/2006/main" xmlns:r="http://schemas.openxmlformats.org/officeDocument/2006/relationships" xmlns:p="http://schemas.openxmlformats.org/presentationml/2006/main" type="obj" preserve="1">
  <p:cSld name="5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7222681"/>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9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031609641"/>
      </p:ext>
    </p:extLst>
  </p:cSld>
  <p:clrMapOvr>
    <a:masterClrMapping/>
  </p:clrMapOvr>
  <p:transition spd="med" advClick="0" advTm="0">
    <p:push dir="r"/>
  </p:transition>
  <p:timing>
    <p:tnLst>
      <p:par>
        <p:cTn id="1" dur="indefinite" restart="never" nodeType="tmRoot"/>
      </p:par>
    </p:tnLst>
  </p:timing>
</p:sldLayout>
</file>

<file path=ppt/slideLayouts/slideLayout320.xml><?xml version="1.0" encoding="utf-8"?>
<p:sldLayout xmlns:a="http://schemas.openxmlformats.org/drawingml/2006/main" xmlns:r="http://schemas.openxmlformats.org/officeDocument/2006/relationships" xmlns:p="http://schemas.openxmlformats.org/presentationml/2006/main" type="obj" preserve="1">
  <p:cSld name="5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515726"/>
      </p:ext>
    </p:extLst>
  </p:cSld>
  <p:clrMapOvr>
    <a:masterClrMapping/>
  </p:clrMapOvr>
  <p:timing>
    <p:tnLst>
      <p:par>
        <p:cTn id="1" dur="indefinite" restart="never" nodeType="tmRoot"/>
      </p:par>
    </p:tnLst>
  </p:timing>
</p:sldLayout>
</file>

<file path=ppt/slideLayouts/slideLayout321.xml><?xml version="1.0" encoding="utf-8"?>
<p:sldLayout xmlns:a="http://schemas.openxmlformats.org/drawingml/2006/main" xmlns:r="http://schemas.openxmlformats.org/officeDocument/2006/relationships" xmlns:p="http://schemas.openxmlformats.org/presentationml/2006/main" type="obj" preserve="1">
  <p:cSld name="4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958304"/>
      </p:ext>
    </p:extLst>
  </p:cSld>
  <p:clrMapOvr>
    <a:masterClrMapping/>
  </p:clrMapOvr>
  <p:timing>
    <p:tnLst>
      <p:par>
        <p:cTn id="1" dur="indefinite" restart="never" nodeType="tmRoot"/>
      </p:par>
    </p:tnLst>
  </p:timing>
</p:sldLayout>
</file>

<file path=ppt/slideLayouts/slideLayout322.xml><?xml version="1.0" encoding="utf-8"?>
<p:sldLayout xmlns:a="http://schemas.openxmlformats.org/drawingml/2006/main" xmlns:r="http://schemas.openxmlformats.org/officeDocument/2006/relationships" xmlns:p="http://schemas.openxmlformats.org/presentationml/2006/main" type="obj" preserve="1">
  <p:cSld name="4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04993355"/>
      </p:ext>
    </p:extLst>
  </p:cSld>
  <p:clrMapOvr>
    <a:masterClrMapping/>
  </p:clrMapOvr>
  <p:timing>
    <p:tnLst>
      <p:par>
        <p:cTn id="1" dur="indefinite" restart="never" nodeType="tmRoot"/>
      </p:par>
    </p:tnLst>
  </p:timing>
</p:sldLayout>
</file>

<file path=ppt/slideLayouts/slideLayout323.xml><?xml version="1.0" encoding="utf-8"?>
<p:sldLayout xmlns:a="http://schemas.openxmlformats.org/drawingml/2006/main" xmlns:r="http://schemas.openxmlformats.org/officeDocument/2006/relationships" xmlns:p="http://schemas.openxmlformats.org/presentationml/2006/main" type="obj" preserve="1">
  <p:cSld name="4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7976389"/>
      </p:ext>
    </p:extLst>
  </p:cSld>
  <p:clrMapOvr>
    <a:masterClrMapping/>
  </p:clrMapOvr>
  <p:timing>
    <p:tnLst>
      <p:par>
        <p:cTn id="1" dur="indefinite" restart="never" nodeType="tmRoot"/>
      </p:par>
    </p:tnLst>
  </p:timing>
</p:sldLayout>
</file>

<file path=ppt/slideLayouts/slideLayout324.xml><?xml version="1.0" encoding="utf-8"?>
<p:sldLayout xmlns:a="http://schemas.openxmlformats.org/drawingml/2006/main" xmlns:r="http://schemas.openxmlformats.org/officeDocument/2006/relationships" xmlns:p="http://schemas.openxmlformats.org/presentationml/2006/main" type="obj" preserve="1">
  <p:cSld name="4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89984432"/>
      </p:ext>
    </p:extLst>
  </p:cSld>
  <p:clrMapOvr>
    <a:masterClrMapping/>
  </p:clrMapOvr>
  <p:timing>
    <p:tnLst>
      <p:par>
        <p:cTn id="1" dur="indefinite" restart="never" nodeType="tmRoot"/>
      </p:par>
    </p:tnLst>
  </p:timing>
</p:sldLayout>
</file>

<file path=ppt/slideLayouts/slideLayout325.xml><?xml version="1.0" encoding="utf-8"?>
<p:sldLayout xmlns:a="http://schemas.openxmlformats.org/drawingml/2006/main" xmlns:r="http://schemas.openxmlformats.org/officeDocument/2006/relationships" xmlns:p="http://schemas.openxmlformats.org/presentationml/2006/main" type="obj" preserve="1">
  <p:cSld name="4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44641465"/>
      </p:ext>
    </p:extLst>
  </p:cSld>
  <p:clrMapOvr>
    <a:masterClrMapping/>
  </p:clrMapOvr>
  <p:timing>
    <p:tnLst>
      <p:par>
        <p:cT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4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321337237"/>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obj" preserve="1">
  <p:cSld name="4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02492442"/>
      </p:ext>
    </p:extLst>
  </p:cSld>
  <p:clrMapOvr>
    <a:masterClrMapping/>
  </p:clrMapOvr>
  <p:timing>
    <p:tnLst>
      <p:par>
        <p:cTn id="1" dur="indefinite" restart="never" nodeType="tmRoot"/>
      </p:par>
    </p:tnLst>
  </p:timing>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reserve="1">
  <p:cSld name="4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1920630"/>
      </p:ext>
    </p:extLst>
  </p:cSld>
  <p:clrMapOvr>
    <a:masterClrMapping/>
  </p:clrMapOvr>
  <p:timing>
    <p:tnLst>
      <p:par>
        <p:cTn id="1" dur="indefinite" restart="never" nodeType="tmRoot"/>
      </p:par>
    </p:tnLst>
  </p:timing>
</p:sldLayout>
</file>

<file path=ppt/slideLayouts/slideLayout329.xml><?xml version="1.0" encoding="utf-8"?>
<p:sldLayout xmlns:a="http://schemas.openxmlformats.org/drawingml/2006/main" xmlns:r="http://schemas.openxmlformats.org/officeDocument/2006/relationships" xmlns:p="http://schemas.openxmlformats.org/presentationml/2006/main" type="obj" preserve="1">
  <p:cSld name="4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8955068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8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899480616"/>
      </p:ext>
    </p:extLst>
  </p:cSld>
  <p:clrMapOvr>
    <a:masterClrMapping/>
  </p:clrMapOvr>
  <p:transition spd="med" advClick="0" advTm="0">
    <p:push dir="r"/>
  </p:transition>
  <p:timing>
    <p:tnLst>
      <p:par>
        <p:cTn id="1" dur="indefinite" restart="never" nodeType="tmRoot"/>
      </p:par>
    </p:tnLst>
  </p:timing>
</p:sldLayout>
</file>

<file path=ppt/slideLayouts/slideLayout330.xml><?xml version="1.0" encoding="utf-8"?>
<p:sldLayout xmlns:a="http://schemas.openxmlformats.org/drawingml/2006/main" xmlns:r="http://schemas.openxmlformats.org/officeDocument/2006/relationships" xmlns:p="http://schemas.openxmlformats.org/presentationml/2006/main" type="obj" preserve="1">
  <p:cSld name="4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050875"/>
      </p:ext>
    </p:extLst>
  </p:cSld>
  <p:clrMapOvr>
    <a:masterClrMapping/>
  </p:clrMapOvr>
  <p:timing>
    <p:tnLst>
      <p:par>
        <p:cTn id="1" dur="indefinite" restart="never" nodeType="tmRoot"/>
      </p:par>
    </p:tnLst>
  </p:timing>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3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5680273"/>
      </p:ext>
    </p:extLst>
  </p:cSld>
  <p:clrMapOvr>
    <a:masterClrMapping/>
  </p:clrMapOvr>
  <p:timing>
    <p:tnLst>
      <p:par>
        <p:cTn id="1" dur="indefinite" restart="never" nodeType="tmRoot"/>
      </p:par>
    </p:tnLst>
  </p:timing>
</p:sldLayout>
</file>

<file path=ppt/slideLayouts/slideLayout332.xml><?xml version="1.0" encoding="utf-8"?>
<p:sldLayout xmlns:a="http://schemas.openxmlformats.org/drawingml/2006/main" xmlns:r="http://schemas.openxmlformats.org/officeDocument/2006/relationships" xmlns:p="http://schemas.openxmlformats.org/presentationml/2006/main" type="obj" preserve="1">
  <p:cSld name="3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2854192"/>
      </p:ext>
    </p:extLst>
  </p:cSld>
  <p:clrMapOvr>
    <a:masterClrMapping/>
  </p:clrMapOvr>
  <p:timing>
    <p:tnLst>
      <p:par>
        <p:cTn id="1" dur="indefinite" restart="never" nodeType="tmRoot"/>
      </p:par>
    </p:tnLst>
  </p:timing>
</p:sldLayout>
</file>

<file path=ppt/slideLayouts/slideLayout333.xml><?xml version="1.0" encoding="utf-8"?>
<p:sldLayout xmlns:a="http://schemas.openxmlformats.org/drawingml/2006/main" xmlns:r="http://schemas.openxmlformats.org/officeDocument/2006/relationships" xmlns:p="http://schemas.openxmlformats.org/presentationml/2006/main" type="obj" preserve="1">
  <p:cSld name="3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99536865"/>
      </p:ext>
    </p:extLst>
  </p:cSld>
  <p:clrMapOvr>
    <a:masterClrMapping/>
  </p:clrMapOvr>
  <p:timing>
    <p:tnLst>
      <p:par>
        <p:cTn id="1" dur="indefinite" restart="never" nodeType="tmRoot"/>
      </p:par>
    </p:tnLst>
  </p:timing>
</p:sldLayout>
</file>

<file path=ppt/slideLayouts/slideLayout334.xml><?xml version="1.0" encoding="utf-8"?>
<p:sldLayout xmlns:a="http://schemas.openxmlformats.org/drawingml/2006/main" xmlns:r="http://schemas.openxmlformats.org/officeDocument/2006/relationships" xmlns:p="http://schemas.openxmlformats.org/presentationml/2006/main" type="obj" preserve="1">
  <p:cSld name="3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9289208"/>
      </p:ext>
    </p:extLst>
  </p:cSld>
  <p:clrMapOvr>
    <a:masterClrMapping/>
  </p:clrMapOvr>
  <p:timing>
    <p:tnLst>
      <p:par>
        <p:cTn id="1" dur="indefinite" restart="never" nodeType="tmRoot"/>
      </p:par>
    </p:tnLst>
  </p:timing>
</p:sldLayout>
</file>

<file path=ppt/slideLayouts/slideLayout335.xml><?xml version="1.0" encoding="utf-8"?>
<p:sldLayout xmlns:a="http://schemas.openxmlformats.org/drawingml/2006/main" xmlns:r="http://schemas.openxmlformats.org/officeDocument/2006/relationships" xmlns:p="http://schemas.openxmlformats.org/presentationml/2006/main" type="obj" preserve="1">
  <p:cSld name="3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74646949"/>
      </p:ext>
    </p:extLst>
  </p:cSld>
  <p:clrMapOvr>
    <a:masterClrMapping/>
  </p:clrMapOvr>
  <p:timing>
    <p:tnLst>
      <p:par>
        <p:cTn id="1" dur="indefinite" restart="never" nodeType="tmRoot"/>
      </p:par>
    </p:tnLst>
  </p:timing>
</p:sldLayout>
</file>

<file path=ppt/slideLayouts/slideLayout336.xml><?xml version="1.0" encoding="utf-8"?>
<p:sldLayout xmlns:a="http://schemas.openxmlformats.org/drawingml/2006/main" xmlns:r="http://schemas.openxmlformats.org/officeDocument/2006/relationships" xmlns:p="http://schemas.openxmlformats.org/presentationml/2006/main" type="obj" preserve="1">
  <p:cSld name="3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8937835"/>
      </p:ext>
    </p:extLst>
  </p:cSld>
  <p:clrMapOvr>
    <a:masterClrMapping/>
  </p:clrMapOvr>
  <p:timing>
    <p:tnLst>
      <p:par>
        <p:cT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3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34434070"/>
      </p:ext>
    </p:extLst>
  </p:cSld>
  <p:clrMapOvr>
    <a:masterClrMapping/>
  </p:clrMapOvr>
  <p:timing>
    <p:tnLst>
      <p:par>
        <p:cT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obj" preserve="1">
  <p:cSld name="3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89799297"/>
      </p:ext>
    </p:extLst>
  </p:cSld>
  <p:clrMapOvr>
    <a:masterClrMapping/>
  </p:clrMapOvr>
  <p:timing>
    <p:tnLst>
      <p:par>
        <p:cT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3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4523681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7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2854220835"/>
      </p:ext>
    </p:extLst>
  </p:cSld>
  <p:clrMapOvr>
    <a:masterClrMapping/>
  </p:clrMapOvr>
  <p:transition spd="med" advClick="0" advTm="0">
    <p:push dir="r"/>
  </p:transition>
  <p:timing>
    <p:tnLst>
      <p:par>
        <p:cT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obj" preserve="1">
  <p:cSld name="3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6691063"/>
      </p:ext>
    </p:extLst>
  </p:cSld>
  <p:clrMapOvr>
    <a:masterClrMapping/>
  </p:clrMapOvr>
  <p:timing>
    <p:tnLst>
      <p:par>
        <p:cTn id="1" dur="indefinite" restart="never" nodeType="tmRoot"/>
      </p:par>
    </p:tnLst>
  </p:timing>
</p:sldLayout>
</file>

<file path=ppt/slideLayouts/slideLayout341.xml><?xml version="1.0" encoding="utf-8"?>
<p:sldLayout xmlns:a="http://schemas.openxmlformats.org/drawingml/2006/main" xmlns:r="http://schemas.openxmlformats.org/officeDocument/2006/relationships" xmlns:p="http://schemas.openxmlformats.org/presentationml/2006/main" type="obj" preserve="1">
  <p:cSld name="2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00448691"/>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type="obj" preserve="1">
  <p:cSld name="2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1320904"/>
      </p:ext>
    </p:extLst>
  </p:cSld>
  <p:clrMapOvr>
    <a:masterClrMapping/>
  </p:clrMapOvr>
  <p:timing>
    <p:tnLst>
      <p:par>
        <p:cTn id="1" dur="indefinite" restart="never" nodeType="tmRoot"/>
      </p:par>
    </p:tnLst>
  </p:timing>
</p:sldLayout>
</file>

<file path=ppt/slideLayouts/slideLayout343.xml><?xml version="1.0" encoding="utf-8"?>
<p:sldLayout xmlns:a="http://schemas.openxmlformats.org/drawingml/2006/main" xmlns:r="http://schemas.openxmlformats.org/officeDocument/2006/relationships" xmlns:p="http://schemas.openxmlformats.org/presentationml/2006/main" type="obj" preserve="1">
  <p:cSld name="2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44460982"/>
      </p:ext>
    </p:extLst>
  </p:cSld>
  <p:clrMapOvr>
    <a:masterClrMapping/>
  </p:clrMapOvr>
  <p:timing>
    <p:tnLst>
      <p:par>
        <p:cTn id="1" dur="indefinite" restart="never" nodeType="tmRoot"/>
      </p:par>
    </p:tnLst>
  </p:timing>
</p:sldLayout>
</file>

<file path=ppt/slideLayouts/slideLayout344.xml><?xml version="1.0" encoding="utf-8"?>
<p:sldLayout xmlns:a="http://schemas.openxmlformats.org/drawingml/2006/main" xmlns:r="http://schemas.openxmlformats.org/officeDocument/2006/relationships" xmlns:p="http://schemas.openxmlformats.org/presentationml/2006/main" type="obj" preserve="1">
  <p:cSld name="2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67662299"/>
      </p:ext>
    </p:extLst>
  </p:cSld>
  <p:clrMapOvr>
    <a:masterClrMapping/>
  </p:clrMapOvr>
  <p:timing>
    <p:tnLst>
      <p:par>
        <p:cTn id="1" dur="indefinite" restart="never" nodeType="tmRoot"/>
      </p:par>
    </p:tnLst>
  </p:timing>
</p:sldLayout>
</file>

<file path=ppt/slideLayouts/slideLayout345.xml><?xml version="1.0" encoding="utf-8"?>
<p:sldLayout xmlns:a="http://schemas.openxmlformats.org/drawingml/2006/main" xmlns:r="http://schemas.openxmlformats.org/officeDocument/2006/relationships" xmlns:p="http://schemas.openxmlformats.org/presentationml/2006/main" type="obj" preserve="1">
  <p:cSld name="2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0043127"/>
      </p:ext>
    </p:extLst>
  </p:cSld>
  <p:clrMapOvr>
    <a:masterClrMapping/>
  </p:clrMapOvr>
  <p:timing>
    <p:tnLst>
      <p:par>
        <p:cTn id="1" dur="indefinite" restart="never" nodeType="tmRoot"/>
      </p:par>
    </p:tnLst>
  </p:timing>
</p:sldLayout>
</file>

<file path=ppt/slideLayouts/slideLayout346.xml><?xml version="1.0" encoding="utf-8"?>
<p:sldLayout xmlns:a="http://schemas.openxmlformats.org/drawingml/2006/main" xmlns:r="http://schemas.openxmlformats.org/officeDocument/2006/relationships" xmlns:p="http://schemas.openxmlformats.org/presentationml/2006/main" type="obj" preserve="1">
  <p:cSld name="2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47299252"/>
      </p:ext>
    </p:extLst>
  </p:cSld>
  <p:clrMapOvr>
    <a:masterClrMapping/>
  </p:clrMapOvr>
  <p:timing>
    <p:tnLst>
      <p:par>
        <p:cTn id="1" dur="indefinite" restart="never" nodeType="tmRoot"/>
      </p:par>
    </p:tnLst>
  </p:timing>
</p:sldLayout>
</file>

<file path=ppt/slideLayouts/slideLayout347.xml><?xml version="1.0" encoding="utf-8"?>
<p:sldLayout xmlns:a="http://schemas.openxmlformats.org/drawingml/2006/main" xmlns:r="http://schemas.openxmlformats.org/officeDocument/2006/relationships" xmlns:p="http://schemas.openxmlformats.org/presentationml/2006/main" type="obj" preserve="1">
  <p:cSld name="2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26805502"/>
      </p:ext>
    </p:extLst>
  </p:cSld>
  <p:clrMapOvr>
    <a:masterClrMapping/>
  </p:clrMapOvr>
  <p:timing>
    <p:tnLst>
      <p:par>
        <p:cT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2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76178859"/>
      </p:ext>
    </p:extLst>
  </p:cSld>
  <p:clrMapOvr>
    <a:masterClrMapping/>
  </p:clrMapOvr>
  <p:timing>
    <p:tnLst>
      <p:par>
        <p:cT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2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7310994"/>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6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952252194"/>
      </p:ext>
    </p:extLst>
  </p:cSld>
  <p:clrMapOvr>
    <a:masterClrMapping/>
  </p:clrMapOvr>
  <p:transition spd="med" advClick="0" advTm="0">
    <p:push dir="r"/>
  </p:transition>
  <p:timing>
    <p:tnLst>
      <p:par>
        <p:cT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2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8807190"/>
      </p:ext>
    </p:extLst>
  </p:cSld>
  <p:clrMapOvr>
    <a:masterClrMapping/>
  </p:clrMapOvr>
  <p:timing>
    <p:tnLst>
      <p:par>
        <p:cTn id="1" dur="indefinite" restart="never" nodeType="tmRoot"/>
      </p:par>
    </p:tnLst>
  </p:timing>
</p:sldLayout>
</file>

<file path=ppt/slideLayouts/slideLayout351.xml><?xml version="1.0" encoding="utf-8"?>
<p:sldLayout xmlns:a="http://schemas.openxmlformats.org/drawingml/2006/main" xmlns:r="http://schemas.openxmlformats.org/officeDocument/2006/relationships" xmlns:p="http://schemas.openxmlformats.org/presentationml/2006/main" type="obj" preserve="1">
  <p:cSld name="1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7853089"/>
      </p:ext>
    </p:extLst>
  </p:cSld>
  <p:clrMapOvr>
    <a:masterClrMapping/>
  </p:clrMapOvr>
  <p:timing>
    <p:tnLst>
      <p:par>
        <p:cTn id="1" dur="indefinite" restart="never" nodeType="tmRoot"/>
      </p:par>
    </p:tnLst>
  </p:timing>
</p:sldLayout>
</file>

<file path=ppt/slideLayouts/slideLayout352.xml><?xml version="1.0" encoding="utf-8"?>
<p:sldLayout xmlns:a="http://schemas.openxmlformats.org/drawingml/2006/main" xmlns:r="http://schemas.openxmlformats.org/officeDocument/2006/relationships" xmlns:p="http://schemas.openxmlformats.org/presentationml/2006/main" type="obj" preserve="1">
  <p:cSld name="1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0627796"/>
      </p:ext>
    </p:extLst>
  </p:cSld>
  <p:clrMapOvr>
    <a:masterClrMapping/>
  </p:clrMapOvr>
  <p:timing>
    <p:tnLst>
      <p:par>
        <p:cTn id="1" dur="indefinite" restart="never" nodeType="tmRoot"/>
      </p:par>
    </p:tnLst>
  </p:timing>
</p:sldLayout>
</file>

<file path=ppt/slideLayouts/slideLayout353.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5370884"/>
      </p:ext>
    </p:extLst>
  </p:cSld>
  <p:clrMapOvr>
    <a:masterClrMapping/>
  </p:clrMapOvr>
  <p:timing>
    <p:tnLst>
      <p:par>
        <p:cTn id="1" dur="indefinite" restart="never" nodeType="tmRoot"/>
      </p:par>
    </p:tnLst>
  </p:timing>
</p:sldLayout>
</file>

<file path=ppt/slideLayouts/slideLayout354.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37280737"/>
      </p:ext>
    </p:extLst>
  </p:cSld>
  <p:clrMapOvr>
    <a:masterClrMapping/>
  </p:clrMapOvr>
  <p:timing>
    <p:tnLst>
      <p:par>
        <p:cTn id="1" dur="indefinite" restart="never" nodeType="tmRoot"/>
      </p:par>
    </p:tnLst>
  </p:timing>
</p:sldLayout>
</file>

<file path=ppt/slideLayouts/slideLayout355.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4276728"/>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9497769"/>
      </p:ext>
    </p:extLst>
  </p:cSld>
  <p:clrMapOvr>
    <a:masterClrMapping/>
  </p:clrMapOvr>
  <p:timing>
    <p:tnLst>
      <p:par>
        <p:cTn id="1" dur="indefinite" restart="never" nodeType="tmRoot"/>
      </p:par>
    </p:tnLst>
  </p:timing>
</p:sldLayout>
</file>

<file path=ppt/slideLayouts/slideLayout357.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26600283"/>
      </p:ext>
    </p:extLst>
  </p:cSld>
  <p:clrMapOvr>
    <a:masterClrMapping/>
  </p:clrMapOvr>
  <p:timing>
    <p:tnLst>
      <p:par>
        <p:cTn id="1" dur="indefinite" restart="never" nodeType="tmRoot"/>
      </p:par>
    </p:tnLst>
  </p:timing>
</p:sldLayout>
</file>

<file path=ppt/slideLayouts/slideLayout358.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1902201"/>
      </p:ext>
    </p:extLst>
  </p:cSld>
  <p:clrMapOvr>
    <a:masterClrMapping/>
  </p:clrMapOvr>
  <p:timing>
    <p:tnLst>
      <p:par>
        <p:cT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294275695"/>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5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613396193"/>
      </p:ext>
    </p:extLst>
  </p:cSld>
  <p:clrMapOvr>
    <a:masterClrMapping/>
  </p:clrMapOvr>
  <p:transition spd="med" advClick="0" advTm="0">
    <p:push dir="r"/>
  </p:transition>
  <p:timing>
    <p:tnLst>
      <p:par>
        <p:cTn id="1" dur="indefinite" restart="never" nodeType="tmRoot"/>
      </p:par>
    </p:tnLst>
  </p:timing>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55246479"/>
      </p:ext>
    </p:extLst>
  </p:cSld>
  <p:clrMapOvr>
    <a:masterClrMapping/>
  </p:clrMapOvr>
  <p:timing>
    <p:tnLst>
      <p:par>
        <p:cTn id="1" dur="indefinite" restart="never" nodeType="tmRoot"/>
      </p:par>
    </p:tnLst>
  </p:timing>
</p:sldLayout>
</file>

<file path=ppt/slideLayouts/slideLayout36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1819497"/>
      </p:ext>
    </p:extLst>
  </p:cSld>
  <p:clrMapOvr>
    <a:masterClrMapping/>
  </p:clrMapOvr>
  <p:timing>
    <p:tnLst>
      <p:par>
        <p:cTn id="1" dur="indefinite" restart="never" nodeType="tmRoot"/>
      </p:par>
    </p:tnLst>
  </p:timing>
</p:sldLayout>
</file>

<file path=ppt/slideLayouts/slideLayout362.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8948011"/>
      </p:ext>
    </p:extLst>
  </p:cSld>
  <p:clrMapOvr>
    <a:masterClrMapping/>
  </p:clrMapOvr>
  <p:timing>
    <p:tnLst>
      <p:par>
        <p:cTn id="1" dur="indefinite" restart="never" nodeType="tmRoot"/>
      </p:par>
    </p:tnLst>
  </p:timing>
</p:sldLayout>
</file>

<file path=ppt/slideLayouts/slideLayout363.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07933093"/>
      </p:ext>
    </p:extLst>
  </p:cSld>
  <p:clrMapOvr>
    <a:masterClrMapping/>
  </p:clrMapOvr>
  <p:timing>
    <p:tnLst>
      <p:par>
        <p:cTn id="1" dur="indefinite" restart="never" nodeType="tmRoot"/>
      </p:par>
    </p:tnLst>
  </p:timing>
</p:sldLayout>
</file>

<file path=ppt/slideLayouts/slideLayout364.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76678945"/>
      </p:ext>
    </p:extLst>
  </p:cSld>
  <p:clrMapOvr>
    <a:masterClrMapping/>
  </p:clrMapOvr>
  <p:timing>
    <p:tnLst>
      <p:par>
        <p:cTn id="1" dur="indefinite" restart="never" nodeType="tmRoot"/>
      </p:par>
    </p:tnLst>
  </p:timing>
</p:sldLayout>
</file>

<file path=ppt/slideLayouts/slideLayout365.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60468131"/>
      </p:ext>
    </p:extLst>
  </p:cSld>
  <p:clrMapOvr>
    <a:masterClrMapping/>
  </p:clrMapOvr>
  <p:timing>
    <p:tnLst>
      <p:par>
        <p:cTn id="1" dur="indefinite" restart="never" nodeType="tmRoot"/>
      </p:par>
    </p:tnLst>
  </p:timing>
</p:sldLayout>
</file>

<file path=ppt/slideLayouts/slideLayout36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50539974"/>
      </p:ext>
    </p:extLst>
  </p:cSld>
  <p:clrMapOvr>
    <a:masterClrMapping/>
  </p:clrMapOvr>
  <p:timing>
    <p:tnLst>
      <p:par>
        <p:cTn id="1" dur="indefinite" restart="never" nodeType="tmRoot"/>
      </p:par>
    </p:tnLst>
  </p:timing>
</p:sldLayout>
</file>

<file path=ppt/slideLayouts/slideLayout367.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10076884"/>
      </p:ext>
    </p:extLst>
  </p:cSld>
  <p:clrMapOvr>
    <a:masterClrMapping/>
  </p:clrMapOvr>
  <p:timing>
    <p:tnLst>
      <p:par>
        <p:cTn id="1" dur="indefinite" restart="never" nodeType="tmRoot"/>
      </p:par>
    </p:tnLst>
  </p:timing>
</p:sldLayout>
</file>

<file path=ppt/slideLayouts/slideLayout368.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9984340"/>
      </p:ext>
    </p:extLst>
  </p:cSld>
  <p:clrMapOvr>
    <a:masterClrMapping/>
  </p:clrMapOvr>
  <p:timing>
    <p:tnLst>
      <p:par>
        <p:cTn id="1" dur="indefinite" restart="never" nodeType="tmRoot"/>
      </p:par>
    </p:tnLst>
  </p:timing>
</p:sldLayout>
</file>

<file path=ppt/slideLayouts/slideLayout369.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5222814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4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248221905"/>
      </p:ext>
    </p:extLst>
  </p:cSld>
  <p:clrMapOvr>
    <a:masterClrMapping/>
  </p:clrMapOvr>
  <p:transition spd="med" advClick="0" advTm="0">
    <p:push dir="r"/>
  </p:transition>
  <p:timing>
    <p:tnLst>
      <p:par>
        <p:cTn id="1" dur="indefinite" restart="never" nodeType="tmRoot"/>
      </p:par>
    </p:tnLst>
  </p:timing>
</p:sldLayout>
</file>

<file path=ppt/slideLayouts/slideLayout3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9"/>
            <a:ext cx="10515600" cy="2852737"/>
          </a:xfrm>
        </p:spPr>
        <p:txBody>
          <a:bodyPr anchor="b"/>
          <a:lstStyle>
            <a:lvl1pPr>
              <a:defRPr sz="6000"/>
            </a:lvl1pPr>
          </a:lstStyle>
          <a:p>
            <a:r>
              <a:rPr lang="en-US"/>
              <a:t>Click to edit Master title style</a:t>
            </a:r>
            <a:endParaRPr lang="vi-VN"/>
          </a:p>
        </p:txBody>
      </p:sp>
      <p:sp>
        <p:nvSpPr>
          <p:cNvPr id="3" name="Text Placeholder 2"/>
          <p:cNvSpPr>
            <a:spLocks noGrp="1"/>
          </p:cNvSpPr>
          <p:nvPr>
            <p:ph type="body" idx="1"/>
          </p:nvPr>
        </p:nvSpPr>
        <p:spPr>
          <a:xfrm>
            <a:off x="831850" y="4589464"/>
            <a:ext cx="10515600" cy="1500187"/>
          </a:xfrm>
        </p:spPr>
        <p:txBody>
          <a:bodyPr/>
          <a:lstStyle>
            <a:lvl1pPr marL="0" indent="0">
              <a:buNone/>
              <a:defRPr sz="2400">
                <a:solidFill>
                  <a:schemeClr val="tx1">
                    <a:tint val="75000"/>
                  </a:schemeClr>
                </a:solidFill>
              </a:defRPr>
            </a:lvl1pPr>
            <a:lvl2pPr marL="457223" indent="0">
              <a:buNone/>
              <a:defRPr sz="2000">
                <a:solidFill>
                  <a:schemeClr val="tx1">
                    <a:tint val="75000"/>
                  </a:schemeClr>
                </a:solidFill>
              </a:defRPr>
            </a:lvl2pPr>
            <a:lvl3pPr marL="914446" indent="0">
              <a:buNone/>
              <a:defRPr sz="1800">
                <a:solidFill>
                  <a:schemeClr val="tx1">
                    <a:tint val="75000"/>
                  </a:schemeClr>
                </a:solidFill>
              </a:defRPr>
            </a:lvl3pPr>
            <a:lvl4pPr marL="1371669" indent="0">
              <a:buNone/>
              <a:defRPr sz="1600">
                <a:solidFill>
                  <a:schemeClr val="tx1">
                    <a:tint val="75000"/>
                  </a:schemeClr>
                </a:solidFill>
              </a:defRPr>
            </a:lvl4pPr>
            <a:lvl5pPr marL="1828891" indent="0">
              <a:buNone/>
              <a:defRPr sz="1600">
                <a:solidFill>
                  <a:schemeClr val="tx1">
                    <a:tint val="75000"/>
                  </a:schemeClr>
                </a:solidFill>
              </a:defRPr>
            </a:lvl5pPr>
            <a:lvl6pPr marL="2286114" indent="0">
              <a:buNone/>
              <a:defRPr sz="1600">
                <a:solidFill>
                  <a:schemeClr val="tx1">
                    <a:tint val="75000"/>
                  </a:schemeClr>
                </a:solidFill>
              </a:defRPr>
            </a:lvl6pPr>
            <a:lvl7pPr marL="2743337" indent="0">
              <a:buNone/>
              <a:defRPr sz="1600">
                <a:solidFill>
                  <a:schemeClr val="tx1">
                    <a:tint val="75000"/>
                  </a:schemeClr>
                </a:solidFill>
              </a:defRPr>
            </a:lvl7pPr>
            <a:lvl8pPr marL="3200560" indent="0">
              <a:buNone/>
              <a:defRPr sz="1600">
                <a:solidFill>
                  <a:schemeClr val="tx1">
                    <a:tint val="75000"/>
                  </a:schemeClr>
                </a:solidFill>
              </a:defRPr>
            </a:lvl8pPr>
            <a:lvl9pPr marL="3657783"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7342775"/>
      </p:ext>
    </p:extLst>
  </p:cSld>
  <p:clrMapOvr>
    <a:masterClrMapping/>
  </p:clrMapOvr>
</p:sldLayout>
</file>

<file path=ppt/slideLayouts/slideLayout3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Content Placeholder 2"/>
          <p:cNvSpPr>
            <a:spLocks noGrp="1"/>
          </p:cNvSpPr>
          <p:nvPr>
            <p:ph sz="half" idx="1"/>
          </p:nvPr>
        </p:nvSpPr>
        <p:spPr>
          <a:xfrm>
            <a:off x="838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p:cNvSpPr>
            <a:spLocks noGrp="1"/>
          </p:cNvSpPr>
          <p:nvPr>
            <p:ph sz="half" idx="2"/>
          </p:nvPr>
        </p:nvSpPr>
        <p:spPr>
          <a:xfrm>
            <a:off x="6172200" y="1825626"/>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8168475"/>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endParaRPr lang="vi-VN"/>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23" indent="0">
              <a:buNone/>
              <a:defRPr sz="2000" b="1"/>
            </a:lvl2pPr>
            <a:lvl3pPr marL="914446" indent="0">
              <a:buNone/>
              <a:defRPr sz="1800" b="1"/>
            </a:lvl3pPr>
            <a:lvl4pPr marL="1371669" indent="0">
              <a:buNone/>
              <a:defRPr sz="1600" b="1"/>
            </a:lvl4pPr>
            <a:lvl5pPr marL="1828891" indent="0">
              <a:buNone/>
              <a:defRPr sz="1600" b="1"/>
            </a:lvl5pPr>
            <a:lvl6pPr marL="2286114" indent="0">
              <a:buNone/>
              <a:defRPr sz="1600" b="1"/>
            </a:lvl6pPr>
            <a:lvl7pPr marL="2743337" indent="0">
              <a:buNone/>
              <a:defRPr sz="1600" b="1"/>
            </a:lvl7pPr>
            <a:lvl8pPr marL="3200560" indent="0">
              <a:buNone/>
              <a:defRPr sz="1600" b="1"/>
            </a:lvl8pPr>
            <a:lvl9pPr marL="3657783"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45396790"/>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Date Placeholder 2"/>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533558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13622894"/>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vi-VN"/>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4709759"/>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9" y="457200"/>
            <a:ext cx="3932237" cy="1600200"/>
          </a:xfrm>
        </p:spPr>
        <p:txBody>
          <a:bodyPr anchor="b"/>
          <a:lstStyle>
            <a:lvl1pPr>
              <a:defRPr sz="3200"/>
            </a:lvl1pPr>
          </a:lstStyle>
          <a:p>
            <a:r>
              <a:rPr lang="en-US"/>
              <a:t>Click to edit Master title style</a:t>
            </a:r>
            <a:endParaRPr lang="vi-VN"/>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endParaRPr lang="vi-VN"/>
          </a:p>
        </p:txBody>
      </p:sp>
      <p:sp>
        <p:nvSpPr>
          <p:cNvPr id="4" name="Text Placeholder 3"/>
          <p:cNvSpPr>
            <a:spLocks noGrp="1"/>
          </p:cNvSpPr>
          <p:nvPr>
            <p:ph type="body" sz="half" idx="2"/>
          </p:nvPr>
        </p:nvSpPr>
        <p:spPr>
          <a:xfrm>
            <a:off x="839789" y="2057400"/>
            <a:ext cx="3932237" cy="3811588"/>
          </a:xfrm>
        </p:spPr>
        <p:txBody>
          <a:bodyPr/>
          <a:lstStyle>
            <a:lvl1pPr marL="0" indent="0">
              <a:buNone/>
              <a:defRPr sz="1600"/>
            </a:lvl1pPr>
            <a:lvl2pPr marL="457223" indent="0">
              <a:buNone/>
              <a:defRPr sz="1400"/>
            </a:lvl2pPr>
            <a:lvl3pPr marL="914446" indent="0">
              <a:buNone/>
              <a:defRPr sz="1200"/>
            </a:lvl3pPr>
            <a:lvl4pPr marL="1371669" indent="0">
              <a:buNone/>
              <a:defRPr sz="1000"/>
            </a:lvl4pPr>
            <a:lvl5pPr marL="1828891" indent="0">
              <a:buNone/>
              <a:defRPr sz="1000"/>
            </a:lvl5pPr>
            <a:lvl6pPr marL="2286114" indent="0">
              <a:buNone/>
              <a:defRPr sz="1000"/>
            </a:lvl6pPr>
            <a:lvl7pPr marL="2743337" indent="0">
              <a:buNone/>
              <a:defRPr sz="1000"/>
            </a:lvl7pPr>
            <a:lvl8pPr marL="3200560" indent="0">
              <a:buNone/>
              <a:defRPr sz="1000"/>
            </a:lvl8pPr>
            <a:lvl9pPr marL="365778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01237411"/>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487263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6"/>
            <a:ext cx="2628900" cy="5811838"/>
          </a:xfrm>
        </p:spPr>
        <p:txBody>
          <a:bodyPr vert="eaVert"/>
          <a:lstStyle/>
          <a:p>
            <a:r>
              <a:rPr lang="en-US"/>
              <a:t>Click to edit Master title style</a:t>
            </a:r>
            <a:endParaRPr lang="vi-VN"/>
          </a:p>
        </p:txBody>
      </p:sp>
      <p:sp>
        <p:nvSpPr>
          <p:cNvPr id="3" name="Vertical Text Placeholder 2"/>
          <p:cNvSpPr>
            <a:spLocks noGrp="1"/>
          </p:cNvSpPr>
          <p:nvPr>
            <p:ph type="body" orient="vert" idx="1"/>
          </p:nvPr>
        </p:nvSpPr>
        <p:spPr>
          <a:xfrm>
            <a:off x="838200" y="365126"/>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10"/>
          </p:nvPr>
        </p:nvSpPr>
        <p:spPr/>
        <p:txBody>
          <a:body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6319515"/>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4746246"/>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3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156900667"/>
      </p:ext>
    </p:extLst>
  </p:cSld>
  <p:clrMapOvr>
    <a:masterClrMapping/>
  </p:clrMapOvr>
  <p:transition spd="med" advClick="0" advTm="0">
    <p:push dir="r"/>
  </p:transition>
  <p:timing>
    <p:tnLst>
      <p:par>
        <p:cTn id="1" dur="indefinite" restart="never" nodeType="tmRoot"/>
      </p:par>
    </p:tnLst>
  </p:timing>
</p:sldLayout>
</file>

<file path=ppt/slideLayouts/slideLayout380.xml><?xml version="1.0" encoding="utf-8"?>
<p:sldLayout xmlns:a="http://schemas.openxmlformats.org/drawingml/2006/main" xmlns:r="http://schemas.openxmlformats.org/officeDocument/2006/relationships" xmlns:p="http://schemas.openxmlformats.org/presentationml/2006/main" userDrawn="1">
  <p:cSld name="36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5895055"/>
      </p:ext>
    </p:extLst>
  </p:cSld>
  <p:clrMapOvr>
    <a:masterClrMapping/>
  </p:clrMapOvr>
  <p:timing>
    <p:tnLst>
      <p:par>
        <p:cT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userDrawn="1">
  <p:cSld name="35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5091"/>
      </p:ext>
    </p:extLst>
  </p:cSld>
  <p:clrMapOvr>
    <a:masterClrMapping/>
  </p:clrMapOvr>
  <p:timing>
    <p:tnLst>
      <p:par>
        <p:cT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userDrawn="1">
  <p:cSld name="34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9379727"/>
      </p:ext>
    </p:extLst>
  </p:cSld>
  <p:clrMapOvr>
    <a:masterClrMapping/>
  </p:clrMapOvr>
  <p:timing>
    <p:tnLst>
      <p:par>
        <p:cTn id="1" dur="indefinite" restart="never" nodeType="tmRoot"/>
      </p:par>
    </p:tnLst>
  </p:timing>
</p:sldLayout>
</file>

<file path=ppt/slideLayouts/slideLayout383.xml><?xml version="1.0" encoding="utf-8"?>
<p:sldLayout xmlns:a="http://schemas.openxmlformats.org/drawingml/2006/main" xmlns:r="http://schemas.openxmlformats.org/officeDocument/2006/relationships" xmlns:p="http://schemas.openxmlformats.org/presentationml/2006/main" userDrawn="1">
  <p:cSld name="33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0661051"/>
      </p:ext>
    </p:extLst>
  </p:cSld>
  <p:clrMapOvr>
    <a:masterClrMapping/>
  </p:clrMapOvr>
  <p:timing>
    <p:tnLst>
      <p:par>
        <p:cTn id="1" dur="indefinite" restart="never" nodeType="tmRoot"/>
      </p:par>
    </p:tnLst>
  </p:timing>
</p:sldLayout>
</file>

<file path=ppt/slideLayouts/slideLayout384.xml><?xml version="1.0" encoding="utf-8"?>
<p:sldLayout xmlns:a="http://schemas.openxmlformats.org/drawingml/2006/main" xmlns:r="http://schemas.openxmlformats.org/officeDocument/2006/relationships" xmlns:p="http://schemas.openxmlformats.org/presentationml/2006/main" userDrawn="1">
  <p:cSld name="32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1522383"/>
      </p:ext>
    </p:extLst>
  </p:cSld>
  <p:clrMapOvr>
    <a:masterClrMapping/>
  </p:clrMapOvr>
  <p:timing>
    <p:tnLst>
      <p:par>
        <p:cTn id="1" dur="indefinite" restart="never" nodeType="tmRoot"/>
      </p:par>
    </p:tnLst>
  </p:timing>
</p:sldLayout>
</file>

<file path=ppt/slideLayouts/slideLayout385.xml><?xml version="1.0" encoding="utf-8"?>
<p:sldLayout xmlns:a="http://schemas.openxmlformats.org/drawingml/2006/main" xmlns:r="http://schemas.openxmlformats.org/officeDocument/2006/relationships" xmlns:p="http://schemas.openxmlformats.org/presentationml/2006/main" userDrawn="1">
  <p:cSld name="31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3478599"/>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2725738"/>
      </p:ext>
    </p:extLst>
  </p:cSld>
  <p:clrMapOvr>
    <a:masterClrMapping/>
  </p:clrMapOvr>
  <p:timing>
    <p:tnLst>
      <p:par>
        <p:cTn id="1" dur="indefinite" restart="never" nodeType="tmRoot"/>
      </p:par>
    </p:tnLst>
  </p:timing>
</p:sldLayout>
</file>

<file path=ppt/slideLayouts/slideLayout387.xml><?xml version="1.0" encoding="utf-8"?>
<p:sldLayout xmlns:a="http://schemas.openxmlformats.org/drawingml/2006/main" xmlns:r="http://schemas.openxmlformats.org/officeDocument/2006/relationships" xmlns:p="http://schemas.openxmlformats.org/presentationml/2006/main" userDrawn="1">
  <p:cSld name="29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6305835"/>
      </p:ext>
    </p:extLst>
  </p:cSld>
  <p:clrMapOvr>
    <a:masterClrMapping/>
  </p:clrMapOvr>
  <p:timing>
    <p:tnLst>
      <p:par>
        <p:cTn id="1" dur="indefinite" restart="never" nodeType="tmRoot"/>
      </p:par>
    </p:tnLst>
  </p:timing>
</p:sldLayout>
</file>

<file path=ppt/slideLayouts/slideLayout388.xml><?xml version="1.0" encoding="utf-8"?>
<p:sldLayout xmlns:a="http://schemas.openxmlformats.org/drawingml/2006/main" xmlns:r="http://schemas.openxmlformats.org/officeDocument/2006/relationships" xmlns:p="http://schemas.openxmlformats.org/presentationml/2006/main" userDrawn="1">
  <p:cSld name="28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0807535"/>
      </p:ext>
    </p:extLst>
  </p:cSld>
  <p:clrMapOvr>
    <a:masterClrMapping/>
  </p:clrMapOvr>
  <p:timing>
    <p:tnLst>
      <p:par>
        <p:cTn id="1" dur="indefinite" restart="never" nodeType="tmRoot"/>
      </p:par>
    </p:tnLst>
  </p:timing>
</p:sldLayout>
</file>

<file path=ppt/slideLayouts/slideLayout389.xml><?xml version="1.0" encoding="utf-8"?>
<p:sldLayout xmlns:a="http://schemas.openxmlformats.org/drawingml/2006/main" xmlns:r="http://schemas.openxmlformats.org/officeDocument/2006/relationships" xmlns:p="http://schemas.openxmlformats.org/presentationml/2006/main" userDrawn="1">
  <p:cSld name="27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35275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2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112760646"/>
      </p:ext>
    </p:extLst>
  </p:cSld>
  <p:clrMapOvr>
    <a:masterClrMapping/>
  </p:clrMapOvr>
  <p:transition spd="med" advClick="0" advTm="0">
    <p:push dir="r"/>
  </p:transition>
  <p:timing>
    <p:tnLst>
      <p:par>
        <p:cTn id="1" dur="indefinite" restart="never" nodeType="tmRoot"/>
      </p:par>
    </p:tnLst>
  </p:timing>
</p:sldLayout>
</file>

<file path=ppt/slideLayouts/slideLayout390.xml><?xml version="1.0" encoding="utf-8"?>
<p:sldLayout xmlns:a="http://schemas.openxmlformats.org/drawingml/2006/main" xmlns:r="http://schemas.openxmlformats.org/officeDocument/2006/relationships" xmlns:p="http://schemas.openxmlformats.org/presentationml/2006/main" userDrawn="1">
  <p:cSld name="26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4010350"/>
      </p:ext>
    </p:extLst>
  </p:cSld>
  <p:clrMapOvr>
    <a:masterClrMapping/>
  </p:clrMapOvr>
  <p:timing>
    <p:tnLst>
      <p:par>
        <p:cTn id="1" dur="indefinite" restart="never" nodeType="tmRoot"/>
      </p:par>
    </p:tnLst>
  </p:timing>
</p:sldLayout>
</file>

<file path=ppt/slideLayouts/slideLayout391.xml><?xml version="1.0" encoding="utf-8"?>
<p:sldLayout xmlns:a="http://schemas.openxmlformats.org/drawingml/2006/main" xmlns:r="http://schemas.openxmlformats.org/officeDocument/2006/relationships" xmlns:p="http://schemas.openxmlformats.org/presentationml/2006/main" userDrawn="1">
  <p:cSld name="25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2247342"/>
      </p:ext>
    </p:extLst>
  </p:cSld>
  <p:clrMapOvr>
    <a:masterClrMapping/>
  </p:clrMapOvr>
  <p:timing>
    <p:tnLst>
      <p:par>
        <p:cTn id="1" dur="indefinite" restart="never" nodeType="tmRoot"/>
      </p:par>
    </p:tnLst>
  </p:timing>
</p:sldLayout>
</file>

<file path=ppt/slideLayouts/slideLayout392.xml><?xml version="1.0" encoding="utf-8"?>
<p:sldLayout xmlns:a="http://schemas.openxmlformats.org/drawingml/2006/main" xmlns:r="http://schemas.openxmlformats.org/officeDocument/2006/relationships" xmlns:p="http://schemas.openxmlformats.org/presentationml/2006/main" userDrawn="1">
  <p:cSld name="24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86563207"/>
      </p:ext>
    </p:extLst>
  </p:cSld>
  <p:clrMapOvr>
    <a:masterClrMapping/>
  </p:clrMapOvr>
  <p:timing>
    <p:tnLst>
      <p:par>
        <p:cTn id="1" dur="indefinite" restart="never" nodeType="tmRoot"/>
      </p:par>
    </p:tnLst>
  </p:timing>
</p:sldLayout>
</file>

<file path=ppt/slideLayouts/slideLayout393.xml><?xml version="1.0" encoding="utf-8"?>
<p:sldLayout xmlns:a="http://schemas.openxmlformats.org/drawingml/2006/main" xmlns:r="http://schemas.openxmlformats.org/officeDocument/2006/relationships" xmlns:p="http://schemas.openxmlformats.org/presentationml/2006/main" userDrawn="1">
  <p:cSld name="23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2770672"/>
      </p:ext>
    </p:extLst>
  </p:cSld>
  <p:clrMapOvr>
    <a:masterClrMapping/>
  </p:clrMapOvr>
  <p:timing>
    <p:tnLst>
      <p:par>
        <p:cTn id="1" dur="indefinite" restart="never" nodeType="tmRoot"/>
      </p:par>
    </p:tnLst>
  </p:timing>
</p:sldLayout>
</file>

<file path=ppt/slideLayouts/slideLayout394.xml><?xml version="1.0" encoding="utf-8"?>
<p:sldLayout xmlns:a="http://schemas.openxmlformats.org/drawingml/2006/main" xmlns:r="http://schemas.openxmlformats.org/officeDocument/2006/relationships" xmlns:p="http://schemas.openxmlformats.org/presentationml/2006/main" userDrawn="1">
  <p:cSld name="22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615406"/>
      </p:ext>
    </p:extLst>
  </p:cSld>
  <p:clrMapOvr>
    <a:masterClrMapping/>
  </p:clrMapOvr>
  <p:timing>
    <p:tnLst>
      <p:par>
        <p:cTn id="1" dur="indefinite" restart="never" nodeType="tmRoot"/>
      </p:par>
    </p:tnLst>
  </p:timing>
</p:sldLayout>
</file>

<file path=ppt/slideLayouts/slideLayout395.xml><?xml version="1.0" encoding="utf-8"?>
<p:sldLayout xmlns:a="http://schemas.openxmlformats.org/drawingml/2006/main" xmlns:r="http://schemas.openxmlformats.org/officeDocument/2006/relationships" xmlns:p="http://schemas.openxmlformats.org/presentationml/2006/main" userDrawn="1">
  <p:cSld name="21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114377"/>
      </p:ext>
    </p:extLst>
  </p:cSld>
  <p:clrMapOvr>
    <a:masterClrMapping/>
  </p:clrMapOvr>
  <p:timing>
    <p:tnLst>
      <p:par>
        <p:cTn id="1" dur="indefinite" restart="never" nodeType="tmRoot"/>
      </p:par>
    </p:tnLst>
  </p:timing>
</p:sldLayout>
</file>

<file path=ppt/slideLayouts/slideLayout396.xml><?xml version="1.0" encoding="utf-8"?>
<p:sldLayout xmlns:a="http://schemas.openxmlformats.org/drawingml/2006/main" xmlns:r="http://schemas.openxmlformats.org/officeDocument/2006/relationships" xmlns:p="http://schemas.openxmlformats.org/presentationml/2006/main" userDrawn="1">
  <p:cSld name="20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301364"/>
      </p:ext>
    </p:extLst>
  </p:cSld>
  <p:clrMapOvr>
    <a:masterClrMapping/>
  </p:clrMapOvr>
  <p:timing>
    <p:tnLst>
      <p:par>
        <p:cTn id="1" dur="indefinite" restart="never" nodeType="tmRoot"/>
      </p:par>
    </p:tnLst>
  </p:timing>
</p:sldLayout>
</file>

<file path=ppt/slideLayouts/slideLayout397.xml><?xml version="1.0" encoding="utf-8"?>
<p:sldLayout xmlns:a="http://schemas.openxmlformats.org/drawingml/2006/main" xmlns:r="http://schemas.openxmlformats.org/officeDocument/2006/relationships" xmlns:p="http://schemas.openxmlformats.org/presentationml/2006/main" userDrawn="1">
  <p:cSld name="19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991080"/>
      </p:ext>
    </p:extLst>
  </p:cSld>
  <p:clrMapOvr>
    <a:masterClrMapping/>
  </p:clrMapOvr>
  <p:timing>
    <p:tnLst>
      <p:par>
        <p:cTn id="1" dur="indefinite" restart="never" nodeType="tmRoot"/>
      </p:par>
    </p:tnLst>
  </p:timing>
</p:sldLayout>
</file>

<file path=ppt/slideLayouts/slideLayout398.xml><?xml version="1.0" encoding="utf-8"?>
<p:sldLayout xmlns:a="http://schemas.openxmlformats.org/drawingml/2006/main" xmlns:r="http://schemas.openxmlformats.org/officeDocument/2006/relationships" xmlns:p="http://schemas.openxmlformats.org/presentationml/2006/main" userDrawn="1">
  <p:cSld name="18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913636"/>
      </p:ext>
    </p:extLst>
  </p:cSld>
  <p:clrMapOvr>
    <a:masterClrMapping/>
  </p:clrMapOvr>
  <p:timing>
    <p:tnLst>
      <p:par>
        <p:cTn id="1" dur="indefinite" restart="never" nodeType="tmRoot"/>
      </p:par>
    </p:tnLst>
  </p:timing>
</p:sldLayout>
</file>

<file path=ppt/slideLayouts/slideLayout399.xml><?xml version="1.0" encoding="utf-8"?>
<p:sldLayout xmlns:a="http://schemas.openxmlformats.org/drawingml/2006/main" xmlns:r="http://schemas.openxmlformats.org/officeDocument/2006/relationships" xmlns:p="http://schemas.openxmlformats.org/presentationml/2006/main" userDrawn="1">
  <p:cSld name="17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359562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E7459C-3573-436C-8F6E-C76B063957E8}"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B1003-BAFE-42D2-90A8-1E9C7C41E977}" type="slidenum">
              <a:rPr lang="en-US" smtClean="0"/>
              <a:t>‹#›</a:t>
            </a:fld>
            <a:endParaRPr lang="en-US"/>
          </a:p>
        </p:txBody>
      </p:sp>
    </p:spTree>
    <p:extLst>
      <p:ext uri="{BB962C8B-B14F-4D97-AF65-F5344CB8AC3E}">
        <p14:creationId xmlns:p14="http://schemas.microsoft.com/office/powerpoint/2010/main" val="26135335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3" name="Footer Placeholder 2"/>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4" name="Slide Number Placeholder 3"/>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4200855947"/>
      </p:ext>
    </p:extLst>
  </p:cSld>
  <p:clrMapOvr>
    <a:masterClrMapping/>
  </p:clrMapOvr>
  <p:transition spd="med" advClick="0" advTm="0">
    <p:push dir="r"/>
  </p:transition>
  <p:timing>
    <p:tnLst>
      <p:par>
        <p:cTn id="1" dur="indefinite" restart="never" nodeType="tmRoot"/>
      </p:par>
    </p:tnLst>
  </p:timing>
</p:sldLayout>
</file>

<file path=ppt/slideLayouts/slideLayout400.xml><?xml version="1.0" encoding="utf-8"?>
<p:sldLayout xmlns:a="http://schemas.openxmlformats.org/drawingml/2006/main" xmlns:r="http://schemas.openxmlformats.org/officeDocument/2006/relationships" xmlns:p="http://schemas.openxmlformats.org/presentationml/2006/main" userDrawn="1">
  <p:cSld name="16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7293111"/>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userDrawn="1">
  <p:cSld name="15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004833"/>
      </p:ext>
    </p:extLst>
  </p:cSld>
  <p:clrMapOvr>
    <a:masterClrMapping/>
  </p:clrMapOvr>
  <p:timing>
    <p:tnLst>
      <p:par>
        <p:cTn id="1" dur="indefinite" restart="never" nodeType="tmRoot"/>
      </p:par>
    </p:tnLst>
  </p:timing>
</p:sldLayout>
</file>

<file path=ppt/slideLayouts/slideLayout402.xml><?xml version="1.0" encoding="utf-8"?>
<p:sldLayout xmlns:a="http://schemas.openxmlformats.org/drawingml/2006/main" xmlns:r="http://schemas.openxmlformats.org/officeDocument/2006/relationships" xmlns:p="http://schemas.openxmlformats.org/presentationml/2006/main" userDrawn="1">
  <p:cSld name="14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701934"/>
      </p:ext>
    </p:extLst>
  </p:cSld>
  <p:clrMapOvr>
    <a:masterClrMapping/>
  </p:clrMapOvr>
  <p:timing>
    <p:tnLst>
      <p:par>
        <p:cTn id="1" dur="indefinite" restart="never" nodeType="tmRoot"/>
      </p:par>
    </p:tnLst>
  </p:timing>
</p:sldLayout>
</file>

<file path=ppt/slideLayouts/slideLayout403.xml><?xml version="1.0" encoding="utf-8"?>
<p:sldLayout xmlns:a="http://schemas.openxmlformats.org/drawingml/2006/main" xmlns:r="http://schemas.openxmlformats.org/officeDocument/2006/relationships" xmlns:p="http://schemas.openxmlformats.org/presentationml/2006/main" userDrawn="1">
  <p:cSld name="13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08355"/>
      </p:ext>
    </p:extLst>
  </p:cSld>
  <p:clrMapOvr>
    <a:masterClrMapping/>
  </p:clrMapOvr>
  <p:timing>
    <p:tnLst>
      <p:par>
        <p:cTn id="1" dur="indefinite" restart="never" nodeType="tmRoot"/>
      </p:par>
    </p:tnLst>
  </p:timing>
</p:sldLayout>
</file>

<file path=ppt/slideLayouts/slideLayout404.xml><?xml version="1.0" encoding="utf-8"?>
<p:sldLayout xmlns:a="http://schemas.openxmlformats.org/drawingml/2006/main" xmlns:r="http://schemas.openxmlformats.org/officeDocument/2006/relationships" xmlns:p="http://schemas.openxmlformats.org/presentationml/2006/main" userDrawn="1">
  <p:cSld name="12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2919853"/>
      </p:ext>
    </p:extLst>
  </p:cSld>
  <p:clrMapOvr>
    <a:masterClrMapping/>
  </p:clrMapOvr>
  <p:timing>
    <p:tnLst>
      <p:par>
        <p:cTn id="1" dur="indefinite" restart="never" nodeType="tmRoot"/>
      </p:par>
    </p:tnLst>
  </p:timing>
</p:sldLayout>
</file>

<file path=ppt/slideLayouts/slideLayout405.xml><?xml version="1.0" encoding="utf-8"?>
<p:sldLayout xmlns:a="http://schemas.openxmlformats.org/drawingml/2006/main" xmlns:r="http://schemas.openxmlformats.org/officeDocument/2006/relationships" xmlns:p="http://schemas.openxmlformats.org/presentationml/2006/main" userDrawn="1">
  <p:cSld name="11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7357467"/>
      </p:ext>
    </p:extLst>
  </p:cSld>
  <p:clrMapOvr>
    <a:masterClrMapping/>
  </p:clrMapOvr>
  <p:timing>
    <p:tnLst>
      <p:par>
        <p:cTn id="1" dur="indefinite" restart="never" nodeType="tmRoot"/>
      </p:par>
    </p:tnLst>
  </p:timing>
</p:sldLayout>
</file>

<file path=ppt/slideLayouts/slideLayout406.xml><?xml version="1.0" encoding="utf-8"?>
<p:sldLayout xmlns:a="http://schemas.openxmlformats.org/drawingml/2006/main" xmlns:r="http://schemas.openxmlformats.org/officeDocument/2006/relationships" xmlns:p="http://schemas.openxmlformats.org/presentationml/2006/main" userDrawn="1">
  <p:cSld name="10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981363"/>
      </p:ext>
    </p:extLst>
  </p:cSld>
  <p:clrMapOvr>
    <a:masterClrMapping/>
  </p:clrMapOvr>
  <p:timing>
    <p:tnLst>
      <p:par>
        <p:cTn id="1" dur="indefinite" restart="never" nodeType="tmRoot"/>
      </p:par>
    </p:tnLst>
  </p:timing>
</p:sldLayout>
</file>

<file path=ppt/slideLayouts/slideLayout407.xml><?xml version="1.0" encoding="utf-8"?>
<p:sldLayout xmlns:a="http://schemas.openxmlformats.org/drawingml/2006/main" xmlns:r="http://schemas.openxmlformats.org/officeDocument/2006/relationships" xmlns:p="http://schemas.openxmlformats.org/presentationml/2006/main" userDrawn="1">
  <p:cSld name="9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2335539"/>
      </p:ext>
    </p:extLst>
  </p:cSld>
  <p:clrMapOvr>
    <a:masterClrMapping/>
  </p:clrMapOvr>
  <p:timing>
    <p:tnLst>
      <p:par>
        <p:cTn id="1" dur="indefinite" restart="never" nodeType="tmRoot"/>
      </p:par>
    </p:tnLst>
  </p:timing>
</p:sldLayout>
</file>

<file path=ppt/slideLayouts/slideLayout408.xml><?xml version="1.0" encoding="utf-8"?>
<p:sldLayout xmlns:a="http://schemas.openxmlformats.org/drawingml/2006/main" xmlns:r="http://schemas.openxmlformats.org/officeDocument/2006/relationships" xmlns:p="http://schemas.openxmlformats.org/presentationml/2006/main" userDrawn="1">
  <p:cSld name="8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689498"/>
      </p:ext>
    </p:extLst>
  </p:cSld>
  <p:clrMapOvr>
    <a:masterClrMapping/>
  </p:clrMapOvr>
  <p:timing>
    <p:tnLst>
      <p:par>
        <p:cTn id="1" dur="indefinite" restart="never" nodeType="tmRoot"/>
      </p:par>
    </p:tnLst>
  </p:timing>
</p:sldLayout>
</file>

<file path=ppt/slideLayouts/slideLayout409.xml><?xml version="1.0" encoding="utf-8"?>
<p:sldLayout xmlns:a="http://schemas.openxmlformats.org/drawingml/2006/main" xmlns:r="http://schemas.openxmlformats.org/officeDocument/2006/relationships" xmlns:p="http://schemas.openxmlformats.org/presentationml/2006/main" userDrawn="1">
  <p:cSld name="7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6649311"/>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839788" y="2057418"/>
            <a:ext cx="3932237" cy="3811588"/>
          </a:xfrm>
        </p:spPr>
        <p:txBody>
          <a:bodyPr/>
          <a:lstStyle>
            <a:lvl1pPr marL="0" indent="0">
              <a:buNone/>
              <a:defRPr sz="1600"/>
            </a:lvl1pPr>
            <a:lvl2pPr marL="456998" indent="0">
              <a:buNone/>
              <a:defRPr sz="1333"/>
            </a:lvl2pPr>
            <a:lvl3pPr marL="913996" indent="0">
              <a:buNone/>
              <a:defRPr sz="1200"/>
            </a:lvl3pPr>
            <a:lvl4pPr marL="1370986" indent="0">
              <a:buNone/>
              <a:defRPr sz="1067"/>
            </a:lvl4pPr>
            <a:lvl5pPr marL="1827984" indent="0">
              <a:buNone/>
              <a:defRPr sz="1067"/>
            </a:lvl5pPr>
            <a:lvl6pPr marL="2284976" indent="0">
              <a:buNone/>
              <a:defRPr sz="1067"/>
            </a:lvl6pPr>
            <a:lvl7pPr marL="2741970" indent="0">
              <a:buNone/>
              <a:defRPr sz="1067"/>
            </a:lvl7pPr>
            <a:lvl8pPr marL="3198968" indent="0">
              <a:buNone/>
              <a:defRPr sz="1067"/>
            </a:lvl8pPr>
            <a:lvl9pPr marL="3655966" indent="0">
              <a:buNone/>
              <a:defRPr sz="1067"/>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366561730"/>
      </p:ext>
    </p:extLst>
  </p:cSld>
  <p:clrMapOvr>
    <a:masterClrMapping/>
  </p:clrMapOvr>
  <p:transition spd="med" advClick="0" advTm="0">
    <p:push dir="r"/>
  </p:transition>
</p:sldLayout>
</file>

<file path=ppt/slideLayouts/slideLayout410.xml><?xml version="1.0" encoding="utf-8"?>
<p:sldLayout xmlns:a="http://schemas.openxmlformats.org/drawingml/2006/main" xmlns:r="http://schemas.openxmlformats.org/officeDocument/2006/relationships" xmlns:p="http://schemas.openxmlformats.org/presentationml/2006/main" userDrawn="1">
  <p:cSld name="6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755757"/>
      </p:ext>
    </p:extLst>
  </p:cSld>
  <p:clrMapOvr>
    <a:masterClrMapping/>
  </p:clrMapOvr>
  <p:timing>
    <p:tnLst>
      <p:par>
        <p:cTn id="1" dur="indefinite" restart="never" nodeType="tmRoot"/>
      </p:par>
    </p:tnLst>
  </p:timing>
</p:sldLayout>
</file>

<file path=ppt/slideLayouts/slideLayout411.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6411172"/>
      </p:ext>
    </p:extLst>
  </p:cSld>
  <p:clrMapOvr>
    <a:masterClrMapping/>
  </p:clrMapOvr>
  <p:timing>
    <p:tnLst>
      <p:par>
        <p:cTn id="1" dur="indefinite" restart="never" nodeType="tmRoot"/>
      </p:par>
    </p:tnLst>
  </p:timing>
</p:sldLayout>
</file>

<file path=ppt/slideLayouts/slideLayout412.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302296"/>
      </p:ext>
    </p:extLst>
  </p:cSld>
  <p:clrMapOvr>
    <a:masterClrMapping/>
  </p:clrMapOvr>
  <p:timing>
    <p:tnLst>
      <p:par>
        <p:cTn id="1" dur="indefinite" restart="never" nodeType="tmRoot"/>
      </p:par>
    </p:tnLst>
  </p:timing>
</p:sldLayout>
</file>

<file path=ppt/slideLayouts/slideLayout413.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759970"/>
      </p:ext>
    </p:extLst>
  </p:cSld>
  <p:clrMapOvr>
    <a:masterClrMapping/>
  </p:clrMapOvr>
  <p:timing>
    <p:tnLst>
      <p:par>
        <p:cT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6027298"/>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5133109"/>
      </p:ext>
    </p:extLst>
  </p:cSld>
  <p:clrMapOvr>
    <a:masterClrMapping/>
  </p:clrMapOvr>
  <p:timing>
    <p:tnLst>
      <p:par>
        <p:cTn id="1" dur="indefinite" restart="never" nodeType="tmRoot"/>
      </p:par>
    </p:tnLst>
  </p:timing>
</p:sldLayout>
</file>

<file path=ppt/slideLayouts/slideLayout4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86845384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31748442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18.xml><?xml version="1.0" encoding="utf-8"?>
<p:sldLayout xmlns:a="http://schemas.openxmlformats.org/drawingml/2006/main" xmlns:r="http://schemas.openxmlformats.org/officeDocument/2006/relationships" xmlns:p="http://schemas.openxmlformats.org/presentationml/2006/main" type="obj" preserve="1">
  <p:cSld name="5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20098248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19.xml><?xml version="1.0" encoding="utf-8"?>
<p:sldLayout xmlns:a="http://schemas.openxmlformats.org/drawingml/2006/main" xmlns:r="http://schemas.openxmlformats.org/officeDocument/2006/relationships" xmlns:p="http://schemas.openxmlformats.org/presentationml/2006/main" type="obj" preserve="1">
  <p:cSld name="5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92910642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6998" indent="0">
              <a:buNone/>
              <a:defRPr sz="2800"/>
            </a:lvl2pPr>
            <a:lvl3pPr marL="913996" indent="0">
              <a:buNone/>
              <a:defRPr sz="2400"/>
            </a:lvl3pPr>
            <a:lvl4pPr marL="1370986" indent="0">
              <a:buNone/>
              <a:defRPr sz="2000"/>
            </a:lvl4pPr>
            <a:lvl5pPr marL="1827984" indent="0">
              <a:buNone/>
              <a:defRPr sz="2000"/>
            </a:lvl5pPr>
            <a:lvl6pPr marL="2284976" indent="0">
              <a:buNone/>
              <a:defRPr sz="2000"/>
            </a:lvl6pPr>
            <a:lvl7pPr marL="2741970" indent="0">
              <a:buNone/>
              <a:defRPr sz="2000"/>
            </a:lvl7pPr>
            <a:lvl8pPr marL="3198968" indent="0">
              <a:buNone/>
              <a:defRPr sz="2000"/>
            </a:lvl8pPr>
            <a:lvl9pPr marL="3655966"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39788" y="2057418"/>
            <a:ext cx="3932237" cy="3811588"/>
          </a:xfrm>
        </p:spPr>
        <p:txBody>
          <a:bodyPr/>
          <a:lstStyle>
            <a:lvl1pPr marL="0" indent="0">
              <a:buNone/>
              <a:defRPr sz="1600"/>
            </a:lvl1pPr>
            <a:lvl2pPr marL="456998" indent="0">
              <a:buNone/>
              <a:defRPr sz="1333"/>
            </a:lvl2pPr>
            <a:lvl3pPr marL="913996" indent="0">
              <a:buNone/>
              <a:defRPr sz="1200"/>
            </a:lvl3pPr>
            <a:lvl4pPr marL="1370986" indent="0">
              <a:buNone/>
              <a:defRPr sz="1067"/>
            </a:lvl4pPr>
            <a:lvl5pPr marL="1827984" indent="0">
              <a:buNone/>
              <a:defRPr sz="1067"/>
            </a:lvl5pPr>
            <a:lvl6pPr marL="2284976" indent="0">
              <a:buNone/>
              <a:defRPr sz="1067"/>
            </a:lvl6pPr>
            <a:lvl7pPr marL="2741970" indent="0">
              <a:buNone/>
              <a:defRPr sz="1067"/>
            </a:lvl7pPr>
            <a:lvl8pPr marL="3198968" indent="0">
              <a:buNone/>
              <a:defRPr sz="1067"/>
            </a:lvl8pPr>
            <a:lvl9pPr marL="3655966" indent="0">
              <a:buNone/>
              <a:defRPr sz="1067"/>
            </a:lvl9pPr>
          </a:lstStyle>
          <a:p>
            <a:pPr lvl="0"/>
            <a:r>
              <a:rPr lang="zh-CN" altLang="en-US"/>
              <a:t>编辑母版文本样式</a:t>
            </a:r>
          </a:p>
        </p:txBody>
      </p:sp>
      <p:sp>
        <p:nvSpPr>
          <p:cNvPr id="5" name="Date Placeholder 4"/>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Footer Placeholder 5"/>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7" name="Slide Number Placeholder 6"/>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1498421082"/>
      </p:ext>
    </p:extLst>
  </p:cSld>
  <p:clrMapOvr>
    <a:masterClrMapping/>
  </p:clrMapOvr>
  <p:transition spd="med" advClick="0" advTm="0">
    <p:push dir="r"/>
  </p:transition>
</p:sldLayout>
</file>

<file path=ppt/slideLayouts/slideLayout420.xml><?xml version="1.0" encoding="utf-8"?>
<p:sldLayout xmlns:a="http://schemas.openxmlformats.org/drawingml/2006/main" xmlns:r="http://schemas.openxmlformats.org/officeDocument/2006/relationships" xmlns:p="http://schemas.openxmlformats.org/presentationml/2006/main" type="obj" preserve="1">
  <p:cSld name="5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22839593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21.xml><?xml version="1.0" encoding="utf-8"?>
<p:sldLayout xmlns:a="http://schemas.openxmlformats.org/drawingml/2006/main" xmlns:r="http://schemas.openxmlformats.org/officeDocument/2006/relationships" xmlns:p="http://schemas.openxmlformats.org/presentationml/2006/main" type="obj" preserve="1">
  <p:cSld name="5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01560245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22.xml><?xml version="1.0" encoding="utf-8"?>
<p:sldLayout xmlns:a="http://schemas.openxmlformats.org/drawingml/2006/main" xmlns:r="http://schemas.openxmlformats.org/officeDocument/2006/relationships" xmlns:p="http://schemas.openxmlformats.org/presentationml/2006/main" type="obj" preserve="1">
  <p:cSld name="5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011313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23.xml><?xml version="1.0" encoding="utf-8"?>
<p:sldLayout xmlns:a="http://schemas.openxmlformats.org/drawingml/2006/main" xmlns:r="http://schemas.openxmlformats.org/officeDocument/2006/relationships" xmlns:p="http://schemas.openxmlformats.org/presentationml/2006/main" type="obj" preserve="1">
  <p:cSld name="5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64731891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24.xml><?xml version="1.0" encoding="utf-8"?>
<p:sldLayout xmlns:a="http://schemas.openxmlformats.org/drawingml/2006/main" xmlns:r="http://schemas.openxmlformats.org/officeDocument/2006/relationships" xmlns:p="http://schemas.openxmlformats.org/presentationml/2006/main" type="obj" preserve="1">
  <p:cSld name="5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11783041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5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3935635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obj" preserve="1">
  <p:cSld name="4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2849092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27.xml><?xml version="1.0" encoding="utf-8"?>
<p:sldLayout xmlns:a="http://schemas.openxmlformats.org/drawingml/2006/main" xmlns:r="http://schemas.openxmlformats.org/officeDocument/2006/relationships" xmlns:p="http://schemas.openxmlformats.org/presentationml/2006/main" type="obj" preserve="1">
  <p:cSld name="4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87267939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28.xml><?xml version="1.0" encoding="utf-8"?>
<p:sldLayout xmlns:a="http://schemas.openxmlformats.org/drawingml/2006/main" xmlns:r="http://schemas.openxmlformats.org/officeDocument/2006/relationships" xmlns:p="http://schemas.openxmlformats.org/presentationml/2006/main" type="obj" preserve="1">
  <p:cSld name="4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59322657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29.xml><?xml version="1.0" encoding="utf-8"?>
<p:sldLayout xmlns:a="http://schemas.openxmlformats.org/drawingml/2006/main" xmlns:r="http://schemas.openxmlformats.org/officeDocument/2006/relationships" xmlns:p="http://schemas.openxmlformats.org/presentationml/2006/main" type="obj" preserve="1">
  <p:cSld name="4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29780086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496519586"/>
      </p:ext>
    </p:extLst>
  </p:cSld>
  <p:clrMapOvr>
    <a:masterClrMapping/>
  </p:clrMapOvr>
  <p:transition spd="med" advClick="0" advTm="0">
    <p:push dir="r"/>
  </p:transition>
</p:sldLayout>
</file>

<file path=ppt/slideLayouts/slideLayout430.xml><?xml version="1.0" encoding="utf-8"?>
<p:sldLayout xmlns:a="http://schemas.openxmlformats.org/drawingml/2006/main" xmlns:r="http://schemas.openxmlformats.org/officeDocument/2006/relationships" xmlns:p="http://schemas.openxmlformats.org/presentationml/2006/main" type="obj" preserve="1">
  <p:cSld name="4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25315558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31.xml><?xml version="1.0" encoding="utf-8"?>
<p:sldLayout xmlns:a="http://schemas.openxmlformats.org/drawingml/2006/main" xmlns:r="http://schemas.openxmlformats.org/officeDocument/2006/relationships" xmlns:p="http://schemas.openxmlformats.org/presentationml/2006/main" type="obj" preserve="1">
  <p:cSld name="4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70570296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32.xml><?xml version="1.0" encoding="utf-8"?>
<p:sldLayout xmlns:a="http://schemas.openxmlformats.org/drawingml/2006/main" xmlns:r="http://schemas.openxmlformats.org/officeDocument/2006/relationships" xmlns:p="http://schemas.openxmlformats.org/presentationml/2006/main" type="obj" preserve="1">
  <p:cSld name="4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705516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33.xml><?xml version="1.0" encoding="utf-8"?>
<p:sldLayout xmlns:a="http://schemas.openxmlformats.org/drawingml/2006/main" xmlns:r="http://schemas.openxmlformats.org/officeDocument/2006/relationships" xmlns:p="http://schemas.openxmlformats.org/presentationml/2006/main" type="obj" preserve="1">
  <p:cSld name="4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2472364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34.xml><?xml version="1.0" encoding="utf-8"?>
<p:sldLayout xmlns:a="http://schemas.openxmlformats.org/drawingml/2006/main" xmlns:r="http://schemas.openxmlformats.org/officeDocument/2006/relationships" xmlns:p="http://schemas.openxmlformats.org/presentationml/2006/main" type="obj" preserve="1">
  <p:cSld name="4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4588192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35.xml><?xml version="1.0" encoding="utf-8"?>
<p:sldLayout xmlns:a="http://schemas.openxmlformats.org/drawingml/2006/main" xmlns:r="http://schemas.openxmlformats.org/officeDocument/2006/relationships" xmlns:p="http://schemas.openxmlformats.org/presentationml/2006/main" type="obj" preserve="1">
  <p:cSld name="4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71600244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3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5131188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obj" preserve="1">
  <p:cSld name="3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02767752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38.xml><?xml version="1.0" encoding="utf-8"?>
<p:sldLayout xmlns:a="http://schemas.openxmlformats.org/drawingml/2006/main" xmlns:r="http://schemas.openxmlformats.org/officeDocument/2006/relationships" xmlns:p="http://schemas.openxmlformats.org/presentationml/2006/main" type="obj" preserve="1">
  <p:cSld name="3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09608335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39.xml><?xml version="1.0" encoding="utf-8"?>
<p:sldLayout xmlns:a="http://schemas.openxmlformats.org/drawingml/2006/main" xmlns:r="http://schemas.openxmlformats.org/officeDocument/2006/relationships" xmlns:p="http://schemas.openxmlformats.org/presentationml/2006/main" type="obj" preserve="1">
  <p:cSld name="3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08604246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43"/>
            <a:ext cx="2628900" cy="581183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838201" y="365143"/>
            <a:ext cx="7734300" cy="581183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11"/>
          </p:nvPr>
        </p:nvSpPr>
        <p:spPr/>
        <p:txBody>
          <a:body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12"/>
          </p:nvPr>
        </p:nvSpPr>
        <p:spPr/>
        <p:txBody>
          <a:body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447737856"/>
      </p:ext>
    </p:extLst>
  </p:cSld>
  <p:clrMapOvr>
    <a:masterClrMapping/>
  </p:clrMapOvr>
  <p:transition spd="med" advClick="0" advTm="0">
    <p:push dir="r"/>
  </p:transition>
</p:sldLayout>
</file>

<file path=ppt/slideLayouts/slideLayout440.xml><?xml version="1.0" encoding="utf-8"?>
<p:sldLayout xmlns:a="http://schemas.openxmlformats.org/drawingml/2006/main" xmlns:r="http://schemas.openxmlformats.org/officeDocument/2006/relationships" xmlns:p="http://schemas.openxmlformats.org/presentationml/2006/main" type="obj" preserve="1">
  <p:cSld name="3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75212210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41.xml><?xml version="1.0" encoding="utf-8"?>
<p:sldLayout xmlns:a="http://schemas.openxmlformats.org/drawingml/2006/main" xmlns:r="http://schemas.openxmlformats.org/officeDocument/2006/relationships" xmlns:p="http://schemas.openxmlformats.org/presentationml/2006/main" type="obj" preserve="1">
  <p:cSld name="3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24588587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42.xml><?xml version="1.0" encoding="utf-8"?>
<p:sldLayout xmlns:a="http://schemas.openxmlformats.org/drawingml/2006/main" xmlns:r="http://schemas.openxmlformats.org/officeDocument/2006/relationships" xmlns:p="http://schemas.openxmlformats.org/presentationml/2006/main" type="obj" preserve="1">
  <p:cSld name="3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88939008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type="obj" preserve="1">
  <p:cSld name="3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2926949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44.xml><?xml version="1.0" encoding="utf-8"?>
<p:sldLayout xmlns:a="http://schemas.openxmlformats.org/drawingml/2006/main" xmlns:r="http://schemas.openxmlformats.org/officeDocument/2006/relationships" xmlns:p="http://schemas.openxmlformats.org/presentationml/2006/main" type="obj" preserve="1">
  <p:cSld name="3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71240578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45.xml><?xml version="1.0" encoding="utf-8"?>
<p:sldLayout xmlns:a="http://schemas.openxmlformats.org/drawingml/2006/main" xmlns:r="http://schemas.openxmlformats.org/officeDocument/2006/relationships" xmlns:p="http://schemas.openxmlformats.org/presentationml/2006/main" type="obj" preserve="1">
  <p:cSld name="3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09550002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46.xml><?xml version="1.0" encoding="utf-8"?>
<p:sldLayout xmlns:a="http://schemas.openxmlformats.org/drawingml/2006/main" xmlns:r="http://schemas.openxmlformats.org/officeDocument/2006/relationships" xmlns:p="http://schemas.openxmlformats.org/presentationml/2006/main" type="obj" preserve="1">
  <p:cSld name="2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47286887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obj" preserve="1">
  <p:cSld name="2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22211961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obj" preserve="1">
  <p:cSld name="2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32778995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obj" preserve="1">
  <p:cSld name="2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8423399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943150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obj" preserve="1">
  <p:cSld name="2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57330189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obj" preserve="1">
  <p:cSld name="2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354864067"/>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type="obj" preserve="1">
  <p:cSld name="2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6410509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type="obj" preserve="1">
  <p:cSld name="2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5550191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type="obj" preserve="1">
  <p:cSld name="2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55703920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type="obj" preserve="1">
  <p:cSld name="2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98722567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type="obj" preserve="1">
  <p:cSld name="1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13339828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type="obj" preserve="1">
  <p:cSld name="1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1760987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1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26600463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type="obj" preserve="1">
  <p:cSld name="1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907710524"/>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836328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71104307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61.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360725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62.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6457921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63.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2529682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64.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01586694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65.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0762040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66.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59101983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67.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90620811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68.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55624284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86106016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58230764"/>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470.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68654816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71.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86533612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72.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01511250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73.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97691445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74.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80760208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Layout>
</file>

<file path=ppt/slideLayouts/slideLayout47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44447875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7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51676155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7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80135751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7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691790638"/>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7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39E1D406-F291-65F1-A672-43BF0DE633B3}"/>
              </a:ext>
            </a:extLst>
          </p:cNvPr>
          <p:cNvSpPr/>
          <p:nvPr userDrawn="1"/>
        </p:nvSpPr>
        <p:spPr>
          <a:xfrm>
            <a:off x="319316" y="296528"/>
            <a:ext cx="11553368" cy="6264944"/>
          </a:xfrm>
          <a:prstGeom prst="roundRect">
            <a:avLst/>
          </a:prstGeom>
          <a:solidFill>
            <a:schemeClr val="bg1"/>
          </a:solidFill>
          <a:ln w="38100">
            <a:solidFill>
              <a:srgbClr val="F2961B"/>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86368360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061458"/>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48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25645359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8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10349098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8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086171190"/>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8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2024/10/11</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800" b="0" i="0" u="none" strike="noStrike" kern="1200" cap="none" spc="0" normalizeH="0" baseline="0" noProof="0" smtClean="0">
                <a:ln>
                  <a:noFill/>
                </a:ln>
                <a:solidFill>
                  <a:prstClr val="black"/>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4035222053"/>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Layout>
</file>

<file path=ppt/slideLayouts/slideLayout484.xml><?xml version="1.0" encoding="utf-8"?>
<p:sldLayout xmlns:a="http://schemas.openxmlformats.org/drawingml/2006/main" xmlns:r="http://schemas.openxmlformats.org/officeDocument/2006/relationships" xmlns:p="http://schemas.openxmlformats.org/presentationml/2006/main" matchingName="2_Title and Content" userDrawn="1">
  <p:cSld name="2_Title and Content">
    <p:spTree>
      <p:nvGrpSpPr>
        <p:cNvPr id="1" name="Shape 33"/>
        <p:cNvGrpSpPr/>
        <p:nvPr/>
      </p:nvGrpSpPr>
      <p:grpSpPr>
        <a:xfrm>
          <a:off x="0" y="0"/>
          <a:ext cx="0" cy="0"/>
          <a:chOff x="0" y="0"/>
          <a:chExt cx="0" cy="0"/>
        </a:xfrm>
      </p:grpSpPr>
      <p:sp>
        <p:nvSpPr>
          <p:cNvPr id="37" name="Google Shape;3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fld id="{97561B3B-9BA6-4C4D-8B30-45AEED0A188D}" type="datetimeFigureOut">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Pts val="1400"/>
                <a:buFontTx/>
                <a:buNone/>
                <a:tabLst/>
                <a:defRPr/>
              </a:pPr>
              <a:t>10/11/2024</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8" name="Google Shape;3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ctr" defTabSz="914400" rtl="0" eaLnBrk="1" fontAlgn="auto" latinLnBrk="0" hangingPunct="1">
              <a:lnSpc>
                <a:spcPct val="100000"/>
              </a:lnSpc>
              <a:spcBef>
                <a:spcPts val="0"/>
              </a:spcBef>
              <a:spcAft>
                <a:spcPts val="0"/>
              </a:spcAft>
              <a:buClrTx/>
              <a:buSzPts val="1400"/>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9" name="Google Shape;3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4DADA5AD-FBF5-4393-A73C-EEA18769A2C6}" type="slidenum">
              <a:rPr kumimoji="0" lang="en-US" sz="18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2" name="Group 1">
            <a:extLst>
              <a:ext uri="{FF2B5EF4-FFF2-40B4-BE49-F238E27FC236}">
                <a16:creationId xmlns:a16="http://schemas.microsoft.com/office/drawing/2014/main" id="{77995789-3BEE-9420-3ACD-2618BB895A83}"/>
              </a:ext>
            </a:extLst>
          </p:cNvPr>
          <p:cNvGrpSpPr/>
          <p:nvPr userDrawn="1"/>
        </p:nvGrpSpPr>
        <p:grpSpPr>
          <a:xfrm rot="10800000">
            <a:off x="5341" y="136525"/>
            <a:ext cx="12186659" cy="6858001"/>
            <a:chOff x="-1332656" y="139945"/>
            <a:chExt cx="9138659" cy="5359128"/>
          </a:xfrm>
        </p:grpSpPr>
        <p:pic>
          <p:nvPicPr>
            <p:cNvPr id="3" name="Picture 2">
              <a:extLst>
                <a:ext uri="{FF2B5EF4-FFF2-40B4-BE49-F238E27FC236}">
                  <a16:creationId xmlns:a16="http://schemas.microsoft.com/office/drawing/2014/main" id="{B7AF4C1B-8032-8791-F3CB-E69FB2300580}"/>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332656" y="139945"/>
              <a:ext cx="9138659" cy="5359128"/>
            </a:xfrm>
            <a:prstGeom prst="rect">
              <a:avLst/>
            </a:prstGeom>
          </p:spPr>
        </p:pic>
        <p:sp>
          <p:nvSpPr>
            <p:cNvPr id="4" name="Rectangle 3">
              <a:extLst>
                <a:ext uri="{FF2B5EF4-FFF2-40B4-BE49-F238E27FC236}">
                  <a16:creationId xmlns:a16="http://schemas.microsoft.com/office/drawing/2014/main" id="{F72824AF-72DC-4F65-8D4B-2A740A8A46DD}"/>
                </a:ext>
              </a:extLst>
            </p:cNvPr>
            <p:cNvSpPr/>
            <p:nvPr userDrawn="1"/>
          </p:nvSpPr>
          <p:spPr>
            <a:xfrm>
              <a:off x="-1324903" y="139945"/>
              <a:ext cx="1260648" cy="309118"/>
            </a:xfrm>
            <a:prstGeom prst="rect">
              <a:avLst/>
            </a:prstGeom>
            <a:solidFill>
              <a:srgbClr val="FF77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ectangle 4">
              <a:extLst>
                <a:ext uri="{FF2B5EF4-FFF2-40B4-BE49-F238E27FC236}">
                  <a16:creationId xmlns:a16="http://schemas.microsoft.com/office/drawing/2014/main" id="{CD1996D4-442D-C2B5-F580-45BD07A29051}"/>
                </a:ext>
              </a:extLst>
            </p:cNvPr>
            <p:cNvSpPr/>
            <p:nvPr userDrawn="1"/>
          </p:nvSpPr>
          <p:spPr>
            <a:xfrm>
              <a:off x="6402355" y="143121"/>
              <a:ext cx="1393595" cy="309118"/>
            </a:xfrm>
            <a:prstGeom prst="rect">
              <a:avLst/>
            </a:prstGeom>
            <a:solidFill>
              <a:srgbClr val="FF77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3449682367"/>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96659230"/>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835162556"/>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577239363"/>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08926881"/>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pPr defTabSz="609630"/>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2099248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71125273"/>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4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60963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083610189"/>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60963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662683255"/>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1758028966"/>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defTabSz="609630"/>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591061213"/>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422259293"/>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pPr defTabSz="609630"/>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41885218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E7459C-3573-436C-8F6E-C76B063957E8}" type="datetimeFigureOut">
              <a:rPr lang="en-US" smtClean="0"/>
              <a:t>10/11/2024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BB1003-BAFE-42D2-90A8-1E9C7C41E977}" type="slidenum">
              <a:rPr lang="en-US" smtClean="0"/>
              <a:t>‹#›</a:t>
            </a:fld>
            <a:endParaRPr lang="en-US"/>
          </a:p>
        </p:txBody>
      </p:sp>
    </p:spTree>
    <p:extLst>
      <p:ext uri="{BB962C8B-B14F-4D97-AF65-F5344CB8AC3E}">
        <p14:creationId xmlns:p14="http://schemas.microsoft.com/office/powerpoint/2010/main" val="383955080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396564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3680578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965359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189958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4473437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185060438"/>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50289744"/>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6496854"/>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3352674"/>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6121814"/>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E7459C-3573-436C-8F6E-C76B063957E8}" type="datetimeFigureOut">
              <a:rPr lang="en-US" smtClean="0"/>
              <a:t>10/11/2024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BB1003-BAFE-42D2-90A8-1E9C7C41E977}" type="slidenum">
              <a:rPr lang="en-US" smtClean="0"/>
              <a:t>‹#›</a:t>
            </a:fld>
            <a:endParaRPr lang="en-US"/>
          </a:p>
        </p:txBody>
      </p:sp>
    </p:spTree>
    <p:extLst>
      <p:ext uri="{BB962C8B-B14F-4D97-AF65-F5344CB8AC3E}">
        <p14:creationId xmlns:p14="http://schemas.microsoft.com/office/powerpoint/2010/main" val="50821870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1266613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6440966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9478345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5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3656954"/>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5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6149955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5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8449854"/>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5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0285525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5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54574780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5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02052533"/>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5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62588223"/>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E7459C-3573-436C-8F6E-C76B063957E8}" type="datetimeFigureOut">
              <a:rPr lang="en-US" smtClean="0"/>
              <a:t>10/11/2024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BB1003-BAFE-42D2-90A8-1E9C7C41E977}" type="slidenum">
              <a:rPr lang="en-US" smtClean="0"/>
              <a:t>‹#›</a:t>
            </a:fld>
            <a:endParaRPr lang="en-US"/>
          </a:p>
        </p:txBody>
      </p:sp>
    </p:spTree>
    <p:extLst>
      <p:ext uri="{BB962C8B-B14F-4D97-AF65-F5344CB8AC3E}">
        <p14:creationId xmlns:p14="http://schemas.microsoft.com/office/powerpoint/2010/main" val="42699531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5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1433023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4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46606338"/>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4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50946068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4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36480409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4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1369770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4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537099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4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0521856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4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8051915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4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732737093"/>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4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52145464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E7459C-3573-436C-8F6E-C76B063957E8}"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B1003-BAFE-42D2-90A8-1E9C7C41E977}" type="slidenum">
              <a:rPr lang="en-US" smtClean="0"/>
              <a:t>‹#›</a:t>
            </a:fld>
            <a:endParaRPr lang="en-US"/>
          </a:p>
        </p:txBody>
      </p:sp>
    </p:spTree>
    <p:extLst>
      <p:ext uri="{BB962C8B-B14F-4D97-AF65-F5344CB8AC3E}">
        <p14:creationId xmlns:p14="http://schemas.microsoft.com/office/powerpoint/2010/main" val="178319807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reserve="1">
  <p:cSld name="4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082424932"/>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titleOnly" preserve="1">
  <p:cSld name="3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90730623"/>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3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02878390"/>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3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48515963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3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866475628"/>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3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4962659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3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55335424"/>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titleOnly" preserve="1">
  <p:cSld name="3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43982992"/>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titleOnly" preserve="1">
  <p:cSld name="3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92236217"/>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titleOnly" preserve="1">
  <p:cSld name="3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029508466"/>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1E7459C-3573-436C-8F6E-C76B063957E8}" type="datetimeFigureOut">
              <a:rPr lang="en-US" smtClean="0"/>
              <a:t>10/11/2024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BB1003-BAFE-42D2-90A8-1E9C7C41E977}" type="slidenum">
              <a:rPr lang="en-US" smtClean="0"/>
              <a:t>‹#›</a:t>
            </a:fld>
            <a:endParaRPr lang="en-US"/>
          </a:p>
        </p:txBody>
      </p:sp>
    </p:spTree>
    <p:extLst>
      <p:ext uri="{BB962C8B-B14F-4D97-AF65-F5344CB8AC3E}">
        <p14:creationId xmlns:p14="http://schemas.microsoft.com/office/powerpoint/2010/main" val="270528238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30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64489933"/>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29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35244518"/>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92.xml><?xml version="1.0" encoding="utf-8"?>
<p:sldLayout xmlns:a="http://schemas.openxmlformats.org/drawingml/2006/main" xmlns:r="http://schemas.openxmlformats.org/officeDocument/2006/relationships" xmlns:p="http://schemas.openxmlformats.org/presentationml/2006/main" type="titleOnly" preserve="1">
  <p:cSld name="28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6647511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titleOnly" preserve="1">
  <p:cSld name="27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82985109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26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87569761"/>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25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54497974"/>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24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57996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2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063932854"/>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2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858600015"/>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Layouts/slideLayout99.xml><?xml version="1.0" encoding="utf-8"?>
<p:sldLayout xmlns:a="http://schemas.openxmlformats.org/drawingml/2006/main" xmlns:r="http://schemas.openxmlformats.org/officeDocument/2006/relationships" xmlns:p="http://schemas.openxmlformats.org/presentationml/2006/main" type="titleOnly" preserve="1">
  <p:cSld name="2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p:cNvSpPr>
            <a:spLocks noGrp="1"/>
          </p:cNvSpPr>
          <p:nvPr>
            <p:ph type="ftr" sz="quarter" idx="11"/>
          </p:nvPr>
        </p:nvSpPr>
        <p:spPr/>
        <p: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732139069"/>
      </p:ext>
    </p:extLst>
  </p:cSld>
  <p:clrMapOvr>
    <a:masterClrMapping/>
  </p:clrMapOvr>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117" Type="http://schemas.openxmlformats.org/officeDocument/2006/relationships/slideLayout" Target="../slideLayouts/slideLayout161.xml"/><Relationship Id="rId21" Type="http://schemas.openxmlformats.org/officeDocument/2006/relationships/slideLayout" Target="../slideLayouts/slideLayout65.xml"/><Relationship Id="rId42" Type="http://schemas.openxmlformats.org/officeDocument/2006/relationships/slideLayout" Target="../slideLayouts/slideLayout86.xml"/><Relationship Id="rId63" Type="http://schemas.openxmlformats.org/officeDocument/2006/relationships/slideLayout" Target="../slideLayouts/slideLayout107.xml"/><Relationship Id="rId84" Type="http://schemas.openxmlformats.org/officeDocument/2006/relationships/slideLayout" Target="../slideLayouts/slideLayout128.xml"/><Relationship Id="rId138" Type="http://schemas.openxmlformats.org/officeDocument/2006/relationships/slideLayout" Target="../slideLayouts/slideLayout182.xml"/><Relationship Id="rId159" Type="http://schemas.openxmlformats.org/officeDocument/2006/relationships/slideLayout" Target="../slideLayouts/slideLayout203.xml"/><Relationship Id="rId170" Type="http://schemas.openxmlformats.org/officeDocument/2006/relationships/theme" Target="../theme/theme4.xml"/><Relationship Id="rId107" Type="http://schemas.openxmlformats.org/officeDocument/2006/relationships/slideLayout" Target="../slideLayouts/slideLayout151.xml"/><Relationship Id="rId11" Type="http://schemas.openxmlformats.org/officeDocument/2006/relationships/slideLayout" Target="../slideLayouts/slideLayout55.xml"/><Relationship Id="rId32" Type="http://schemas.openxmlformats.org/officeDocument/2006/relationships/slideLayout" Target="../slideLayouts/slideLayout76.xml"/><Relationship Id="rId53" Type="http://schemas.openxmlformats.org/officeDocument/2006/relationships/slideLayout" Target="../slideLayouts/slideLayout97.xml"/><Relationship Id="rId74" Type="http://schemas.openxmlformats.org/officeDocument/2006/relationships/slideLayout" Target="../slideLayouts/slideLayout118.xml"/><Relationship Id="rId128" Type="http://schemas.openxmlformats.org/officeDocument/2006/relationships/slideLayout" Target="../slideLayouts/slideLayout172.xml"/><Relationship Id="rId149" Type="http://schemas.openxmlformats.org/officeDocument/2006/relationships/slideLayout" Target="../slideLayouts/slideLayout193.xml"/><Relationship Id="rId5" Type="http://schemas.openxmlformats.org/officeDocument/2006/relationships/slideLayout" Target="../slideLayouts/slideLayout49.xml"/><Relationship Id="rId95" Type="http://schemas.openxmlformats.org/officeDocument/2006/relationships/slideLayout" Target="../slideLayouts/slideLayout139.xml"/><Relationship Id="rId160" Type="http://schemas.openxmlformats.org/officeDocument/2006/relationships/slideLayout" Target="../slideLayouts/slideLayout204.xml"/><Relationship Id="rId22" Type="http://schemas.openxmlformats.org/officeDocument/2006/relationships/slideLayout" Target="../slideLayouts/slideLayout66.xml"/><Relationship Id="rId43" Type="http://schemas.openxmlformats.org/officeDocument/2006/relationships/slideLayout" Target="../slideLayouts/slideLayout87.xml"/><Relationship Id="rId64" Type="http://schemas.openxmlformats.org/officeDocument/2006/relationships/slideLayout" Target="../slideLayouts/slideLayout108.xml"/><Relationship Id="rId118" Type="http://schemas.openxmlformats.org/officeDocument/2006/relationships/slideLayout" Target="../slideLayouts/slideLayout162.xml"/><Relationship Id="rId139" Type="http://schemas.openxmlformats.org/officeDocument/2006/relationships/slideLayout" Target="../slideLayouts/slideLayout183.xml"/><Relationship Id="rId85" Type="http://schemas.openxmlformats.org/officeDocument/2006/relationships/slideLayout" Target="../slideLayouts/slideLayout129.xml"/><Relationship Id="rId150" Type="http://schemas.openxmlformats.org/officeDocument/2006/relationships/slideLayout" Target="../slideLayouts/slideLayout194.xml"/><Relationship Id="rId12" Type="http://schemas.openxmlformats.org/officeDocument/2006/relationships/slideLayout" Target="../slideLayouts/slideLayout56.xml"/><Relationship Id="rId33" Type="http://schemas.openxmlformats.org/officeDocument/2006/relationships/slideLayout" Target="../slideLayouts/slideLayout77.xml"/><Relationship Id="rId108" Type="http://schemas.openxmlformats.org/officeDocument/2006/relationships/slideLayout" Target="../slideLayouts/slideLayout152.xml"/><Relationship Id="rId129" Type="http://schemas.openxmlformats.org/officeDocument/2006/relationships/slideLayout" Target="../slideLayouts/slideLayout173.xml"/><Relationship Id="rId54" Type="http://schemas.openxmlformats.org/officeDocument/2006/relationships/slideLayout" Target="../slideLayouts/slideLayout98.xml"/><Relationship Id="rId70" Type="http://schemas.openxmlformats.org/officeDocument/2006/relationships/slideLayout" Target="../slideLayouts/slideLayout114.xml"/><Relationship Id="rId75" Type="http://schemas.openxmlformats.org/officeDocument/2006/relationships/slideLayout" Target="../slideLayouts/slideLayout119.xml"/><Relationship Id="rId91" Type="http://schemas.openxmlformats.org/officeDocument/2006/relationships/slideLayout" Target="../slideLayouts/slideLayout135.xml"/><Relationship Id="rId96" Type="http://schemas.openxmlformats.org/officeDocument/2006/relationships/slideLayout" Target="../slideLayouts/slideLayout140.xml"/><Relationship Id="rId140" Type="http://schemas.openxmlformats.org/officeDocument/2006/relationships/slideLayout" Target="../slideLayouts/slideLayout184.xml"/><Relationship Id="rId145" Type="http://schemas.openxmlformats.org/officeDocument/2006/relationships/slideLayout" Target="../slideLayouts/slideLayout189.xml"/><Relationship Id="rId161" Type="http://schemas.openxmlformats.org/officeDocument/2006/relationships/slideLayout" Target="../slideLayouts/slideLayout205.xml"/><Relationship Id="rId166" Type="http://schemas.openxmlformats.org/officeDocument/2006/relationships/slideLayout" Target="../slideLayouts/slideLayout21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23" Type="http://schemas.openxmlformats.org/officeDocument/2006/relationships/slideLayout" Target="../slideLayouts/slideLayout67.xml"/><Relationship Id="rId28" Type="http://schemas.openxmlformats.org/officeDocument/2006/relationships/slideLayout" Target="../slideLayouts/slideLayout72.xml"/><Relationship Id="rId49" Type="http://schemas.openxmlformats.org/officeDocument/2006/relationships/slideLayout" Target="../slideLayouts/slideLayout93.xml"/><Relationship Id="rId114" Type="http://schemas.openxmlformats.org/officeDocument/2006/relationships/slideLayout" Target="../slideLayouts/slideLayout158.xml"/><Relationship Id="rId119" Type="http://schemas.openxmlformats.org/officeDocument/2006/relationships/slideLayout" Target="../slideLayouts/slideLayout163.xml"/><Relationship Id="rId44" Type="http://schemas.openxmlformats.org/officeDocument/2006/relationships/slideLayout" Target="../slideLayouts/slideLayout88.xml"/><Relationship Id="rId60" Type="http://schemas.openxmlformats.org/officeDocument/2006/relationships/slideLayout" Target="../slideLayouts/slideLayout104.xml"/><Relationship Id="rId65" Type="http://schemas.openxmlformats.org/officeDocument/2006/relationships/slideLayout" Target="../slideLayouts/slideLayout109.xml"/><Relationship Id="rId81" Type="http://schemas.openxmlformats.org/officeDocument/2006/relationships/slideLayout" Target="../slideLayouts/slideLayout125.xml"/><Relationship Id="rId86" Type="http://schemas.openxmlformats.org/officeDocument/2006/relationships/slideLayout" Target="../slideLayouts/slideLayout130.xml"/><Relationship Id="rId130" Type="http://schemas.openxmlformats.org/officeDocument/2006/relationships/slideLayout" Target="../slideLayouts/slideLayout174.xml"/><Relationship Id="rId135" Type="http://schemas.openxmlformats.org/officeDocument/2006/relationships/slideLayout" Target="../slideLayouts/slideLayout179.xml"/><Relationship Id="rId151" Type="http://schemas.openxmlformats.org/officeDocument/2006/relationships/slideLayout" Target="../slideLayouts/slideLayout195.xml"/><Relationship Id="rId156" Type="http://schemas.openxmlformats.org/officeDocument/2006/relationships/slideLayout" Target="../slideLayouts/slideLayout200.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9" Type="http://schemas.openxmlformats.org/officeDocument/2006/relationships/slideLayout" Target="../slideLayouts/slideLayout83.xml"/><Relationship Id="rId109" Type="http://schemas.openxmlformats.org/officeDocument/2006/relationships/slideLayout" Target="../slideLayouts/slideLayout153.xml"/><Relationship Id="rId34" Type="http://schemas.openxmlformats.org/officeDocument/2006/relationships/slideLayout" Target="../slideLayouts/slideLayout78.xml"/><Relationship Id="rId50" Type="http://schemas.openxmlformats.org/officeDocument/2006/relationships/slideLayout" Target="../slideLayouts/slideLayout94.xml"/><Relationship Id="rId55" Type="http://schemas.openxmlformats.org/officeDocument/2006/relationships/slideLayout" Target="../slideLayouts/slideLayout99.xml"/><Relationship Id="rId76" Type="http://schemas.openxmlformats.org/officeDocument/2006/relationships/slideLayout" Target="../slideLayouts/slideLayout120.xml"/><Relationship Id="rId97" Type="http://schemas.openxmlformats.org/officeDocument/2006/relationships/slideLayout" Target="../slideLayouts/slideLayout141.xml"/><Relationship Id="rId104" Type="http://schemas.openxmlformats.org/officeDocument/2006/relationships/slideLayout" Target="../slideLayouts/slideLayout148.xml"/><Relationship Id="rId120" Type="http://schemas.openxmlformats.org/officeDocument/2006/relationships/slideLayout" Target="../slideLayouts/slideLayout164.xml"/><Relationship Id="rId125" Type="http://schemas.openxmlformats.org/officeDocument/2006/relationships/slideLayout" Target="../slideLayouts/slideLayout169.xml"/><Relationship Id="rId141" Type="http://schemas.openxmlformats.org/officeDocument/2006/relationships/slideLayout" Target="../slideLayouts/slideLayout185.xml"/><Relationship Id="rId146" Type="http://schemas.openxmlformats.org/officeDocument/2006/relationships/slideLayout" Target="../slideLayouts/slideLayout190.xml"/><Relationship Id="rId167" Type="http://schemas.openxmlformats.org/officeDocument/2006/relationships/slideLayout" Target="../slideLayouts/slideLayout211.xml"/><Relationship Id="rId7" Type="http://schemas.openxmlformats.org/officeDocument/2006/relationships/slideLayout" Target="../slideLayouts/slideLayout51.xml"/><Relationship Id="rId71" Type="http://schemas.openxmlformats.org/officeDocument/2006/relationships/slideLayout" Target="../slideLayouts/slideLayout115.xml"/><Relationship Id="rId92" Type="http://schemas.openxmlformats.org/officeDocument/2006/relationships/slideLayout" Target="../slideLayouts/slideLayout136.xml"/><Relationship Id="rId162" Type="http://schemas.openxmlformats.org/officeDocument/2006/relationships/slideLayout" Target="../slideLayouts/slideLayout206.xml"/><Relationship Id="rId2" Type="http://schemas.openxmlformats.org/officeDocument/2006/relationships/slideLayout" Target="../slideLayouts/slideLayout46.xml"/><Relationship Id="rId29" Type="http://schemas.openxmlformats.org/officeDocument/2006/relationships/slideLayout" Target="../slideLayouts/slideLayout73.xml"/><Relationship Id="rId24" Type="http://schemas.openxmlformats.org/officeDocument/2006/relationships/slideLayout" Target="../slideLayouts/slideLayout68.xml"/><Relationship Id="rId40" Type="http://schemas.openxmlformats.org/officeDocument/2006/relationships/slideLayout" Target="../slideLayouts/slideLayout84.xml"/><Relationship Id="rId45" Type="http://schemas.openxmlformats.org/officeDocument/2006/relationships/slideLayout" Target="../slideLayouts/slideLayout89.xml"/><Relationship Id="rId66" Type="http://schemas.openxmlformats.org/officeDocument/2006/relationships/slideLayout" Target="../slideLayouts/slideLayout110.xml"/><Relationship Id="rId87" Type="http://schemas.openxmlformats.org/officeDocument/2006/relationships/slideLayout" Target="../slideLayouts/slideLayout131.xml"/><Relationship Id="rId110" Type="http://schemas.openxmlformats.org/officeDocument/2006/relationships/slideLayout" Target="../slideLayouts/slideLayout154.xml"/><Relationship Id="rId115" Type="http://schemas.openxmlformats.org/officeDocument/2006/relationships/slideLayout" Target="../slideLayouts/slideLayout159.xml"/><Relationship Id="rId131" Type="http://schemas.openxmlformats.org/officeDocument/2006/relationships/slideLayout" Target="../slideLayouts/slideLayout175.xml"/><Relationship Id="rId136" Type="http://schemas.openxmlformats.org/officeDocument/2006/relationships/slideLayout" Target="../slideLayouts/slideLayout180.xml"/><Relationship Id="rId157" Type="http://schemas.openxmlformats.org/officeDocument/2006/relationships/slideLayout" Target="../slideLayouts/slideLayout201.xml"/><Relationship Id="rId61" Type="http://schemas.openxmlformats.org/officeDocument/2006/relationships/slideLayout" Target="../slideLayouts/slideLayout105.xml"/><Relationship Id="rId82" Type="http://schemas.openxmlformats.org/officeDocument/2006/relationships/slideLayout" Target="../slideLayouts/slideLayout126.xml"/><Relationship Id="rId152" Type="http://schemas.openxmlformats.org/officeDocument/2006/relationships/slideLayout" Target="../slideLayouts/slideLayout196.xml"/><Relationship Id="rId19" Type="http://schemas.openxmlformats.org/officeDocument/2006/relationships/slideLayout" Target="../slideLayouts/slideLayout63.xml"/><Relationship Id="rId14" Type="http://schemas.openxmlformats.org/officeDocument/2006/relationships/slideLayout" Target="../slideLayouts/slideLayout58.xml"/><Relationship Id="rId30" Type="http://schemas.openxmlformats.org/officeDocument/2006/relationships/slideLayout" Target="../slideLayouts/slideLayout74.xml"/><Relationship Id="rId35" Type="http://schemas.openxmlformats.org/officeDocument/2006/relationships/slideLayout" Target="../slideLayouts/slideLayout79.xml"/><Relationship Id="rId56" Type="http://schemas.openxmlformats.org/officeDocument/2006/relationships/slideLayout" Target="../slideLayouts/slideLayout100.xml"/><Relationship Id="rId77" Type="http://schemas.openxmlformats.org/officeDocument/2006/relationships/slideLayout" Target="../slideLayouts/slideLayout121.xml"/><Relationship Id="rId100" Type="http://schemas.openxmlformats.org/officeDocument/2006/relationships/slideLayout" Target="../slideLayouts/slideLayout144.xml"/><Relationship Id="rId105" Type="http://schemas.openxmlformats.org/officeDocument/2006/relationships/slideLayout" Target="../slideLayouts/slideLayout149.xml"/><Relationship Id="rId126" Type="http://schemas.openxmlformats.org/officeDocument/2006/relationships/slideLayout" Target="../slideLayouts/slideLayout170.xml"/><Relationship Id="rId147" Type="http://schemas.openxmlformats.org/officeDocument/2006/relationships/slideLayout" Target="../slideLayouts/slideLayout191.xml"/><Relationship Id="rId168" Type="http://schemas.openxmlformats.org/officeDocument/2006/relationships/slideLayout" Target="../slideLayouts/slideLayout212.xml"/><Relationship Id="rId8" Type="http://schemas.openxmlformats.org/officeDocument/2006/relationships/slideLayout" Target="../slideLayouts/slideLayout52.xml"/><Relationship Id="rId51" Type="http://schemas.openxmlformats.org/officeDocument/2006/relationships/slideLayout" Target="../slideLayouts/slideLayout95.xml"/><Relationship Id="rId72" Type="http://schemas.openxmlformats.org/officeDocument/2006/relationships/slideLayout" Target="../slideLayouts/slideLayout116.xml"/><Relationship Id="rId93" Type="http://schemas.openxmlformats.org/officeDocument/2006/relationships/slideLayout" Target="../slideLayouts/slideLayout137.xml"/><Relationship Id="rId98" Type="http://schemas.openxmlformats.org/officeDocument/2006/relationships/slideLayout" Target="../slideLayouts/slideLayout142.xml"/><Relationship Id="rId121" Type="http://schemas.openxmlformats.org/officeDocument/2006/relationships/slideLayout" Target="../slideLayouts/slideLayout165.xml"/><Relationship Id="rId142" Type="http://schemas.openxmlformats.org/officeDocument/2006/relationships/slideLayout" Target="../slideLayouts/slideLayout186.xml"/><Relationship Id="rId163" Type="http://schemas.openxmlformats.org/officeDocument/2006/relationships/slideLayout" Target="../slideLayouts/slideLayout207.xml"/><Relationship Id="rId3" Type="http://schemas.openxmlformats.org/officeDocument/2006/relationships/slideLayout" Target="../slideLayouts/slideLayout47.xml"/><Relationship Id="rId25" Type="http://schemas.openxmlformats.org/officeDocument/2006/relationships/slideLayout" Target="../slideLayouts/slideLayout69.xml"/><Relationship Id="rId46" Type="http://schemas.openxmlformats.org/officeDocument/2006/relationships/slideLayout" Target="../slideLayouts/slideLayout90.xml"/><Relationship Id="rId67" Type="http://schemas.openxmlformats.org/officeDocument/2006/relationships/slideLayout" Target="../slideLayouts/slideLayout111.xml"/><Relationship Id="rId116" Type="http://schemas.openxmlformats.org/officeDocument/2006/relationships/slideLayout" Target="../slideLayouts/slideLayout160.xml"/><Relationship Id="rId137" Type="http://schemas.openxmlformats.org/officeDocument/2006/relationships/slideLayout" Target="../slideLayouts/slideLayout181.xml"/><Relationship Id="rId158" Type="http://schemas.openxmlformats.org/officeDocument/2006/relationships/slideLayout" Target="../slideLayouts/slideLayout202.xml"/><Relationship Id="rId20" Type="http://schemas.openxmlformats.org/officeDocument/2006/relationships/slideLayout" Target="../slideLayouts/slideLayout64.xml"/><Relationship Id="rId41" Type="http://schemas.openxmlformats.org/officeDocument/2006/relationships/slideLayout" Target="../slideLayouts/slideLayout85.xml"/><Relationship Id="rId62" Type="http://schemas.openxmlformats.org/officeDocument/2006/relationships/slideLayout" Target="../slideLayouts/slideLayout106.xml"/><Relationship Id="rId83" Type="http://schemas.openxmlformats.org/officeDocument/2006/relationships/slideLayout" Target="../slideLayouts/slideLayout127.xml"/><Relationship Id="rId88" Type="http://schemas.openxmlformats.org/officeDocument/2006/relationships/slideLayout" Target="../slideLayouts/slideLayout132.xml"/><Relationship Id="rId111" Type="http://schemas.openxmlformats.org/officeDocument/2006/relationships/slideLayout" Target="../slideLayouts/slideLayout155.xml"/><Relationship Id="rId132" Type="http://schemas.openxmlformats.org/officeDocument/2006/relationships/slideLayout" Target="../slideLayouts/slideLayout176.xml"/><Relationship Id="rId153" Type="http://schemas.openxmlformats.org/officeDocument/2006/relationships/slideLayout" Target="../slideLayouts/slideLayout197.xml"/><Relationship Id="rId15" Type="http://schemas.openxmlformats.org/officeDocument/2006/relationships/slideLayout" Target="../slideLayouts/slideLayout59.xml"/><Relationship Id="rId36" Type="http://schemas.openxmlformats.org/officeDocument/2006/relationships/slideLayout" Target="../slideLayouts/slideLayout80.xml"/><Relationship Id="rId57" Type="http://schemas.openxmlformats.org/officeDocument/2006/relationships/slideLayout" Target="../slideLayouts/slideLayout101.xml"/><Relationship Id="rId106" Type="http://schemas.openxmlformats.org/officeDocument/2006/relationships/slideLayout" Target="../slideLayouts/slideLayout150.xml"/><Relationship Id="rId127" Type="http://schemas.openxmlformats.org/officeDocument/2006/relationships/slideLayout" Target="../slideLayouts/slideLayout171.xml"/><Relationship Id="rId10" Type="http://schemas.openxmlformats.org/officeDocument/2006/relationships/slideLayout" Target="../slideLayouts/slideLayout54.xml"/><Relationship Id="rId31" Type="http://schemas.openxmlformats.org/officeDocument/2006/relationships/slideLayout" Target="../slideLayouts/slideLayout75.xml"/><Relationship Id="rId52" Type="http://schemas.openxmlformats.org/officeDocument/2006/relationships/slideLayout" Target="../slideLayouts/slideLayout96.xml"/><Relationship Id="rId73" Type="http://schemas.openxmlformats.org/officeDocument/2006/relationships/slideLayout" Target="../slideLayouts/slideLayout117.xml"/><Relationship Id="rId78" Type="http://schemas.openxmlformats.org/officeDocument/2006/relationships/slideLayout" Target="../slideLayouts/slideLayout122.xml"/><Relationship Id="rId94" Type="http://schemas.openxmlformats.org/officeDocument/2006/relationships/slideLayout" Target="../slideLayouts/slideLayout138.xml"/><Relationship Id="rId99" Type="http://schemas.openxmlformats.org/officeDocument/2006/relationships/slideLayout" Target="../slideLayouts/slideLayout143.xml"/><Relationship Id="rId101" Type="http://schemas.openxmlformats.org/officeDocument/2006/relationships/slideLayout" Target="../slideLayouts/slideLayout145.xml"/><Relationship Id="rId122" Type="http://schemas.openxmlformats.org/officeDocument/2006/relationships/slideLayout" Target="../slideLayouts/slideLayout166.xml"/><Relationship Id="rId143" Type="http://schemas.openxmlformats.org/officeDocument/2006/relationships/slideLayout" Target="../slideLayouts/slideLayout187.xml"/><Relationship Id="rId148" Type="http://schemas.openxmlformats.org/officeDocument/2006/relationships/slideLayout" Target="../slideLayouts/slideLayout192.xml"/><Relationship Id="rId164" Type="http://schemas.openxmlformats.org/officeDocument/2006/relationships/slideLayout" Target="../slideLayouts/slideLayout208.xml"/><Relationship Id="rId169" Type="http://schemas.openxmlformats.org/officeDocument/2006/relationships/slideLayout" Target="../slideLayouts/slideLayout21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26" Type="http://schemas.openxmlformats.org/officeDocument/2006/relationships/slideLayout" Target="../slideLayouts/slideLayout70.xml"/><Relationship Id="rId47" Type="http://schemas.openxmlformats.org/officeDocument/2006/relationships/slideLayout" Target="../slideLayouts/slideLayout91.xml"/><Relationship Id="rId68" Type="http://schemas.openxmlformats.org/officeDocument/2006/relationships/slideLayout" Target="../slideLayouts/slideLayout112.xml"/><Relationship Id="rId89" Type="http://schemas.openxmlformats.org/officeDocument/2006/relationships/slideLayout" Target="../slideLayouts/slideLayout133.xml"/><Relationship Id="rId112" Type="http://schemas.openxmlformats.org/officeDocument/2006/relationships/slideLayout" Target="../slideLayouts/slideLayout156.xml"/><Relationship Id="rId133" Type="http://schemas.openxmlformats.org/officeDocument/2006/relationships/slideLayout" Target="../slideLayouts/slideLayout177.xml"/><Relationship Id="rId154" Type="http://schemas.openxmlformats.org/officeDocument/2006/relationships/slideLayout" Target="../slideLayouts/slideLayout198.xml"/><Relationship Id="rId16" Type="http://schemas.openxmlformats.org/officeDocument/2006/relationships/slideLayout" Target="../slideLayouts/slideLayout60.xml"/><Relationship Id="rId37" Type="http://schemas.openxmlformats.org/officeDocument/2006/relationships/slideLayout" Target="../slideLayouts/slideLayout81.xml"/><Relationship Id="rId58" Type="http://schemas.openxmlformats.org/officeDocument/2006/relationships/slideLayout" Target="../slideLayouts/slideLayout102.xml"/><Relationship Id="rId79" Type="http://schemas.openxmlformats.org/officeDocument/2006/relationships/slideLayout" Target="../slideLayouts/slideLayout123.xml"/><Relationship Id="rId102" Type="http://schemas.openxmlformats.org/officeDocument/2006/relationships/slideLayout" Target="../slideLayouts/slideLayout146.xml"/><Relationship Id="rId123" Type="http://schemas.openxmlformats.org/officeDocument/2006/relationships/slideLayout" Target="../slideLayouts/slideLayout167.xml"/><Relationship Id="rId144" Type="http://schemas.openxmlformats.org/officeDocument/2006/relationships/slideLayout" Target="../slideLayouts/slideLayout188.xml"/><Relationship Id="rId90" Type="http://schemas.openxmlformats.org/officeDocument/2006/relationships/slideLayout" Target="../slideLayouts/slideLayout134.xml"/><Relationship Id="rId165" Type="http://schemas.openxmlformats.org/officeDocument/2006/relationships/slideLayout" Target="../slideLayouts/slideLayout209.xml"/><Relationship Id="rId27" Type="http://schemas.openxmlformats.org/officeDocument/2006/relationships/slideLayout" Target="../slideLayouts/slideLayout71.xml"/><Relationship Id="rId48" Type="http://schemas.openxmlformats.org/officeDocument/2006/relationships/slideLayout" Target="../slideLayouts/slideLayout92.xml"/><Relationship Id="rId69" Type="http://schemas.openxmlformats.org/officeDocument/2006/relationships/slideLayout" Target="../slideLayouts/slideLayout113.xml"/><Relationship Id="rId113" Type="http://schemas.openxmlformats.org/officeDocument/2006/relationships/slideLayout" Target="../slideLayouts/slideLayout157.xml"/><Relationship Id="rId134" Type="http://schemas.openxmlformats.org/officeDocument/2006/relationships/slideLayout" Target="../slideLayouts/slideLayout178.xml"/><Relationship Id="rId80" Type="http://schemas.openxmlformats.org/officeDocument/2006/relationships/slideLayout" Target="../slideLayouts/slideLayout124.xml"/><Relationship Id="rId155" Type="http://schemas.openxmlformats.org/officeDocument/2006/relationships/slideLayout" Target="../slideLayouts/slideLayout199.xml"/><Relationship Id="rId17" Type="http://schemas.openxmlformats.org/officeDocument/2006/relationships/slideLayout" Target="../slideLayouts/slideLayout61.xml"/><Relationship Id="rId38" Type="http://schemas.openxmlformats.org/officeDocument/2006/relationships/slideLayout" Target="../slideLayouts/slideLayout82.xml"/><Relationship Id="rId59" Type="http://schemas.openxmlformats.org/officeDocument/2006/relationships/slideLayout" Target="../slideLayouts/slideLayout103.xml"/><Relationship Id="rId103" Type="http://schemas.openxmlformats.org/officeDocument/2006/relationships/slideLayout" Target="../slideLayouts/slideLayout147.xml"/><Relationship Id="rId124" Type="http://schemas.openxmlformats.org/officeDocument/2006/relationships/slideLayout" Target="../slideLayouts/slideLayout16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221.xml"/><Relationship Id="rId13" Type="http://schemas.openxmlformats.org/officeDocument/2006/relationships/theme" Target="../theme/theme5.xml"/><Relationship Id="rId3" Type="http://schemas.openxmlformats.org/officeDocument/2006/relationships/slideLayout" Target="../slideLayouts/slideLayout216.xml"/><Relationship Id="rId7" Type="http://schemas.openxmlformats.org/officeDocument/2006/relationships/slideLayout" Target="../slideLayouts/slideLayout220.xml"/><Relationship Id="rId12" Type="http://schemas.openxmlformats.org/officeDocument/2006/relationships/slideLayout" Target="../slideLayouts/slideLayout225.xml"/><Relationship Id="rId2" Type="http://schemas.openxmlformats.org/officeDocument/2006/relationships/slideLayout" Target="../slideLayouts/slideLayout215.xml"/><Relationship Id="rId1" Type="http://schemas.openxmlformats.org/officeDocument/2006/relationships/slideLayout" Target="../slideLayouts/slideLayout214.xml"/><Relationship Id="rId6" Type="http://schemas.openxmlformats.org/officeDocument/2006/relationships/slideLayout" Target="../slideLayouts/slideLayout219.xml"/><Relationship Id="rId11" Type="http://schemas.openxmlformats.org/officeDocument/2006/relationships/slideLayout" Target="../slideLayouts/slideLayout224.xml"/><Relationship Id="rId5" Type="http://schemas.openxmlformats.org/officeDocument/2006/relationships/slideLayout" Target="../slideLayouts/slideLayout218.xml"/><Relationship Id="rId10" Type="http://schemas.openxmlformats.org/officeDocument/2006/relationships/slideLayout" Target="../slideLayouts/slideLayout223.xml"/><Relationship Id="rId4" Type="http://schemas.openxmlformats.org/officeDocument/2006/relationships/slideLayout" Target="../slideLayouts/slideLayout217.xml"/><Relationship Id="rId9" Type="http://schemas.openxmlformats.org/officeDocument/2006/relationships/slideLayout" Target="../slideLayouts/slideLayout222.xml"/></Relationships>
</file>

<file path=ppt/slideMasters/_rels/slideMaster6.xml.rels><?xml version="1.0" encoding="UTF-8" standalone="yes"?>
<Relationships xmlns="http://schemas.openxmlformats.org/package/2006/relationships"><Relationship Id="rId117" Type="http://schemas.openxmlformats.org/officeDocument/2006/relationships/slideLayout" Target="../slideLayouts/slideLayout342.xml"/><Relationship Id="rId21" Type="http://schemas.openxmlformats.org/officeDocument/2006/relationships/slideLayout" Target="../slideLayouts/slideLayout246.xml"/><Relationship Id="rId42" Type="http://schemas.openxmlformats.org/officeDocument/2006/relationships/slideLayout" Target="../slideLayouts/slideLayout267.xml"/><Relationship Id="rId63" Type="http://schemas.openxmlformats.org/officeDocument/2006/relationships/slideLayout" Target="../slideLayouts/slideLayout288.xml"/><Relationship Id="rId84" Type="http://schemas.openxmlformats.org/officeDocument/2006/relationships/slideLayout" Target="../slideLayouts/slideLayout309.xml"/><Relationship Id="rId138" Type="http://schemas.openxmlformats.org/officeDocument/2006/relationships/slideLayout" Target="../slideLayouts/slideLayout363.xml"/><Relationship Id="rId159" Type="http://schemas.openxmlformats.org/officeDocument/2006/relationships/slideLayout" Target="../slideLayouts/slideLayout384.xml"/><Relationship Id="rId170" Type="http://schemas.openxmlformats.org/officeDocument/2006/relationships/slideLayout" Target="../slideLayouts/slideLayout395.xml"/><Relationship Id="rId191" Type="http://schemas.openxmlformats.org/officeDocument/2006/relationships/theme" Target="../theme/theme6.xml"/><Relationship Id="rId107" Type="http://schemas.openxmlformats.org/officeDocument/2006/relationships/slideLayout" Target="../slideLayouts/slideLayout332.xml"/><Relationship Id="rId11" Type="http://schemas.openxmlformats.org/officeDocument/2006/relationships/slideLayout" Target="../slideLayouts/slideLayout236.xml"/><Relationship Id="rId32" Type="http://schemas.openxmlformats.org/officeDocument/2006/relationships/slideLayout" Target="../slideLayouts/slideLayout257.xml"/><Relationship Id="rId53" Type="http://schemas.openxmlformats.org/officeDocument/2006/relationships/slideLayout" Target="../slideLayouts/slideLayout278.xml"/><Relationship Id="rId74" Type="http://schemas.openxmlformats.org/officeDocument/2006/relationships/slideLayout" Target="../slideLayouts/slideLayout299.xml"/><Relationship Id="rId128" Type="http://schemas.openxmlformats.org/officeDocument/2006/relationships/slideLayout" Target="../slideLayouts/slideLayout353.xml"/><Relationship Id="rId149" Type="http://schemas.openxmlformats.org/officeDocument/2006/relationships/slideLayout" Target="../slideLayouts/slideLayout374.xml"/><Relationship Id="rId5" Type="http://schemas.openxmlformats.org/officeDocument/2006/relationships/slideLayout" Target="../slideLayouts/slideLayout230.xml"/><Relationship Id="rId95" Type="http://schemas.openxmlformats.org/officeDocument/2006/relationships/slideLayout" Target="../slideLayouts/slideLayout320.xml"/><Relationship Id="rId160" Type="http://schemas.openxmlformats.org/officeDocument/2006/relationships/slideLayout" Target="../slideLayouts/slideLayout385.xml"/><Relationship Id="rId181" Type="http://schemas.openxmlformats.org/officeDocument/2006/relationships/slideLayout" Target="../slideLayouts/slideLayout406.xml"/><Relationship Id="rId22" Type="http://schemas.openxmlformats.org/officeDocument/2006/relationships/slideLayout" Target="../slideLayouts/slideLayout247.xml"/><Relationship Id="rId43" Type="http://schemas.openxmlformats.org/officeDocument/2006/relationships/slideLayout" Target="../slideLayouts/slideLayout268.xml"/><Relationship Id="rId64" Type="http://schemas.openxmlformats.org/officeDocument/2006/relationships/slideLayout" Target="../slideLayouts/slideLayout289.xml"/><Relationship Id="rId118" Type="http://schemas.openxmlformats.org/officeDocument/2006/relationships/slideLayout" Target="../slideLayouts/slideLayout343.xml"/><Relationship Id="rId139" Type="http://schemas.openxmlformats.org/officeDocument/2006/relationships/slideLayout" Target="../slideLayouts/slideLayout364.xml"/><Relationship Id="rId85" Type="http://schemas.openxmlformats.org/officeDocument/2006/relationships/slideLayout" Target="../slideLayouts/slideLayout310.xml"/><Relationship Id="rId150" Type="http://schemas.openxmlformats.org/officeDocument/2006/relationships/slideLayout" Target="../slideLayouts/slideLayout375.xml"/><Relationship Id="rId171" Type="http://schemas.openxmlformats.org/officeDocument/2006/relationships/slideLayout" Target="../slideLayouts/slideLayout396.xml"/><Relationship Id="rId192" Type="http://schemas.openxmlformats.org/officeDocument/2006/relationships/image" Target="../media/image1.png"/><Relationship Id="rId12" Type="http://schemas.openxmlformats.org/officeDocument/2006/relationships/slideLayout" Target="../slideLayouts/slideLayout237.xml"/><Relationship Id="rId33" Type="http://schemas.openxmlformats.org/officeDocument/2006/relationships/slideLayout" Target="../slideLayouts/slideLayout258.xml"/><Relationship Id="rId108" Type="http://schemas.openxmlformats.org/officeDocument/2006/relationships/slideLayout" Target="../slideLayouts/slideLayout333.xml"/><Relationship Id="rId129" Type="http://schemas.openxmlformats.org/officeDocument/2006/relationships/slideLayout" Target="../slideLayouts/slideLayout354.xml"/><Relationship Id="rId54" Type="http://schemas.openxmlformats.org/officeDocument/2006/relationships/slideLayout" Target="../slideLayouts/slideLayout279.xml"/><Relationship Id="rId75" Type="http://schemas.openxmlformats.org/officeDocument/2006/relationships/slideLayout" Target="../slideLayouts/slideLayout300.xml"/><Relationship Id="rId96" Type="http://schemas.openxmlformats.org/officeDocument/2006/relationships/slideLayout" Target="../slideLayouts/slideLayout321.xml"/><Relationship Id="rId140" Type="http://schemas.openxmlformats.org/officeDocument/2006/relationships/slideLayout" Target="../slideLayouts/slideLayout365.xml"/><Relationship Id="rId161" Type="http://schemas.openxmlformats.org/officeDocument/2006/relationships/slideLayout" Target="../slideLayouts/slideLayout386.xml"/><Relationship Id="rId182" Type="http://schemas.openxmlformats.org/officeDocument/2006/relationships/slideLayout" Target="../slideLayouts/slideLayout407.xml"/><Relationship Id="rId6" Type="http://schemas.openxmlformats.org/officeDocument/2006/relationships/slideLayout" Target="../slideLayouts/slideLayout231.xml"/><Relationship Id="rId23" Type="http://schemas.openxmlformats.org/officeDocument/2006/relationships/slideLayout" Target="../slideLayouts/slideLayout248.xml"/><Relationship Id="rId119" Type="http://schemas.openxmlformats.org/officeDocument/2006/relationships/slideLayout" Target="../slideLayouts/slideLayout344.xml"/><Relationship Id="rId44" Type="http://schemas.openxmlformats.org/officeDocument/2006/relationships/slideLayout" Target="../slideLayouts/slideLayout269.xml"/><Relationship Id="rId65" Type="http://schemas.openxmlformats.org/officeDocument/2006/relationships/slideLayout" Target="../slideLayouts/slideLayout290.xml"/><Relationship Id="rId86" Type="http://schemas.openxmlformats.org/officeDocument/2006/relationships/slideLayout" Target="../slideLayouts/slideLayout311.xml"/><Relationship Id="rId130" Type="http://schemas.openxmlformats.org/officeDocument/2006/relationships/slideLayout" Target="../slideLayouts/slideLayout355.xml"/><Relationship Id="rId151" Type="http://schemas.openxmlformats.org/officeDocument/2006/relationships/slideLayout" Target="../slideLayouts/slideLayout376.xml"/><Relationship Id="rId172" Type="http://schemas.openxmlformats.org/officeDocument/2006/relationships/slideLayout" Target="../slideLayouts/slideLayout397.xml"/><Relationship Id="rId13" Type="http://schemas.openxmlformats.org/officeDocument/2006/relationships/slideLayout" Target="../slideLayouts/slideLayout238.xml"/><Relationship Id="rId18" Type="http://schemas.openxmlformats.org/officeDocument/2006/relationships/slideLayout" Target="../slideLayouts/slideLayout243.xml"/><Relationship Id="rId39" Type="http://schemas.openxmlformats.org/officeDocument/2006/relationships/slideLayout" Target="../slideLayouts/slideLayout264.xml"/><Relationship Id="rId109" Type="http://schemas.openxmlformats.org/officeDocument/2006/relationships/slideLayout" Target="../slideLayouts/slideLayout334.xml"/><Relationship Id="rId34" Type="http://schemas.openxmlformats.org/officeDocument/2006/relationships/slideLayout" Target="../slideLayouts/slideLayout259.xml"/><Relationship Id="rId50" Type="http://schemas.openxmlformats.org/officeDocument/2006/relationships/slideLayout" Target="../slideLayouts/slideLayout275.xml"/><Relationship Id="rId55" Type="http://schemas.openxmlformats.org/officeDocument/2006/relationships/slideLayout" Target="../slideLayouts/slideLayout280.xml"/><Relationship Id="rId76" Type="http://schemas.openxmlformats.org/officeDocument/2006/relationships/slideLayout" Target="../slideLayouts/slideLayout301.xml"/><Relationship Id="rId97" Type="http://schemas.openxmlformats.org/officeDocument/2006/relationships/slideLayout" Target="../slideLayouts/slideLayout322.xml"/><Relationship Id="rId104" Type="http://schemas.openxmlformats.org/officeDocument/2006/relationships/slideLayout" Target="../slideLayouts/slideLayout329.xml"/><Relationship Id="rId120" Type="http://schemas.openxmlformats.org/officeDocument/2006/relationships/slideLayout" Target="../slideLayouts/slideLayout345.xml"/><Relationship Id="rId125" Type="http://schemas.openxmlformats.org/officeDocument/2006/relationships/slideLayout" Target="../slideLayouts/slideLayout350.xml"/><Relationship Id="rId141" Type="http://schemas.openxmlformats.org/officeDocument/2006/relationships/slideLayout" Target="../slideLayouts/slideLayout366.xml"/><Relationship Id="rId146" Type="http://schemas.openxmlformats.org/officeDocument/2006/relationships/slideLayout" Target="../slideLayouts/slideLayout371.xml"/><Relationship Id="rId167" Type="http://schemas.openxmlformats.org/officeDocument/2006/relationships/slideLayout" Target="../slideLayouts/slideLayout392.xml"/><Relationship Id="rId188" Type="http://schemas.openxmlformats.org/officeDocument/2006/relationships/slideLayout" Target="../slideLayouts/slideLayout413.xml"/><Relationship Id="rId7" Type="http://schemas.openxmlformats.org/officeDocument/2006/relationships/slideLayout" Target="../slideLayouts/slideLayout232.xml"/><Relationship Id="rId71" Type="http://schemas.openxmlformats.org/officeDocument/2006/relationships/slideLayout" Target="../slideLayouts/slideLayout296.xml"/><Relationship Id="rId92" Type="http://schemas.openxmlformats.org/officeDocument/2006/relationships/slideLayout" Target="../slideLayouts/slideLayout317.xml"/><Relationship Id="rId162" Type="http://schemas.openxmlformats.org/officeDocument/2006/relationships/slideLayout" Target="../slideLayouts/slideLayout387.xml"/><Relationship Id="rId183" Type="http://schemas.openxmlformats.org/officeDocument/2006/relationships/slideLayout" Target="../slideLayouts/slideLayout408.xml"/><Relationship Id="rId2" Type="http://schemas.openxmlformats.org/officeDocument/2006/relationships/slideLayout" Target="../slideLayouts/slideLayout227.xml"/><Relationship Id="rId29" Type="http://schemas.openxmlformats.org/officeDocument/2006/relationships/slideLayout" Target="../slideLayouts/slideLayout254.xml"/><Relationship Id="rId24" Type="http://schemas.openxmlformats.org/officeDocument/2006/relationships/slideLayout" Target="../slideLayouts/slideLayout249.xml"/><Relationship Id="rId40" Type="http://schemas.openxmlformats.org/officeDocument/2006/relationships/slideLayout" Target="../slideLayouts/slideLayout265.xml"/><Relationship Id="rId45" Type="http://schemas.openxmlformats.org/officeDocument/2006/relationships/slideLayout" Target="../slideLayouts/slideLayout270.xml"/><Relationship Id="rId66" Type="http://schemas.openxmlformats.org/officeDocument/2006/relationships/slideLayout" Target="../slideLayouts/slideLayout291.xml"/><Relationship Id="rId87" Type="http://schemas.openxmlformats.org/officeDocument/2006/relationships/slideLayout" Target="../slideLayouts/slideLayout312.xml"/><Relationship Id="rId110" Type="http://schemas.openxmlformats.org/officeDocument/2006/relationships/slideLayout" Target="../slideLayouts/slideLayout335.xml"/><Relationship Id="rId115" Type="http://schemas.openxmlformats.org/officeDocument/2006/relationships/slideLayout" Target="../slideLayouts/slideLayout340.xml"/><Relationship Id="rId131" Type="http://schemas.openxmlformats.org/officeDocument/2006/relationships/slideLayout" Target="../slideLayouts/slideLayout356.xml"/><Relationship Id="rId136" Type="http://schemas.openxmlformats.org/officeDocument/2006/relationships/slideLayout" Target="../slideLayouts/slideLayout361.xml"/><Relationship Id="rId157" Type="http://schemas.openxmlformats.org/officeDocument/2006/relationships/slideLayout" Target="../slideLayouts/slideLayout382.xml"/><Relationship Id="rId178" Type="http://schemas.openxmlformats.org/officeDocument/2006/relationships/slideLayout" Target="../slideLayouts/slideLayout403.xml"/><Relationship Id="rId61" Type="http://schemas.openxmlformats.org/officeDocument/2006/relationships/slideLayout" Target="../slideLayouts/slideLayout286.xml"/><Relationship Id="rId82" Type="http://schemas.openxmlformats.org/officeDocument/2006/relationships/slideLayout" Target="../slideLayouts/slideLayout307.xml"/><Relationship Id="rId152" Type="http://schemas.openxmlformats.org/officeDocument/2006/relationships/slideLayout" Target="../slideLayouts/slideLayout377.xml"/><Relationship Id="rId173" Type="http://schemas.openxmlformats.org/officeDocument/2006/relationships/slideLayout" Target="../slideLayouts/slideLayout398.xml"/><Relationship Id="rId19" Type="http://schemas.openxmlformats.org/officeDocument/2006/relationships/slideLayout" Target="../slideLayouts/slideLayout244.xml"/><Relationship Id="rId14" Type="http://schemas.openxmlformats.org/officeDocument/2006/relationships/slideLayout" Target="../slideLayouts/slideLayout239.xml"/><Relationship Id="rId30" Type="http://schemas.openxmlformats.org/officeDocument/2006/relationships/slideLayout" Target="../slideLayouts/slideLayout255.xml"/><Relationship Id="rId35" Type="http://schemas.openxmlformats.org/officeDocument/2006/relationships/slideLayout" Target="../slideLayouts/slideLayout260.xml"/><Relationship Id="rId56" Type="http://schemas.openxmlformats.org/officeDocument/2006/relationships/slideLayout" Target="../slideLayouts/slideLayout281.xml"/><Relationship Id="rId77" Type="http://schemas.openxmlformats.org/officeDocument/2006/relationships/slideLayout" Target="../slideLayouts/slideLayout302.xml"/><Relationship Id="rId100" Type="http://schemas.openxmlformats.org/officeDocument/2006/relationships/slideLayout" Target="../slideLayouts/slideLayout325.xml"/><Relationship Id="rId105" Type="http://schemas.openxmlformats.org/officeDocument/2006/relationships/slideLayout" Target="../slideLayouts/slideLayout330.xml"/><Relationship Id="rId126" Type="http://schemas.openxmlformats.org/officeDocument/2006/relationships/slideLayout" Target="../slideLayouts/slideLayout351.xml"/><Relationship Id="rId147" Type="http://schemas.openxmlformats.org/officeDocument/2006/relationships/slideLayout" Target="../slideLayouts/slideLayout372.xml"/><Relationship Id="rId168" Type="http://schemas.openxmlformats.org/officeDocument/2006/relationships/slideLayout" Target="../slideLayouts/slideLayout393.xml"/><Relationship Id="rId8" Type="http://schemas.openxmlformats.org/officeDocument/2006/relationships/slideLayout" Target="../slideLayouts/slideLayout233.xml"/><Relationship Id="rId51" Type="http://schemas.openxmlformats.org/officeDocument/2006/relationships/slideLayout" Target="../slideLayouts/slideLayout276.xml"/><Relationship Id="rId72" Type="http://schemas.openxmlformats.org/officeDocument/2006/relationships/slideLayout" Target="../slideLayouts/slideLayout297.xml"/><Relationship Id="rId93" Type="http://schemas.openxmlformats.org/officeDocument/2006/relationships/slideLayout" Target="../slideLayouts/slideLayout318.xml"/><Relationship Id="rId98" Type="http://schemas.openxmlformats.org/officeDocument/2006/relationships/slideLayout" Target="../slideLayouts/slideLayout323.xml"/><Relationship Id="rId121" Type="http://schemas.openxmlformats.org/officeDocument/2006/relationships/slideLayout" Target="../slideLayouts/slideLayout346.xml"/><Relationship Id="rId142" Type="http://schemas.openxmlformats.org/officeDocument/2006/relationships/slideLayout" Target="../slideLayouts/slideLayout367.xml"/><Relationship Id="rId163" Type="http://schemas.openxmlformats.org/officeDocument/2006/relationships/slideLayout" Target="../slideLayouts/slideLayout388.xml"/><Relationship Id="rId184" Type="http://schemas.openxmlformats.org/officeDocument/2006/relationships/slideLayout" Target="../slideLayouts/slideLayout409.xml"/><Relationship Id="rId189" Type="http://schemas.openxmlformats.org/officeDocument/2006/relationships/slideLayout" Target="../slideLayouts/slideLayout414.xml"/><Relationship Id="rId3" Type="http://schemas.openxmlformats.org/officeDocument/2006/relationships/slideLayout" Target="../slideLayouts/slideLayout228.xml"/><Relationship Id="rId25" Type="http://schemas.openxmlformats.org/officeDocument/2006/relationships/slideLayout" Target="../slideLayouts/slideLayout250.xml"/><Relationship Id="rId46" Type="http://schemas.openxmlformats.org/officeDocument/2006/relationships/slideLayout" Target="../slideLayouts/slideLayout271.xml"/><Relationship Id="rId67" Type="http://schemas.openxmlformats.org/officeDocument/2006/relationships/slideLayout" Target="../slideLayouts/slideLayout292.xml"/><Relationship Id="rId116" Type="http://schemas.openxmlformats.org/officeDocument/2006/relationships/slideLayout" Target="../slideLayouts/slideLayout341.xml"/><Relationship Id="rId137" Type="http://schemas.openxmlformats.org/officeDocument/2006/relationships/slideLayout" Target="../slideLayouts/slideLayout362.xml"/><Relationship Id="rId158" Type="http://schemas.openxmlformats.org/officeDocument/2006/relationships/slideLayout" Target="../slideLayouts/slideLayout383.xml"/><Relationship Id="rId20" Type="http://schemas.openxmlformats.org/officeDocument/2006/relationships/slideLayout" Target="../slideLayouts/slideLayout245.xml"/><Relationship Id="rId41" Type="http://schemas.openxmlformats.org/officeDocument/2006/relationships/slideLayout" Target="../slideLayouts/slideLayout266.xml"/><Relationship Id="rId62" Type="http://schemas.openxmlformats.org/officeDocument/2006/relationships/slideLayout" Target="../slideLayouts/slideLayout287.xml"/><Relationship Id="rId83" Type="http://schemas.openxmlformats.org/officeDocument/2006/relationships/slideLayout" Target="../slideLayouts/slideLayout308.xml"/><Relationship Id="rId88" Type="http://schemas.openxmlformats.org/officeDocument/2006/relationships/slideLayout" Target="../slideLayouts/slideLayout313.xml"/><Relationship Id="rId111" Type="http://schemas.openxmlformats.org/officeDocument/2006/relationships/slideLayout" Target="../slideLayouts/slideLayout336.xml"/><Relationship Id="rId132" Type="http://schemas.openxmlformats.org/officeDocument/2006/relationships/slideLayout" Target="../slideLayouts/slideLayout357.xml"/><Relationship Id="rId153" Type="http://schemas.openxmlformats.org/officeDocument/2006/relationships/slideLayout" Target="../slideLayouts/slideLayout378.xml"/><Relationship Id="rId174" Type="http://schemas.openxmlformats.org/officeDocument/2006/relationships/slideLayout" Target="../slideLayouts/slideLayout399.xml"/><Relationship Id="rId179" Type="http://schemas.openxmlformats.org/officeDocument/2006/relationships/slideLayout" Target="../slideLayouts/slideLayout404.xml"/><Relationship Id="rId190" Type="http://schemas.openxmlformats.org/officeDocument/2006/relationships/slideLayout" Target="../slideLayouts/slideLayout415.xml"/><Relationship Id="rId15" Type="http://schemas.openxmlformats.org/officeDocument/2006/relationships/slideLayout" Target="../slideLayouts/slideLayout240.xml"/><Relationship Id="rId36" Type="http://schemas.openxmlformats.org/officeDocument/2006/relationships/slideLayout" Target="../slideLayouts/slideLayout261.xml"/><Relationship Id="rId57" Type="http://schemas.openxmlformats.org/officeDocument/2006/relationships/slideLayout" Target="../slideLayouts/slideLayout282.xml"/><Relationship Id="rId106" Type="http://schemas.openxmlformats.org/officeDocument/2006/relationships/slideLayout" Target="../slideLayouts/slideLayout331.xml"/><Relationship Id="rId127" Type="http://schemas.openxmlformats.org/officeDocument/2006/relationships/slideLayout" Target="../slideLayouts/slideLayout352.xml"/><Relationship Id="rId10" Type="http://schemas.openxmlformats.org/officeDocument/2006/relationships/slideLayout" Target="../slideLayouts/slideLayout235.xml"/><Relationship Id="rId31" Type="http://schemas.openxmlformats.org/officeDocument/2006/relationships/slideLayout" Target="../slideLayouts/slideLayout256.xml"/><Relationship Id="rId52" Type="http://schemas.openxmlformats.org/officeDocument/2006/relationships/slideLayout" Target="../slideLayouts/slideLayout277.xml"/><Relationship Id="rId73" Type="http://schemas.openxmlformats.org/officeDocument/2006/relationships/slideLayout" Target="../slideLayouts/slideLayout298.xml"/><Relationship Id="rId78" Type="http://schemas.openxmlformats.org/officeDocument/2006/relationships/slideLayout" Target="../slideLayouts/slideLayout303.xml"/><Relationship Id="rId94" Type="http://schemas.openxmlformats.org/officeDocument/2006/relationships/slideLayout" Target="../slideLayouts/slideLayout319.xml"/><Relationship Id="rId99" Type="http://schemas.openxmlformats.org/officeDocument/2006/relationships/slideLayout" Target="../slideLayouts/slideLayout324.xml"/><Relationship Id="rId101" Type="http://schemas.openxmlformats.org/officeDocument/2006/relationships/slideLayout" Target="../slideLayouts/slideLayout326.xml"/><Relationship Id="rId122" Type="http://schemas.openxmlformats.org/officeDocument/2006/relationships/slideLayout" Target="../slideLayouts/slideLayout347.xml"/><Relationship Id="rId143" Type="http://schemas.openxmlformats.org/officeDocument/2006/relationships/slideLayout" Target="../slideLayouts/slideLayout368.xml"/><Relationship Id="rId148" Type="http://schemas.openxmlformats.org/officeDocument/2006/relationships/slideLayout" Target="../slideLayouts/slideLayout373.xml"/><Relationship Id="rId164" Type="http://schemas.openxmlformats.org/officeDocument/2006/relationships/slideLayout" Target="../slideLayouts/slideLayout389.xml"/><Relationship Id="rId169" Type="http://schemas.openxmlformats.org/officeDocument/2006/relationships/slideLayout" Target="../slideLayouts/slideLayout394.xml"/><Relationship Id="rId185" Type="http://schemas.openxmlformats.org/officeDocument/2006/relationships/slideLayout" Target="../slideLayouts/slideLayout410.xml"/><Relationship Id="rId4" Type="http://schemas.openxmlformats.org/officeDocument/2006/relationships/slideLayout" Target="../slideLayouts/slideLayout229.xml"/><Relationship Id="rId9" Type="http://schemas.openxmlformats.org/officeDocument/2006/relationships/slideLayout" Target="../slideLayouts/slideLayout234.xml"/><Relationship Id="rId180" Type="http://schemas.openxmlformats.org/officeDocument/2006/relationships/slideLayout" Target="../slideLayouts/slideLayout405.xml"/><Relationship Id="rId26" Type="http://schemas.openxmlformats.org/officeDocument/2006/relationships/slideLayout" Target="../slideLayouts/slideLayout251.xml"/><Relationship Id="rId47" Type="http://schemas.openxmlformats.org/officeDocument/2006/relationships/slideLayout" Target="../slideLayouts/slideLayout272.xml"/><Relationship Id="rId68" Type="http://schemas.openxmlformats.org/officeDocument/2006/relationships/slideLayout" Target="../slideLayouts/slideLayout293.xml"/><Relationship Id="rId89" Type="http://schemas.openxmlformats.org/officeDocument/2006/relationships/slideLayout" Target="../slideLayouts/slideLayout314.xml"/><Relationship Id="rId112" Type="http://schemas.openxmlformats.org/officeDocument/2006/relationships/slideLayout" Target="../slideLayouts/slideLayout337.xml"/><Relationship Id="rId133" Type="http://schemas.openxmlformats.org/officeDocument/2006/relationships/slideLayout" Target="../slideLayouts/slideLayout358.xml"/><Relationship Id="rId154" Type="http://schemas.openxmlformats.org/officeDocument/2006/relationships/slideLayout" Target="../slideLayouts/slideLayout379.xml"/><Relationship Id="rId175" Type="http://schemas.openxmlformats.org/officeDocument/2006/relationships/slideLayout" Target="../slideLayouts/slideLayout400.xml"/><Relationship Id="rId16" Type="http://schemas.openxmlformats.org/officeDocument/2006/relationships/slideLayout" Target="../slideLayouts/slideLayout241.xml"/><Relationship Id="rId37" Type="http://schemas.openxmlformats.org/officeDocument/2006/relationships/slideLayout" Target="../slideLayouts/slideLayout262.xml"/><Relationship Id="rId58" Type="http://schemas.openxmlformats.org/officeDocument/2006/relationships/slideLayout" Target="../slideLayouts/slideLayout283.xml"/><Relationship Id="rId79" Type="http://schemas.openxmlformats.org/officeDocument/2006/relationships/slideLayout" Target="../slideLayouts/slideLayout304.xml"/><Relationship Id="rId102" Type="http://schemas.openxmlformats.org/officeDocument/2006/relationships/slideLayout" Target="../slideLayouts/slideLayout327.xml"/><Relationship Id="rId123" Type="http://schemas.openxmlformats.org/officeDocument/2006/relationships/slideLayout" Target="../slideLayouts/slideLayout348.xml"/><Relationship Id="rId144" Type="http://schemas.openxmlformats.org/officeDocument/2006/relationships/slideLayout" Target="../slideLayouts/slideLayout369.xml"/><Relationship Id="rId90" Type="http://schemas.openxmlformats.org/officeDocument/2006/relationships/slideLayout" Target="../slideLayouts/slideLayout315.xml"/><Relationship Id="rId165" Type="http://schemas.openxmlformats.org/officeDocument/2006/relationships/slideLayout" Target="../slideLayouts/slideLayout390.xml"/><Relationship Id="rId186" Type="http://schemas.openxmlformats.org/officeDocument/2006/relationships/slideLayout" Target="../slideLayouts/slideLayout411.xml"/><Relationship Id="rId27" Type="http://schemas.openxmlformats.org/officeDocument/2006/relationships/slideLayout" Target="../slideLayouts/slideLayout252.xml"/><Relationship Id="rId48" Type="http://schemas.openxmlformats.org/officeDocument/2006/relationships/slideLayout" Target="../slideLayouts/slideLayout273.xml"/><Relationship Id="rId69" Type="http://schemas.openxmlformats.org/officeDocument/2006/relationships/slideLayout" Target="../slideLayouts/slideLayout294.xml"/><Relationship Id="rId113" Type="http://schemas.openxmlformats.org/officeDocument/2006/relationships/slideLayout" Target="../slideLayouts/slideLayout338.xml"/><Relationship Id="rId134" Type="http://schemas.openxmlformats.org/officeDocument/2006/relationships/slideLayout" Target="../slideLayouts/slideLayout359.xml"/><Relationship Id="rId80" Type="http://schemas.openxmlformats.org/officeDocument/2006/relationships/slideLayout" Target="../slideLayouts/slideLayout305.xml"/><Relationship Id="rId155" Type="http://schemas.openxmlformats.org/officeDocument/2006/relationships/slideLayout" Target="../slideLayouts/slideLayout380.xml"/><Relationship Id="rId176" Type="http://schemas.openxmlformats.org/officeDocument/2006/relationships/slideLayout" Target="../slideLayouts/slideLayout401.xml"/><Relationship Id="rId17" Type="http://schemas.openxmlformats.org/officeDocument/2006/relationships/slideLayout" Target="../slideLayouts/slideLayout242.xml"/><Relationship Id="rId38" Type="http://schemas.openxmlformats.org/officeDocument/2006/relationships/slideLayout" Target="../slideLayouts/slideLayout263.xml"/><Relationship Id="rId59" Type="http://schemas.openxmlformats.org/officeDocument/2006/relationships/slideLayout" Target="../slideLayouts/slideLayout284.xml"/><Relationship Id="rId103" Type="http://schemas.openxmlformats.org/officeDocument/2006/relationships/slideLayout" Target="../slideLayouts/slideLayout328.xml"/><Relationship Id="rId124" Type="http://schemas.openxmlformats.org/officeDocument/2006/relationships/slideLayout" Target="../slideLayouts/slideLayout349.xml"/><Relationship Id="rId70" Type="http://schemas.openxmlformats.org/officeDocument/2006/relationships/slideLayout" Target="../slideLayouts/slideLayout295.xml"/><Relationship Id="rId91" Type="http://schemas.openxmlformats.org/officeDocument/2006/relationships/slideLayout" Target="../slideLayouts/slideLayout316.xml"/><Relationship Id="rId145" Type="http://schemas.openxmlformats.org/officeDocument/2006/relationships/slideLayout" Target="../slideLayouts/slideLayout370.xml"/><Relationship Id="rId166" Type="http://schemas.openxmlformats.org/officeDocument/2006/relationships/slideLayout" Target="../slideLayouts/slideLayout391.xml"/><Relationship Id="rId187" Type="http://schemas.openxmlformats.org/officeDocument/2006/relationships/slideLayout" Target="../slideLayouts/slideLayout412.xml"/><Relationship Id="rId1" Type="http://schemas.openxmlformats.org/officeDocument/2006/relationships/slideLayout" Target="../slideLayouts/slideLayout226.xml"/><Relationship Id="rId28" Type="http://schemas.openxmlformats.org/officeDocument/2006/relationships/slideLayout" Target="../slideLayouts/slideLayout253.xml"/><Relationship Id="rId49" Type="http://schemas.openxmlformats.org/officeDocument/2006/relationships/slideLayout" Target="../slideLayouts/slideLayout274.xml"/><Relationship Id="rId114" Type="http://schemas.openxmlformats.org/officeDocument/2006/relationships/slideLayout" Target="../slideLayouts/slideLayout339.xml"/><Relationship Id="rId60" Type="http://schemas.openxmlformats.org/officeDocument/2006/relationships/slideLayout" Target="../slideLayouts/slideLayout285.xml"/><Relationship Id="rId81" Type="http://schemas.openxmlformats.org/officeDocument/2006/relationships/slideLayout" Target="../slideLayouts/slideLayout306.xml"/><Relationship Id="rId135" Type="http://schemas.openxmlformats.org/officeDocument/2006/relationships/slideLayout" Target="../slideLayouts/slideLayout360.xml"/><Relationship Id="rId156" Type="http://schemas.openxmlformats.org/officeDocument/2006/relationships/slideLayout" Target="../slideLayouts/slideLayout381.xml"/><Relationship Id="rId177" Type="http://schemas.openxmlformats.org/officeDocument/2006/relationships/slideLayout" Target="../slideLayouts/slideLayout402.xml"/></Relationships>
</file>

<file path=ppt/slideMasters/_rels/slideMaster7.xml.rels><?xml version="1.0" encoding="UTF-8" standalone="yes"?>
<Relationships xmlns="http://schemas.openxmlformats.org/package/2006/relationships"><Relationship Id="rId26" Type="http://schemas.openxmlformats.org/officeDocument/2006/relationships/slideLayout" Target="../slideLayouts/slideLayout441.xml"/><Relationship Id="rId21" Type="http://schemas.openxmlformats.org/officeDocument/2006/relationships/slideLayout" Target="../slideLayouts/slideLayout436.xml"/><Relationship Id="rId42" Type="http://schemas.openxmlformats.org/officeDocument/2006/relationships/slideLayout" Target="../slideLayouts/slideLayout457.xml"/><Relationship Id="rId47" Type="http://schemas.openxmlformats.org/officeDocument/2006/relationships/slideLayout" Target="../slideLayouts/slideLayout462.xml"/><Relationship Id="rId63" Type="http://schemas.openxmlformats.org/officeDocument/2006/relationships/slideLayout" Target="../slideLayouts/slideLayout478.xml"/><Relationship Id="rId68" Type="http://schemas.openxmlformats.org/officeDocument/2006/relationships/slideLayout" Target="../slideLayouts/slideLayout483.xml"/><Relationship Id="rId7" Type="http://schemas.openxmlformats.org/officeDocument/2006/relationships/slideLayout" Target="../slideLayouts/slideLayout422.xml"/><Relationship Id="rId71" Type="http://schemas.openxmlformats.org/officeDocument/2006/relationships/image" Target="../media/image3.png"/><Relationship Id="rId2" Type="http://schemas.openxmlformats.org/officeDocument/2006/relationships/slideLayout" Target="../slideLayouts/slideLayout417.xml"/><Relationship Id="rId16" Type="http://schemas.openxmlformats.org/officeDocument/2006/relationships/slideLayout" Target="../slideLayouts/slideLayout431.xml"/><Relationship Id="rId29" Type="http://schemas.openxmlformats.org/officeDocument/2006/relationships/slideLayout" Target="../slideLayouts/slideLayout444.xml"/><Relationship Id="rId11" Type="http://schemas.openxmlformats.org/officeDocument/2006/relationships/slideLayout" Target="../slideLayouts/slideLayout426.xml"/><Relationship Id="rId24" Type="http://schemas.openxmlformats.org/officeDocument/2006/relationships/slideLayout" Target="../slideLayouts/slideLayout439.xml"/><Relationship Id="rId32" Type="http://schemas.openxmlformats.org/officeDocument/2006/relationships/slideLayout" Target="../slideLayouts/slideLayout447.xml"/><Relationship Id="rId37" Type="http://schemas.openxmlformats.org/officeDocument/2006/relationships/slideLayout" Target="../slideLayouts/slideLayout452.xml"/><Relationship Id="rId40" Type="http://schemas.openxmlformats.org/officeDocument/2006/relationships/slideLayout" Target="../slideLayouts/slideLayout455.xml"/><Relationship Id="rId45" Type="http://schemas.openxmlformats.org/officeDocument/2006/relationships/slideLayout" Target="../slideLayouts/slideLayout460.xml"/><Relationship Id="rId53" Type="http://schemas.openxmlformats.org/officeDocument/2006/relationships/slideLayout" Target="../slideLayouts/slideLayout468.xml"/><Relationship Id="rId58" Type="http://schemas.openxmlformats.org/officeDocument/2006/relationships/slideLayout" Target="../slideLayouts/slideLayout473.xml"/><Relationship Id="rId66" Type="http://schemas.openxmlformats.org/officeDocument/2006/relationships/slideLayout" Target="../slideLayouts/slideLayout481.xml"/><Relationship Id="rId5" Type="http://schemas.openxmlformats.org/officeDocument/2006/relationships/slideLayout" Target="../slideLayouts/slideLayout420.xml"/><Relationship Id="rId61" Type="http://schemas.openxmlformats.org/officeDocument/2006/relationships/slideLayout" Target="../slideLayouts/slideLayout476.xml"/><Relationship Id="rId19" Type="http://schemas.openxmlformats.org/officeDocument/2006/relationships/slideLayout" Target="../slideLayouts/slideLayout434.xml"/><Relationship Id="rId14" Type="http://schemas.openxmlformats.org/officeDocument/2006/relationships/slideLayout" Target="../slideLayouts/slideLayout429.xml"/><Relationship Id="rId22" Type="http://schemas.openxmlformats.org/officeDocument/2006/relationships/slideLayout" Target="../slideLayouts/slideLayout437.xml"/><Relationship Id="rId27" Type="http://schemas.openxmlformats.org/officeDocument/2006/relationships/slideLayout" Target="../slideLayouts/slideLayout442.xml"/><Relationship Id="rId30" Type="http://schemas.openxmlformats.org/officeDocument/2006/relationships/slideLayout" Target="../slideLayouts/slideLayout445.xml"/><Relationship Id="rId35" Type="http://schemas.openxmlformats.org/officeDocument/2006/relationships/slideLayout" Target="../slideLayouts/slideLayout450.xml"/><Relationship Id="rId43" Type="http://schemas.openxmlformats.org/officeDocument/2006/relationships/slideLayout" Target="../slideLayouts/slideLayout458.xml"/><Relationship Id="rId48" Type="http://schemas.openxmlformats.org/officeDocument/2006/relationships/slideLayout" Target="../slideLayouts/slideLayout463.xml"/><Relationship Id="rId56" Type="http://schemas.openxmlformats.org/officeDocument/2006/relationships/slideLayout" Target="../slideLayouts/slideLayout471.xml"/><Relationship Id="rId64" Type="http://schemas.openxmlformats.org/officeDocument/2006/relationships/slideLayout" Target="../slideLayouts/slideLayout479.xml"/><Relationship Id="rId69" Type="http://schemas.openxmlformats.org/officeDocument/2006/relationships/slideLayout" Target="../slideLayouts/slideLayout484.xml"/><Relationship Id="rId8" Type="http://schemas.openxmlformats.org/officeDocument/2006/relationships/slideLayout" Target="../slideLayouts/slideLayout423.xml"/><Relationship Id="rId51" Type="http://schemas.openxmlformats.org/officeDocument/2006/relationships/slideLayout" Target="../slideLayouts/slideLayout466.xml"/><Relationship Id="rId3" Type="http://schemas.openxmlformats.org/officeDocument/2006/relationships/slideLayout" Target="../slideLayouts/slideLayout418.xml"/><Relationship Id="rId12" Type="http://schemas.openxmlformats.org/officeDocument/2006/relationships/slideLayout" Target="../slideLayouts/slideLayout427.xml"/><Relationship Id="rId17" Type="http://schemas.openxmlformats.org/officeDocument/2006/relationships/slideLayout" Target="../slideLayouts/slideLayout432.xml"/><Relationship Id="rId25" Type="http://schemas.openxmlformats.org/officeDocument/2006/relationships/slideLayout" Target="../slideLayouts/slideLayout440.xml"/><Relationship Id="rId33" Type="http://schemas.openxmlformats.org/officeDocument/2006/relationships/slideLayout" Target="../slideLayouts/slideLayout448.xml"/><Relationship Id="rId38" Type="http://schemas.openxmlformats.org/officeDocument/2006/relationships/slideLayout" Target="../slideLayouts/slideLayout453.xml"/><Relationship Id="rId46" Type="http://schemas.openxmlformats.org/officeDocument/2006/relationships/slideLayout" Target="../slideLayouts/slideLayout461.xml"/><Relationship Id="rId59" Type="http://schemas.openxmlformats.org/officeDocument/2006/relationships/slideLayout" Target="../slideLayouts/slideLayout474.xml"/><Relationship Id="rId67" Type="http://schemas.openxmlformats.org/officeDocument/2006/relationships/slideLayout" Target="../slideLayouts/slideLayout482.xml"/><Relationship Id="rId20" Type="http://schemas.openxmlformats.org/officeDocument/2006/relationships/slideLayout" Target="../slideLayouts/slideLayout435.xml"/><Relationship Id="rId41" Type="http://schemas.openxmlformats.org/officeDocument/2006/relationships/slideLayout" Target="../slideLayouts/slideLayout456.xml"/><Relationship Id="rId54" Type="http://schemas.openxmlformats.org/officeDocument/2006/relationships/slideLayout" Target="../slideLayouts/slideLayout469.xml"/><Relationship Id="rId62" Type="http://schemas.openxmlformats.org/officeDocument/2006/relationships/slideLayout" Target="../slideLayouts/slideLayout477.xml"/><Relationship Id="rId70" Type="http://schemas.openxmlformats.org/officeDocument/2006/relationships/theme" Target="../theme/theme7.xml"/><Relationship Id="rId1" Type="http://schemas.openxmlformats.org/officeDocument/2006/relationships/slideLayout" Target="../slideLayouts/slideLayout416.xml"/><Relationship Id="rId6" Type="http://schemas.openxmlformats.org/officeDocument/2006/relationships/slideLayout" Target="../slideLayouts/slideLayout421.xml"/><Relationship Id="rId15" Type="http://schemas.openxmlformats.org/officeDocument/2006/relationships/slideLayout" Target="../slideLayouts/slideLayout430.xml"/><Relationship Id="rId23" Type="http://schemas.openxmlformats.org/officeDocument/2006/relationships/slideLayout" Target="../slideLayouts/slideLayout438.xml"/><Relationship Id="rId28" Type="http://schemas.openxmlformats.org/officeDocument/2006/relationships/slideLayout" Target="../slideLayouts/slideLayout443.xml"/><Relationship Id="rId36" Type="http://schemas.openxmlformats.org/officeDocument/2006/relationships/slideLayout" Target="../slideLayouts/slideLayout451.xml"/><Relationship Id="rId49" Type="http://schemas.openxmlformats.org/officeDocument/2006/relationships/slideLayout" Target="../slideLayouts/slideLayout464.xml"/><Relationship Id="rId57" Type="http://schemas.openxmlformats.org/officeDocument/2006/relationships/slideLayout" Target="../slideLayouts/slideLayout472.xml"/><Relationship Id="rId10" Type="http://schemas.openxmlformats.org/officeDocument/2006/relationships/slideLayout" Target="../slideLayouts/slideLayout425.xml"/><Relationship Id="rId31" Type="http://schemas.openxmlformats.org/officeDocument/2006/relationships/slideLayout" Target="../slideLayouts/slideLayout446.xml"/><Relationship Id="rId44" Type="http://schemas.openxmlformats.org/officeDocument/2006/relationships/slideLayout" Target="../slideLayouts/slideLayout459.xml"/><Relationship Id="rId52" Type="http://schemas.openxmlformats.org/officeDocument/2006/relationships/slideLayout" Target="../slideLayouts/slideLayout467.xml"/><Relationship Id="rId60" Type="http://schemas.openxmlformats.org/officeDocument/2006/relationships/slideLayout" Target="../slideLayouts/slideLayout475.xml"/><Relationship Id="rId65" Type="http://schemas.openxmlformats.org/officeDocument/2006/relationships/slideLayout" Target="../slideLayouts/slideLayout480.xml"/><Relationship Id="rId4" Type="http://schemas.openxmlformats.org/officeDocument/2006/relationships/slideLayout" Target="../slideLayouts/slideLayout419.xml"/><Relationship Id="rId9" Type="http://schemas.openxmlformats.org/officeDocument/2006/relationships/slideLayout" Target="../slideLayouts/slideLayout424.xml"/><Relationship Id="rId13" Type="http://schemas.openxmlformats.org/officeDocument/2006/relationships/slideLayout" Target="../slideLayouts/slideLayout428.xml"/><Relationship Id="rId18" Type="http://schemas.openxmlformats.org/officeDocument/2006/relationships/slideLayout" Target="../slideLayouts/slideLayout433.xml"/><Relationship Id="rId39" Type="http://schemas.openxmlformats.org/officeDocument/2006/relationships/slideLayout" Target="../slideLayouts/slideLayout454.xml"/><Relationship Id="rId34" Type="http://schemas.openxmlformats.org/officeDocument/2006/relationships/slideLayout" Target="../slideLayouts/slideLayout449.xml"/><Relationship Id="rId50" Type="http://schemas.openxmlformats.org/officeDocument/2006/relationships/slideLayout" Target="../slideLayouts/slideLayout465.xml"/><Relationship Id="rId55" Type="http://schemas.openxmlformats.org/officeDocument/2006/relationships/slideLayout" Target="../slideLayouts/slideLayout470.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492.xml"/><Relationship Id="rId3" Type="http://schemas.openxmlformats.org/officeDocument/2006/relationships/slideLayout" Target="../slideLayouts/slideLayout487.xml"/><Relationship Id="rId7" Type="http://schemas.openxmlformats.org/officeDocument/2006/relationships/slideLayout" Target="../slideLayouts/slideLayout491.xml"/><Relationship Id="rId12" Type="http://schemas.openxmlformats.org/officeDocument/2006/relationships/theme" Target="../theme/theme8.xml"/><Relationship Id="rId2" Type="http://schemas.openxmlformats.org/officeDocument/2006/relationships/slideLayout" Target="../slideLayouts/slideLayout486.xml"/><Relationship Id="rId1" Type="http://schemas.openxmlformats.org/officeDocument/2006/relationships/slideLayout" Target="../slideLayouts/slideLayout485.xml"/><Relationship Id="rId6" Type="http://schemas.openxmlformats.org/officeDocument/2006/relationships/slideLayout" Target="../slideLayouts/slideLayout490.xml"/><Relationship Id="rId11" Type="http://schemas.openxmlformats.org/officeDocument/2006/relationships/slideLayout" Target="../slideLayouts/slideLayout495.xml"/><Relationship Id="rId5" Type="http://schemas.openxmlformats.org/officeDocument/2006/relationships/slideLayout" Target="../slideLayouts/slideLayout489.xml"/><Relationship Id="rId10" Type="http://schemas.openxmlformats.org/officeDocument/2006/relationships/slideLayout" Target="../slideLayouts/slideLayout494.xml"/><Relationship Id="rId4" Type="http://schemas.openxmlformats.org/officeDocument/2006/relationships/slideLayout" Target="../slideLayouts/slideLayout488.xml"/><Relationship Id="rId9" Type="http://schemas.openxmlformats.org/officeDocument/2006/relationships/slideLayout" Target="../slideLayouts/slideLayout4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E7459C-3573-436C-8F6E-C76B063957E8}" type="datetimeFigureOut">
              <a:rPr lang="en-US" smtClean="0"/>
              <a:t>10/11/2024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B1003-BAFE-42D2-90A8-1E9C7C41E977}" type="slidenum">
              <a:rPr lang="en-US" smtClean="0"/>
              <a:t>‹#›</a:t>
            </a:fld>
            <a:endParaRPr lang="en-US"/>
          </a:p>
        </p:txBody>
      </p:sp>
    </p:spTree>
    <p:extLst>
      <p:ext uri="{BB962C8B-B14F-4D97-AF65-F5344CB8AC3E}">
        <p14:creationId xmlns:p14="http://schemas.microsoft.com/office/powerpoint/2010/main" val="32462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59EF71-45A8-4A7C-83F4-7B78E035F0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a:extLst>
              <a:ext uri="{FF2B5EF4-FFF2-40B4-BE49-F238E27FC236}">
                <a16:creationId xmlns:a16="http://schemas.microsoft.com/office/drawing/2014/main" id="{FCBE92BC-DF8B-4641-88DD-2DFA3BD4F76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6BC5BC7A-67FB-45AD-B587-29112640B3D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A7CE3E5-D2CA-4570-9073-6EAA00F8265E}"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a:extLst>
              <a:ext uri="{FF2B5EF4-FFF2-40B4-BE49-F238E27FC236}">
                <a16:creationId xmlns:a16="http://schemas.microsoft.com/office/drawing/2014/main" id="{F7E73611-088B-404A-9680-88D6655B95B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a:extLst>
              <a:ext uri="{FF2B5EF4-FFF2-40B4-BE49-F238E27FC236}">
                <a16:creationId xmlns:a16="http://schemas.microsoft.com/office/drawing/2014/main" id="{40B07F63-8003-44C7-9247-F591045307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B638DFCC-D626-4196-8300-B259F7DB55F4}"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205316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7"/>
            <a:ext cx="10515600" cy="1325563"/>
          </a:xfrm>
          <a:prstGeom prst="rect">
            <a:avLst/>
          </a:prstGeom>
        </p:spPr>
        <p:txBody>
          <a:bodyPr vert="horz" lIns="91401" tIns="45702" rIns="91401" bIns="45702"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838201" y="1825627"/>
            <a:ext cx="10515600" cy="4351339"/>
          </a:xfrm>
          <a:prstGeom prst="rect">
            <a:avLst/>
          </a:prstGeom>
        </p:spPr>
        <p:txBody>
          <a:bodyPr vert="horz" lIns="91401" tIns="45702" rIns="91401" bIns="45702"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01" tIns="45702" rIns="91401" bIns="45702" rtlCol="0" anchor="ctr"/>
          <a:lstStyle>
            <a:lvl1pPr algn="l">
              <a:defRPr sz="1200">
                <a:solidFill>
                  <a:schemeClr val="tx1">
                    <a:tint val="75000"/>
                  </a:schemeClr>
                </a:solidFill>
              </a:defRPr>
            </a:lvl1pPr>
          </a:lstStyle>
          <a:p>
            <a:pPr marL="0" marR="0" lvl="0" indent="0" algn="l" defTabSz="913996" rtl="0" eaLnBrk="1" fontAlgn="auto" latinLnBrk="0" hangingPunct="1">
              <a:lnSpc>
                <a:spcPct val="100000"/>
              </a:lnSpc>
              <a:spcBef>
                <a:spcPts val="0"/>
              </a:spcBef>
              <a:spcAft>
                <a:spcPts val="0"/>
              </a:spcAft>
              <a:buClrTx/>
              <a:buSzTx/>
              <a:buFontTx/>
              <a:buNone/>
              <a:tabLst/>
              <a:defRPr/>
            </a:pPr>
            <a:fld id="{E7A8D091-6DC5-409E-B12C-CE976C70648B}"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l" defTabSz="913996" rtl="0" eaLnBrk="1" fontAlgn="auto" latinLnBrk="0" hangingPunct="1">
                <a:lnSpc>
                  <a:spcPct val="100000"/>
                </a:lnSpc>
                <a:spcBef>
                  <a:spcPts val="0"/>
                </a:spcBef>
                <a:spcAft>
                  <a:spcPts val="0"/>
                </a:spcAft>
                <a:buClrTx/>
                <a:buSzTx/>
                <a:buFontTx/>
                <a:buNone/>
                <a:tabLst/>
                <a:defRPr/>
              </a:pPr>
              <a:t>2024/10/11</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01" tIns="45702" rIns="91401" bIns="45702" rtlCol="0" anchor="ctr"/>
          <a:lstStyle>
            <a:lvl1pPr algn="ctr">
              <a:defRPr sz="1200">
                <a:solidFill>
                  <a:schemeClr val="tx1">
                    <a:tint val="75000"/>
                  </a:schemeClr>
                </a:solidFill>
              </a:defRPr>
            </a:lvl1pPr>
          </a:lstStyle>
          <a:p>
            <a:pPr marL="0" marR="0" lvl="0" indent="0" algn="ctr" defTabSz="913996"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01" tIns="45702" rIns="91401" bIns="45702" rtlCol="0" anchor="ctr"/>
          <a:lstStyle>
            <a:lvl1pPr algn="r">
              <a:defRPr sz="1200">
                <a:solidFill>
                  <a:schemeClr val="tx1">
                    <a:tint val="75000"/>
                  </a:schemeClr>
                </a:solidFill>
              </a:defRPr>
            </a:lvl1pPr>
          </a:lstStyle>
          <a:p>
            <a:pPr marL="0" marR="0" lvl="0" indent="0" algn="r" defTabSz="913996" rtl="0" eaLnBrk="1" fontAlgn="auto" latinLnBrk="0" hangingPunct="1">
              <a:lnSpc>
                <a:spcPct val="100000"/>
              </a:lnSpc>
              <a:spcBef>
                <a:spcPts val="0"/>
              </a:spcBef>
              <a:spcAft>
                <a:spcPts val="0"/>
              </a:spcAft>
              <a:buClrTx/>
              <a:buSzTx/>
              <a:buFontTx/>
              <a:buNone/>
              <a:tabLst/>
              <a:defRPr/>
            </a:pPr>
            <a:fld id="{24CFF1D5-012B-493C-A816-C5807439B2A9}" type="slidenum">
              <a:rPr kumimoji="0" lang="zh-CN" altLang="en-US" sz="1200" b="0" i="0" u="none" strike="noStrike" kern="1200" cap="none" spc="0" normalizeH="0" baseline="0" noProof="0" smtClean="0">
                <a:ln>
                  <a:noFill/>
                </a:ln>
                <a:solidFill>
                  <a:prstClr val="black">
                    <a:tint val="75000"/>
                  </a:prstClr>
                </a:solidFill>
                <a:effectLst/>
                <a:uLnTx/>
                <a:uFillTx/>
                <a:latin typeface="Calibri"/>
                <a:cs typeface="+mn-cs"/>
              </a:rPr>
              <a:pPr marL="0" marR="0" lvl="0" indent="0" algn="r" defTabSz="913996"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cs typeface="+mn-cs"/>
            </a:endParaRPr>
          </a:p>
        </p:txBody>
      </p:sp>
    </p:spTree>
    <p:extLst>
      <p:ext uri="{BB962C8B-B14F-4D97-AF65-F5344CB8AC3E}">
        <p14:creationId xmlns:p14="http://schemas.microsoft.com/office/powerpoint/2010/main" val="3191594468"/>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3" r:id="rId20"/>
    <p:sldLayoutId id="2147483694" r:id="rId21"/>
  </p:sldLayoutIdLst>
  <p:transition spd="med" advClick="0" advTm="0">
    <p:push dir="r"/>
  </p:transition>
  <p:txStyles>
    <p:titleStyle>
      <a:lvl1pPr algn="l" defTabSz="91399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490" indent="-228490" algn="l" defTabSz="91399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490" indent="-228490" algn="l" defTabSz="91399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486" indent="-228490" algn="l" defTabSz="91399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599484" indent="-228490" algn="l" defTabSz="913996"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6482" indent="-228490" algn="l" defTabSz="913996"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3478" indent="-228490" algn="l" defTabSz="913996"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0471" indent="-228490" algn="l" defTabSz="913996"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7466" indent="-228490" algn="l" defTabSz="913996"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4459" indent="-228490" algn="l" defTabSz="913996"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3996" rtl="0" eaLnBrk="1" latinLnBrk="0" hangingPunct="1">
        <a:defRPr sz="1867" kern="1200">
          <a:solidFill>
            <a:schemeClr val="tx1"/>
          </a:solidFill>
          <a:latin typeface="+mn-lt"/>
          <a:ea typeface="+mn-ea"/>
          <a:cs typeface="+mn-cs"/>
        </a:defRPr>
      </a:lvl1pPr>
      <a:lvl2pPr marL="456998" algn="l" defTabSz="913996" rtl="0" eaLnBrk="1" latinLnBrk="0" hangingPunct="1">
        <a:defRPr sz="1867" kern="1200">
          <a:solidFill>
            <a:schemeClr val="tx1"/>
          </a:solidFill>
          <a:latin typeface="+mn-lt"/>
          <a:ea typeface="+mn-ea"/>
          <a:cs typeface="+mn-cs"/>
        </a:defRPr>
      </a:lvl2pPr>
      <a:lvl3pPr marL="913996" algn="l" defTabSz="913996" rtl="0" eaLnBrk="1" latinLnBrk="0" hangingPunct="1">
        <a:defRPr sz="1867" kern="1200">
          <a:solidFill>
            <a:schemeClr val="tx1"/>
          </a:solidFill>
          <a:latin typeface="+mn-lt"/>
          <a:ea typeface="+mn-ea"/>
          <a:cs typeface="+mn-cs"/>
        </a:defRPr>
      </a:lvl3pPr>
      <a:lvl4pPr marL="1370986" algn="l" defTabSz="913996" rtl="0" eaLnBrk="1" latinLnBrk="0" hangingPunct="1">
        <a:defRPr sz="1867" kern="1200">
          <a:solidFill>
            <a:schemeClr val="tx1"/>
          </a:solidFill>
          <a:latin typeface="+mn-lt"/>
          <a:ea typeface="+mn-ea"/>
          <a:cs typeface="+mn-cs"/>
        </a:defRPr>
      </a:lvl4pPr>
      <a:lvl5pPr marL="1827984" algn="l" defTabSz="913996" rtl="0" eaLnBrk="1" latinLnBrk="0" hangingPunct="1">
        <a:defRPr sz="1867" kern="1200">
          <a:solidFill>
            <a:schemeClr val="tx1"/>
          </a:solidFill>
          <a:latin typeface="+mn-lt"/>
          <a:ea typeface="+mn-ea"/>
          <a:cs typeface="+mn-cs"/>
        </a:defRPr>
      </a:lvl5pPr>
      <a:lvl6pPr marL="2284976" algn="l" defTabSz="913996" rtl="0" eaLnBrk="1" latinLnBrk="0" hangingPunct="1">
        <a:defRPr sz="1867" kern="1200">
          <a:solidFill>
            <a:schemeClr val="tx1"/>
          </a:solidFill>
          <a:latin typeface="+mn-lt"/>
          <a:ea typeface="+mn-ea"/>
          <a:cs typeface="+mn-cs"/>
        </a:defRPr>
      </a:lvl6pPr>
      <a:lvl7pPr marL="2741970" algn="l" defTabSz="913996" rtl="0" eaLnBrk="1" latinLnBrk="0" hangingPunct="1">
        <a:defRPr sz="1867" kern="1200">
          <a:solidFill>
            <a:schemeClr val="tx1"/>
          </a:solidFill>
          <a:latin typeface="+mn-lt"/>
          <a:ea typeface="+mn-ea"/>
          <a:cs typeface="+mn-cs"/>
        </a:defRPr>
      </a:lvl7pPr>
      <a:lvl8pPr marL="3198968" algn="l" defTabSz="913996" rtl="0" eaLnBrk="1" latinLnBrk="0" hangingPunct="1">
        <a:defRPr sz="1867" kern="1200">
          <a:solidFill>
            <a:schemeClr val="tx1"/>
          </a:solidFill>
          <a:latin typeface="+mn-lt"/>
          <a:ea typeface="+mn-ea"/>
          <a:cs typeface="+mn-cs"/>
        </a:defRPr>
      </a:lvl8pPr>
      <a:lvl9pPr marL="3655966" algn="l" defTabSz="913996" rtl="0" eaLnBrk="1" latinLnBrk="0" hangingPunct="1">
        <a:defRPr sz="1867"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marL="0" marR="0" lvl="0" indent="0" algn="l" defTabSz="609630" rtl="0" eaLnBrk="1" fontAlgn="auto" latinLnBrk="0" hangingPunct="1">
              <a:lnSpc>
                <a:spcPct val="100000"/>
              </a:lnSpc>
              <a:spcBef>
                <a:spcPts val="0"/>
              </a:spcBef>
              <a:spcAft>
                <a:spcPts val="0"/>
              </a:spcAft>
              <a:buClrTx/>
              <a:buSzTx/>
              <a:buFontTx/>
              <a:buNone/>
              <a:tabLst/>
              <a:defRPr/>
            </a:pPr>
            <a:fld id="{1D8BD707-D9CF-40AE-B4C6-C98DA3205C09}" type="datetimeFigureOut">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609630" rtl="0" eaLnBrk="1" fontAlgn="auto" latinLnBrk="0" hangingPunct="1">
                <a:lnSpc>
                  <a:spcPct val="100000"/>
                </a:lnSpc>
                <a:spcBef>
                  <a:spcPts val="0"/>
                </a:spcBef>
                <a:spcAft>
                  <a:spcPts val="0"/>
                </a:spcAft>
                <a:buClrTx/>
                <a:buSzTx/>
                <a:buFontTx/>
                <a:buNone/>
                <a:tabLst/>
                <a:defRPr/>
              </a:pPr>
              <a:t>10/11/2024</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marL="0" marR="0" lvl="0" indent="0" algn="r" defTabSz="609630" rtl="0" eaLnBrk="1" fontAlgn="auto" latinLnBrk="0" hangingPunct="1">
              <a:lnSpc>
                <a:spcPct val="100000"/>
              </a:lnSpc>
              <a:spcBef>
                <a:spcPts val="0"/>
              </a:spcBef>
              <a:spcAft>
                <a:spcPts val="0"/>
              </a:spcAft>
              <a:buClrTx/>
              <a:buSzTx/>
              <a:buFontTx/>
              <a:buNone/>
              <a:tabLst/>
              <a:defRPr/>
            </a:pPr>
            <a:fld id="{B6F15528-21DE-4FAA-801E-634DDDAF4B2B}" type="slidenum">
              <a:rPr kumimoji="0" lang="en-US" sz="8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609630" rtl="0" eaLnBrk="1" fontAlgn="auto" latinLnBrk="0" hangingPunct="1">
                <a:lnSpc>
                  <a:spcPct val="100000"/>
                </a:lnSpc>
                <a:spcBef>
                  <a:spcPts val="0"/>
                </a:spcBef>
                <a:spcAft>
                  <a:spcPts val="0"/>
                </a:spcAft>
                <a:buClrTx/>
                <a:buSzTx/>
                <a:buFontTx/>
                <a:buNone/>
                <a:tabLst/>
                <a:defRPr/>
              </a:pPr>
              <a:t>‹#›</a:t>
            </a:fld>
            <a:endParaRPr kumimoji="0" lang="en-US" sz="8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50978605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 id="2147483741" r:id="rId25"/>
    <p:sldLayoutId id="2147483742" r:id="rId26"/>
    <p:sldLayoutId id="2147483743" r:id="rId27"/>
    <p:sldLayoutId id="2147483744" r:id="rId28"/>
    <p:sldLayoutId id="2147483745" r:id="rId29"/>
    <p:sldLayoutId id="2147483746" r:id="rId30"/>
    <p:sldLayoutId id="2147483747" r:id="rId31"/>
    <p:sldLayoutId id="2147483748" r:id="rId32"/>
    <p:sldLayoutId id="2147483749" r:id="rId33"/>
    <p:sldLayoutId id="2147483750" r:id="rId34"/>
    <p:sldLayoutId id="2147483751" r:id="rId35"/>
    <p:sldLayoutId id="2147483752" r:id="rId36"/>
    <p:sldLayoutId id="2147483753" r:id="rId37"/>
    <p:sldLayoutId id="2147483754" r:id="rId38"/>
    <p:sldLayoutId id="2147483755" r:id="rId39"/>
    <p:sldLayoutId id="2147483756" r:id="rId40"/>
    <p:sldLayoutId id="2147483757" r:id="rId41"/>
    <p:sldLayoutId id="2147483758" r:id="rId42"/>
    <p:sldLayoutId id="2147483759" r:id="rId43"/>
    <p:sldLayoutId id="2147483760" r:id="rId44"/>
    <p:sldLayoutId id="2147483761" r:id="rId45"/>
    <p:sldLayoutId id="2147483762" r:id="rId46"/>
    <p:sldLayoutId id="2147483763" r:id="rId47"/>
    <p:sldLayoutId id="2147483764" r:id="rId48"/>
    <p:sldLayoutId id="2147483765" r:id="rId49"/>
    <p:sldLayoutId id="2147483766" r:id="rId50"/>
    <p:sldLayoutId id="2147483767" r:id="rId51"/>
    <p:sldLayoutId id="2147483768" r:id="rId52"/>
    <p:sldLayoutId id="2147483769" r:id="rId53"/>
    <p:sldLayoutId id="2147483770" r:id="rId54"/>
    <p:sldLayoutId id="2147483771" r:id="rId55"/>
    <p:sldLayoutId id="2147483772" r:id="rId56"/>
    <p:sldLayoutId id="2147483773" r:id="rId57"/>
    <p:sldLayoutId id="2147483774" r:id="rId58"/>
    <p:sldLayoutId id="2147483775" r:id="rId59"/>
    <p:sldLayoutId id="2147483776" r:id="rId60"/>
    <p:sldLayoutId id="2147483777" r:id="rId61"/>
    <p:sldLayoutId id="2147483778" r:id="rId62"/>
    <p:sldLayoutId id="2147483779" r:id="rId63"/>
    <p:sldLayoutId id="2147483780" r:id="rId64"/>
    <p:sldLayoutId id="2147483781" r:id="rId65"/>
    <p:sldLayoutId id="2147483782" r:id="rId66"/>
    <p:sldLayoutId id="2147483783" r:id="rId67"/>
    <p:sldLayoutId id="2147483784" r:id="rId68"/>
    <p:sldLayoutId id="2147483785" r:id="rId69"/>
    <p:sldLayoutId id="2147483786" r:id="rId70"/>
    <p:sldLayoutId id="2147483787" r:id="rId71"/>
    <p:sldLayoutId id="2147483788" r:id="rId72"/>
    <p:sldLayoutId id="2147483789" r:id="rId73"/>
    <p:sldLayoutId id="2147483790" r:id="rId74"/>
    <p:sldLayoutId id="2147483791" r:id="rId75"/>
    <p:sldLayoutId id="2147483792" r:id="rId76"/>
    <p:sldLayoutId id="2147483793" r:id="rId77"/>
    <p:sldLayoutId id="2147483794" r:id="rId78"/>
    <p:sldLayoutId id="2147483795" r:id="rId79"/>
    <p:sldLayoutId id="2147483796" r:id="rId80"/>
    <p:sldLayoutId id="2147483797" r:id="rId81"/>
    <p:sldLayoutId id="2147483798" r:id="rId82"/>
    <p:sldLayoutId id="2147483799" r:id="rId83"/>
    <p:sldLayoutId id="2147483800" r:id="rId84"/>
    <p:sldLayoutId id="2147484121" r:id="rId85"/>
    <p:sldLayoutId id="2147483801" r:id="rId86"/>
    <p:sldLayoutId id="2147483802" r:id="rId87"/>
    <p:sldLayoutId id="2147483803" r:id="rId88"/>
    <p:sldLayoutId id="2147483804" r:id="rId89"/>
    <p:sldLayoutId id="2147483805" r:id="rId90"/>
    <p:sldLayoutId id="2147483806" r:id="rId91"/>
    <p:sldLayoutId id="2147483807" r:id="rId92"/>
    <p:sldLayoutId id="2147483808" r:id="rId93"/>
    <p:sldLayoutId id="2147483809" r:id="rId94"/>
    <p:sldLayoutId id="2147483810" r:id="rId95"/>
    <p:sldLayoutId id="2147483811" r:id="rId96"/>
    <p:sldLayoutId id="2147483812" r:id="rId97"/>
    <p:sldLayoutId id="2147483813" r:id="rId98"/>
    <p:sldLayoutId id="2147483814" r:id="rId99"/>
    <p:sldLayoutId id="2147483815" r:id="rId100"/>
    <p:sldLayoutId id="2147483816" r:id="rId101"/>
    <p:sldLayoutId id="2147483817" r:id="rId102"/>
    <p:sldLayoutId id="2147483818" r:id="rId103"/>
    <p:sldLayoutId id="2147483819" r:id="rId104"/>
    <p:sldLayoutId id="2147483820" r:id="rId105"/>
    <p:sldLayoutId id="2147483821" r:id="rId106"/>
    <p:sldLayoutId id="2147483822" r:id="rId107"/>
    <p:sldLayoutId id="2147483823" r:id="rId108"/>
    <p:sldLayoutId id="2147483824" r:id="rId109"/>
    <p:sldLayoutId id="2147483825" r:id="rId110"/>
    <p:sldLayoutId id="2147483826" r:id="rId111"/>
    <p:sldLayoutId id="2147483827" r:id="rId112"/>
    <p:sldLayoutId id="2147483828" r:id="rId113"/>
    <p:sldLayoutId id="2147483829" r:id="rId114"/>
    <p:sldLayoutId id="2147483830" r:id="rId115"/>
    <p:sldLayoutId id="2147483831" r:id="rId116"/>
    <p:sldLayoutId id="2147483832" r:id="rId117"/>
    <p:sldLayoutId id="2147483833" r:id="rId118"/>
    <p:sldLayoutId id="2147483834" r:id="rId119"/>
    <p:sldLayoutId id="2147483835" r:id="rId120"/>
    <p:sldLayoutId id="2147483836" r:id="rId121"/>
    <p:sldLayoutId id="2147483837" r:id="rId122"/>
    <p:sldLayoutId id="2147483838" r:id="rId123"/>
    <p:sldLayoutId id="2147483839" r:id="rId124"/>
    <p:sldLayoutId id="2147483840" r:id="rId125"/>
    <p:sldLayoutId id="2147483841" r:id="rId126"/>
    <p:sldLayoutId id="2147483842" r:id="rId127"/>
    <p:sldLayoutId id="2147483843" r:id="rId128"/>
    <p:sldLayoutId id="2147483844" r:id="rId129"/>
    <p:sldLayoutId id="2147483845" r:id="rId130"/>
    <p:sldLayoutId id="2147483846" r:id="rId131"/>
    <p:sldLayoutId id="2147483847" r:id="rId132"/>
    <p:sldLayoutId id="2147483848" r:id="rId133"/>
    <p:sldLayoutId id="2147483849" r:id="rId134"/>
    <p:sldLayoutId id="2147483850" r:id="rId135"/>
    <p:sldLayoutId id="2147483851" r:id="rId136"/>
    <p:sldLayoutId id="2147483852" r:id="rId137"/>
    <p:sldLayoutId id="2147483853" r:id="rId138"/>
    <p:sldLayoutId id="2147483854" r:id="rId139"/>
    <p:sldLayoutId id="2147483855" r:id="rId140"/>
    <p:sldLayoutId id="2147483856" r:id="rId141"/>
    <p:sldLayoutId id="2147483857" r:id="rId142"/>
    <p:sldLayoutId id="2147483858" r:id="rId143"/>
    <p:sldLayoutId id="2147483859" r:id="rId144"/>
    <p:sldLayoutId id="2147483860" r:id="rId145"/>
    <p:sldLayoutId id="2147483861" r:id="rId146"/>
    <p:sldLayoutId id="2147483862" r:id="rId147"/>
    <p:sldLayoutId id="2147483863" r:id="rId148"/>
    <p:sldLayoutId id="2147483864" r:id="rId149"/>
    <p:sldLayoutId id="2147483865" r:id="rId150"/>
    <p:sldLayoutId id="2147483866" r:id="rId151"/>
    <p:sldLayoutId id="2147483867" r:id="rId152"/>
    <p:sldLayoutId id="2147483868" r:id="rId153"/>
    <p:sldLayoutId id="2147483869" r:id="rId154"/>
    <p:sldLayoutId id="2147483870" r:id="rId155"/>
    <p:sldLayoutId id="2147483871" r:id="rId156"/>
    <p:sldLayoutId id="2147483872" r:id="rId157"/>
    <p:sldLayoutId id="2147483873" r:id="rId158"/>
    <p:sldLayoutId id="2147483874" r:id="rId159"/>
    <p:sldLayoutId id="2147483875" r:id="rId160"/>
    <p:sldLayoutId id="2147483876" r:id="rId161"/>
    <p:sldLayoutId id="2147483877" r:id="rId162"/>
    <p:sldLayoutId id="2147483878" r:id="rId163"/>
    <p:sldLayoutId id="2147483879" r:id="rId164"/>
    <p:sldLayoutId id="2147483880" r:id="rId165"/>
    <p:sldLayoutId id="2147483881" r:id="rId166"/>
    <p:sldLayoutId id="2147483882" r:id="rId167"/>
    <p:sldLayoutId id="2147483883" r:id="rId168"/>
    <p:sldLayoutId id="2147483884" r:id="rId169"/>
  </p:sldLayoutIdLst>
  <mc:AlternateContent xmlns:mc="http://schemas.openxmlformats.org/markup-compatibility/2006">
    <mc:Choice xmlns="" xmlns:p159="http://schemas.microsoft.com/office/powerpoint/2015/09/main" Requires="p159">
      <p:transition spd="med">
        <p159:morph option="byObject"/>
      </p:transition>
    </mc:Choice>
    <mc:Fallback>
      <p:transition spd="med">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3037797157"/>
      </p:ext>
    </p:extLst>
  </p:cSld>
  <p:clrMap bg1="lt1" tx1="dk1" bg2="lt2" tx2="dk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4120" r:id="rId7"/>
    <p:sldLayoutId id="2147483892" r:id="rId8"/>
    <p:sldLayoutId id="2147483893" r:id="rId9"/>
    <p:sldLayoutId id="2147483894" r:id="rId10"/>
    <p:sldLayoutId id="2147483895" r:id="rId11"/>
    <p:sldLayoutId id="2147483896" r:id="rId12"/>
  </p:sldLayoutIdLst>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92">
            <a:alphaModFix amt="37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endParaRPr lang="vi-VN"/>
          </a:p>
        </p:txBody>
      </p:sp>
      <p:sp>
        <p:nvSpPr>
          <p:cNvPr id="3" name="Text Placeholder 2"/>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46" rtl="0" eaLnBrk="1" fontAlgn="auto" latinLnBrk="0" hangingPunct="1">
              <a:lnSpc>
                <a:spcPct val="100000"/>
              </a:lnSpc>
              <a:spcBef>
                <a:spcPts val="0"/>
              </a:spcBef>
              <a:spcAft>
                <a:spcPts val="0"/>
              </a:spcAft>
              <a:buClrTx/>
              <a:buSzTx/>
              <a:buFontTx/>
              <a:buNone/>
              <a:tabLst/>
              <a:defRPr/>
            </a:pPr>
            <a:fld id="{F63ABA57-B49C-40D7-A37A-421F140664A7}" type="datetimeFigureOut">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l" defTabSz="914446" rtl="0" eaLnBrk="1" fontAlgn="auto" latinLnBrk="0" hangingPunct="1">
                <a:lnSpc>
                  <a:spcPct val="100000"/>
                </a:lnSpc>
                <a:spcBef>
                  <a:spcPts val="0"/>
                </a:spcBef>
                <a:spcAft>
                  <a:spcPts val="0"/>
                </a:spcAft>
                <a:buClrTx/>
                <a:buSzTx/>
                <a:buFontTx/>
                <a:buNone/>
                <a:tabLst/>
                <a:defRPr/>
              </a:pPr>
              <a:t>11/10/2024</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46"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46" rtl="0" eaLnBrk="1" fontAlgn="auto" latinLnBrk="0" hangingPunct="1">
              <a:lnSpc>
                <a:spcPct val="100000"/>
              </a:lnSpc>
              <a:spcBef>
                <a:spcPts val="0"/>
              </a:spcBef>
              <a:spcAft>
                <a:spcPts val="0"/>
              </a:spcAft>
              <a:buClrTx/>
              <a:buSzTx/>
              <a:buFontTx/>
              <a:buNone/>
              <a:tabLst/>
              <a:defRPr/>
            </a:pPr>
            <a:fld id="{12B18C59-BB7D-4EAF-B3D8-C372BD649669}" type="slidenum">
              <a:rPr kumimoji="0" lang="vi-VN"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mn-cs"/>
              </a:rPr>
              <a:pPr marL="0" marR="0" lvl="0" indent="0" algn="r" defTabSz="914446" rtl="0" eaLnBrk="1" fontAlgn="auto" latinLnBrk="0" hangingPunct="1">
                <a:lnSpc>
                  <a:spcPct val="100000"/>
                </a:lnSpc>
                <a:spcBef>
                  <a:spcPts val="0"/>
                </a:spcBef>
                <a:spcAft>
                  <a:spcPts val="0"/>
                </a:spcAft>
                <a:buClrTx/>
                <a:buSzTx/>
                <a:buFontTx/>
                <a:buNone/>
                <a:tabLst/>
                <a:defRPr/>
              </a:pPr>
              <a:t>‹#›</a:t>
            </a:fld>
            <a:endParaRPr kumimoji="0" lang="vi-VN" sz="12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8354314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 id="2147483926" r:id="rId14"/>
    <p:sldLayoutId id="2147483927" r:id="rId15"/>
    <p:sldLayoutId id="2147483928" r:id="rId16"/>
    <p:sldLayoutId id="2147483929" r:id="rId17"/>
    <p:sldLayoutId id="2147483930" r:id="rId18"/>
    <p:sldLayoutId id="2147483931" r:id="rId19"/>
    <p:sldLayoutId id="2147483932" r:id="rId20"/>
    <p:sldLayoutId id="2147483933" r:id="rId21"/>
    <p:sldLayoutId id="2147483934" r:id="rId22"/>
    <p:sldLayoutId id="2147483935" r:id="rId23"/>
    <p:sldLayoutId id="2147483936" r:id="rId24"/>
    <p:sldLayoutId id="2147483937" r:id="rId25"/>
    <p:sldLayoutId id="2147483938" r:id="rId26"/>
    <p:sldLayoutId id="2147483939" r:id="rId27"/>
    <p:sldLayoutId id="2147483940" r:id="rId28"/>
    <p:sldLayoutId id="2147483941" r:id="rId29"/>
    <p:sldLayoutId id="2147483942" r:id="rId30"/>
    <p:sldLayoutId id="2147483943" r:id="rId31"/>
    <p:sldLayoutId id="2147483944" r:id="rId32"/>
    <p:sldLayoutId id="2147483945" r:id="rId33"/>
    <p:sldLayoutId id="2147483946" r:id="rId34"/>
    <p:sldLayoutId id="2147483947" r:id="rId35"/>
    <p:sldLayoutId id="2147483948" r:id="rId36"/>
    <p:sldLayoutId id="2147483949" r:id="rId37"/>
    <p:sldLayoutId id="2147483950" r:id="rId38"/>
    <p:sldLayoutId id="2147483951" r:id="rId39"/>
    <p:sldLayoutId id="2147483952" r:id="rId40"/>
    <p:sldLayoutId id="2147483953" r:id="rId41"/>
    <p:sldLayoutId id="2147483954" r:id="rId42"/>
    <p:sldLayoutId id="2147483955" r:id="rId43"/>
    <p:sldLayoutId id="2147483956" r:id="rId44"/>
    <p:sldLayoutId id="2147483957" r:id="rId45"/>
    <p:sldLayoutId id="2147483958" r:id="rId46"/>
    <p:sldLayoutId id="2147483959" r:id="rId47"/>
    <p:sldLayoutId id="2147483960" r:id="rId48"/>
    <p:sldLayoutId id="2147483961" r:id="rId49"/>
    <p:sldLayoutId id="2147483962" r:id="rId50"/>
    <p:sldLayoutId id="2147483963" r:id="rId51"/>
    <p:sldLayoutId id="2147483964" r:id="rId52"/>
    <p:sldLayoutId id="2147483965" r:id="rId53"/>
    <p:sldLayoutId id="2147483966" r:id="rId54"/>
    <p:sldLayoutId id="2147483967" r:id="rId55"/>
    <p:sldLayoutId id="2147483968" r:id="rId56"/>
    <p:sldLayoutId id="2147483969" r:id="rId57"/>
    <p:sldLayoutId id="2147483970" r:id="rId58"/>
    <p:sldLayoutId id="2147483971" r:id="rId59"/>
    <p:sldLayoutId id="2147483972" r:id="rId60"/>
    <p:sldLayoutId id="2147483973" r:id="rId61"/>
    <p:sldLayoutId id="2147483974" r:id="rId62"/>
    <p:sldLayoutId id="2147483975" r:id="rId63"/>
    <p:sldLayoutId id="2147483976" r:id="rId64"/>
    <p:sldLayoutId id="2147483977" r:id="rId65"/>
    <p:sldLayoutId id="2147483978" r:id="rId66"/>
    <p:sldLayoutId id="2147483979" r:id="rId67"/>
    <p:sldLayoutId id="2147483980" r:id="rId68"/>
    <p:sldLayoutId id="2147483981" r:id="rId69"/>
    <p:sldLayoutId id="2147483982" r:id="rId70"/>
    <p:sldLayoutId id="2147483983" r:id="rId71"/>
    <p:sldLayoutId id="2147483984" r:id="rId72"/>
    <p:sldLayoutId id="2147483985" r:id="rId73"/>
    <p:sldLayoutId id="2147483986" r:id="rId74"/>
    <p:sldLayoutId id="2147483987" r:id="rId75"/>
    <p:sldLayoutId id="2147483988" r:id="rId76"/>
    <p:sldLayoutId id="2147483989" r:id="rId77"/>
    <p:sldLayoutId id="2147483990" r:id="rId78"/>
    <p:sldLayoutId id="2147483991" r:id="rId79"/>
    <p:sldLayoutId id="2147483992" r:id="rId80"/>
    <p:sldLayoutId id="2147483993" r:id="rId81"/>
    <p:sldLayoutId id="2147483994" r:id="rId82"/>
    <p:sldLayoutId id="2147483995" r:id="rId83"/>
    <p:sldLayoutId id="2147483996" r:id="rId84"/>
    <p:sldLayoutId id="2147483997" r:id="rId85"/>
    <p:sldLayoutId id="2147483998" r:id="rId86"/>
    <p:sldLayoutId id="2147483999" r:id="rId87"/>
    <p:sldLayoutId id="2147484000" r:id="rId88"/>
    <p:sldLayoutId id="2147484001" r:id="rId89"/>
    <p:sldLayoutId id="2147484002" r:id="rId90"/>
    <p:sldLayoutId id="2147484003" r:id="rId91"/>
    <p:sldLayoutId id="2147484004" r:id="rId92"/>
    <p:sldLayoutId id="2147484005" r:id="rId93"/>
    <p:sldLayoutId id="2147484006" r:id="rId94"/>
    <p:sldLayoutId id="2147484007" r:id="rId95"/>
    <p:sldLayoutId id="2147484008" r:id="rId96"/>
    <p:sldLayoutId id="2147484009" r:id="rId97"/>
    <p:sldLayoutId id="2147484010" r:id="rId98"/>
    <p:sldLayoutId id="2147484011" r:id="rId99"/>
    <p:sldLayoutId id="2147484012" r:id="rId100"/>
    <p:sldLayoutId id="2147484013" r:id="rId101"/>
    <p:sldLayoutId id="2147484014" r:id="rId102"/>
    <p:sldLayoutId id="2147484015" r:id="rId103"/>
    <p:sldLayoutId id="2147484016" r:id="rId104"/>
    <p:sldLayoutId id="2147484017" r:id="rId105"/>
    <p:sldLayoutId id="2147484018" r:id="rId106"/>
    <p:sldLayoutId id="2147484019" r:id="rId107"/>
    <p:sldLayoutId id="2147484020" r:id="rId108"/>
    <p:sldLayoutId id="2147484021" r:id="rId109"/>
    <p:sldLayoutId id="2147484022" r:id="rId110"/>
    <p:sldLayoutId id="2147484023" r:id="rId111"/>
    <p:sldLayoutId id="2147484024" r:id="rId112"/>
    <p:sldLayoutId id="2147484025" r:id="rId113"/>
    <p:sldLayoutId id="2147484026" r:id="rId114"/>
    <p:sldLayoutId id="2147484027" r:id="rId115"/>
    <p:sldLayoutId id="2147484028" r:id="rId116"/>
    <p:sldLayoutId id="2147484029" r:id="rId117"/>
    <p:sldLayoutId id="2147484030" r:id="rId118"/>
    <p:sldLayoutId id="2147484031" r:id="rId119"/>
    <p:sldLayoutId id="2147484032" r:id="rId120"/>
    <p:sldLayoutId id="2147484033" r:id="rId121"/>
    <p:sldLayoutId id="2147484034" r:id="rId122"/>
    <p:sldLayoutId id="2147484035" r:id="rId123"/>
    <p:sldLayoutId id="2147484036" r:id="rId124"/>
    <p:sldLayoutId id="2147484037" r:id="rId125"/>
    <p:sldLayoutId id="2147484038" r:id="rId126"/>
    <p:sldLayoutId id="2147484039" r:id="rId127"/>
    <p:sldLayoutId id="2147484040" r:id="rId128"/>
    <p:sldLayoutId id="2147484041" r:id="rId129"/>
    <p:sldLayoutId id="2147484042" r:id="rId130"/>
    <p:sldLayoutId id="2147484043" r:id="rId131"/>
    <p:sldLayoutId id="2147484044" r:id="rId132"/>
    <p:sldLayoutId id="2147484045" r:id="rId133"/>
    <p:sldLayoutId id="2147484046" r:id="rId134"/>
    <p:sldLayoutId id="2147484047" r:id="rId135"/>
    <p:sldLayoutId id="2147484048" r:id="rId136"/>
    <p:sldLayoutId id="2147484049" r:id="rId137"/>
    <p:sldLayoutId id="2147484050" r:id="rId138"/>
    <p:sldLayoutId id="2147484051" r:id="rId139"/>
    <p:sldLayoutId id="2147484052" r:id="rId140"/>
    <p:sldLayoutId id="2147484053" r:id="rId141"/>
    <p:sldLayoutId id="2147484054" r:id="rId142"/>
    <p:sldLayoutId id="2147484055" r:id="rId143"/>
    <p:sldLayoutId id="2147484056" r:id="rId144"/>
    <p:sldLayoutId id="2147484057" r:id="rId145"/>
    <p:sldLayoutId id="2147484058" r:id="rId146"/>
    <p:sldLayoutId id="2147484059" r:id="rId147"/>
    <p:sldLayoutId id="2147484060" r:id="rId148"/>
    <p:sldLayoutId id="2147484061" r:id="rId149"/>
    <p:sldLayoutId id="2147484062" r:id="rId150"/>
    <p:sldLayoutId id="2147484063" r:id="rId151"/>
    <p:sldLayoutId id="2147484064" r:id="rId152"/>
    <p:sldLayoutId id="2147484065" r:id="rId153"/>
    <p:sldLayoutId id="2147484066" r:id="rId154"/>
    <p:sldLayoutId id="2147484102" r:id="rId155"/>
    <p:sldLayoutId id="2147484067" r:id="rId156"/>
    <p:sldLayoutId id="2147484068" r:id="rId157"/>
    <p:sldLayoutId id="2147484069" r:id="rId158"/>
    <p:sldLayoutId id="2147484070" r:id="rId159"/>
    <p:sldLayoutId id="2147484071" r:id="rId160"/>
    <p:sldLayoutId id="2147484072" r:id="rId161"/>
    <p:sldLayoutId id="2147484073" r:id="rId162"/>
    <p:sldLayoutId id="2147484074" r:id="rId163"/>
    <p:sldLayoutId id="2147484075" r:id="rId164"/>
    <p:sldLayoutId id="2147484076" r:id="rId165"/>
    <p:sldLayoutId id="2147484077" r:id="rId166"/>
    <p:sldLayoutId id="2147484078" r:id="rId167"/>
    <p:sldLayoutId id="2147484079" r:id="rId168"/>
    <p:sldLayoutId id="2147484080" r:id="rId169"/>
    <p:sldLayoutId id="2147484081" r:id="rId170"/>
    <p:sldLayoutId id="2147484082" r:id="rId171"/>
    <p:sldLayoutId id="2147484083" r:id="rId172"/>
    <p:sldLayoutId id="2147484084" r:id="rId173"/>
    <p:sldLayoutId id="2147484085" r:id="rId174"/>
    <p:sldLayoutId id="2147484086" r:id="rId175"/>
    <p:sldLayoutId id="2147484087" r:id="rId176"/>
    <p:sldLayoutId id="2147484088" r:id="rId177"/>
    <p:sldLayoutId id="2147484089" r:id="rId178"/>
    <p:sldLayoutId id="2147484090" r:id="rId179"/>
    <p:sldLayoutId id="2147484091" r:id="rId180"/>
    <p:sldLayoutId id="2147484092" r:id="rId181"/>
    <p:sldLayoutId id="2147484093" r:id="rId182"/>
    <p:sldLayoutId id="2147484094" r:id="rId183"/>
    <p:sldLayoutId id="2147484095" r:id="rId184"/>
    <p:sldLayoutId id="2147484096" r:id="rId185"/>
    <p:sldLayoutId id="2147484097" r:id="rId186"/>
    <p:sldLayoutId id="2147484098" r:id="rId187"/>
    <p:sldLayoutId id="2147484099" r:id="rId188"/>
    <p:sldLayoutId id="2147484100" r:id="rId189"/>
    <p:sldLayoutId id="2147484101" r:id="rId190"/>
  </p:sldLayoutIdLst>
  <p:txStyles>
    <p:titleStyle>
      <a:lvl1pPr algn="l" defTabSz="91444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11" indent="-228611" algn="l" defTabSz="914446"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34" indent="-228611" algn="l" defTabSz="91444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57" indent="-228611" algn="l" defTabSz="914446"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80"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503"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726"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949"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171"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394" indent="-228611" algn="l" defTabSz="914446"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46" rtl="0" eaLnBrk="1" latinLnBrk="0" hangingPunct="1">
        <a:defRPr sz="1800" kern="1200">
          <a:solidFill>
            <a:schemeClr val="tx1"/>
          </a:solidFill>
          <a:latin typeface="+mn-lt"/>
          <a:ea typeface="+mn-ea"/>
          <a:cs typeface="+mn-cs"/>
        </a:defRPr>
      </a:lvl1pPr>
      <a:lvl2pPr marL="457223" algn="l" defTabSz="914446" rtl="0" eaLnBrk="1" latinLnBrk="0" hangingPunct="1">
        <a:defRPr sz="1800" kern="1200">
          <a:solidFill>
            <a:schemeClr val="tx1"/>
          </a:solidFill>
          <a:latin typeface="+mn-lt"/>
          <a:ea typeface="+mn-ea"/>
          <a:cs typeface="+mn-cs"/>
        </a:defRPr>
      </a:lvl2pPr>
      <a:lvl3pPr marL="914446" algn="l" defTabSz="914446" rtl="0" eaLnBrk="1" latinLnBrk="0" hangingPunct="1">
        <a:defRPr sz="1800" kern="1200">
          <a:solidFill>
            <a:schemeClr val="tx1"/>
          </a:solidFill>
          <a:latin typeface="+mn-lt"/>
          <a:ea typeface="+mn-ea"/>
          <a:cs typeface="+mn-cs"/>
        </a:defRPr>
      </a:lvl3pPr>
      <a:lvl4pPr marL="1371669" algn="l" defTabSz="914446" rtl="0" eaLnBrk="1" latinLnBrk="0" hangingPunct="1">
        <a:defRPr sz="1800" kern="1200">
          <a:solidFill>
            <a:schemeClr val="tx1"/>
          </a:solidFill>
          <a:latin typeface="+mn-lt"/>
          <a:ea typeface="+mn-ea"/>
          <a:cs typeface="+mn-cs"/>
        </a:defRPr>
      </a:lvl4pPr>
      <a:lvl5pPr marL="1828891" algn="l" defTabSz="914446" rtl="0" eaLnBrk="1" latinLnBrk="0" hangingPunct="1">
        <a:defRPr sz="1800" kern="1200">
          <a:solidFill>
            <a:schemeClr val="tx1"/>
          </a:solidFill>
          <a:latin typeface="+mn-lt"/>
          <a:ea typeface="+mn-ea"/>
          <a:cs typeface="+mn-cs"/>
        </a:defRPr>
      </a:lvl5pPr>
      <a:lvl6pPr marL="2286114" algn="l" defTabSz="914446" rtl="0" eaLnBrk="1" latinLnBrk="0" hangingPunct="1">
        <a:defRPr sz="1800" kern="1200">
          <a:solidFill>
            <a:schemeClr val="tx1"/>
          </a:solidFill>
          <a:latin typeface="+mn-lt"/>
          <a:ea typeface="+mn-ea"/>
          <a:cs typeface="+mn-cs"/>
        </a:defRPr>
      </a:lvl6pPr>
      <a:lvl7pPr marL="2743337" algn="l" defTabSz="914446" rtl="0" eaLnBrk="1" latinLnBrk="0" hangingPunct="1">
        <a:defRPr sz="1800" kern="1200">
          <a:solidFill>
            <a:schemeClr val="tx1"/>
          </a:solidFill>
          <a:latin typeface="+mn-lt"/>
          <a:ea typeface="+mn-ea"/>
          <a:cs typeface="+mn-cs"/>
        </a:defRPr>
      </a:lvl7pPr>
      <a:lvl8pPr marL="3200560" algn="l" defTabSz="914446" rtl="0" eaLnBrk="1" latinLnBrk="0" hangingPunct="1">
        <a:defRPr sz="1800" kern="1200">
          <a:solidFill>
            <a:schemeClr val="tx1"/>
          </a:solidFill>
          <a:latin typeface="+mn-lt"/>
          <a:ea typeface="+mn-ea"/>
          <a:cs typeface="+mn-cs"/>
        </a:defRPr>
      </a:lvl8pPr>
      <a:lvl9pPr marL="3657783" algn="l" defTabSz="914446"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rgbClr val="FCF2D5"/>
        </a:solidFill>
        <a:effectLst/>
      </p:bgPr>
    </p:bg>
    <p:spTree>
      <p:nvGrpSpPr>
        <p:cNvPr id="1" name=""/>
        <p:cNvGrpSpPr/>
        <p:nvPr/>
      </p:nvGrpSpPr>
      <p:grpSpPr>
        <a:xfrm>
          <a:off x="0" y="0"/>
          <a:ext cx="0" cy="0"/>
          <a:chOff x="0" y="0"/>
          <a:chExt cx="0" cy="0"/>
        </a:xfrm>
      </p:grpSpPr>
      <p:pic>
        <p:nvPicPr>
          <p:cNvPr id="3" name="Picture 2" descr="A white circle with leaves and blue text&#10;&#10;Description automatically generated">
            <a:extLst>
              <a:ext uri="{FF2B5EF4-FFF2-40B4-BE49-F238E27FC236}">
                <a16:creationId xmlns:a16="http://schemas.microsoft.com/office/drawing/2014/main" id="{5BAFCB0C-406B-386F-6FF9-08EA9C636F4C}"/>
              </a:ext>
            </a:extLst>
          </p:cNvPr>
          <p:cNvPicPr>
            <a:picLocks noChangeAspect="1"/>
          </p:cNvPicPr>
          <p:nvPr userDrawn="1"/>
        </p:nvPicPr>
        <p:blipFill>
          <a:blip r:embed="rId71" cstate="print">
            <a:extLst>
              <a:ext uri="{28A0092B-C50C-407E-A947-70E740481C1C}">
                <a14:useLocalDpi xmlns:a14="http://schemas.microsoft.com/office/drawing/2010/main" val="0"/>
              </a:ext>
            </a:extLst>
          </a:blip>
          <a:stretch>
            <a:fillRect/>
          </a:stretch>
        </p:blipFill>
        <p:spPr>
          <a:xfrm>
            <a:off x="12372975" y="171450"/>
            <a:ext cx="1238250" cy="1238250"/>
          </a:xfrm>
          <a:prstGeom prst="rect">
            <a:avLst/>
          </a:prstGeom>
        </p:spPr>
      </p:pic>
      <p:pic>
        <p:nvPicPr>
          <p:cNvPr id="4" name="Picture 3" descr="A white circle with leaves and blue text&#10;&#10;Description automatically generated">
            <a:extLst>
              <a:ext uri="{FF2B5EF4-FFF2-40B4-BE49-F238E27FC236}">
                <a16:creationId xmlns:a16="http://schemas.microsoft.com/office/drawing/2014/main" id="{2E435072-97D4-8A14-A015-61FC536FB0D3}"/>
              </a:ext>
            </a:extLst>
          </p:cNvPr>
          <p:cNvPicPr>
            <a:picLocks noChangeAspect="1"/>
          </p:cNvPicPr>
          <p:nvPr userDrawn="1"/>
        </p:nvPicPr>
        <p:blipFill>
          <a:blip r:embed="rId71" cstate="print">
            <a:extLst>
              <a:ext uri="{28A0092B-C50C-407E-A947-70E740481C1C}">
                <a14:useLocalDpi xmlns:a14="http://schemas.microsoft.com/office/drawing/2010/main" val="0"/>
              </a:ext>
            </a:extLst>
          </a:blip>
          <a:stretch>
            <a:fillRect/>
          </a:stretch>
        </p:blipFill>
        <p:spPr>
          <a:xfrm>
            <a:off x="5555081" y="8449177"/>
            <a:ext cx="1238250" cy="1238250"/>
          </a:xfrm>
          <a:prstGeom prst="rect">
            <a:avLst/>
          </a:prstGeom>
        </p:spPr>
      </p:pic>
    </p:spTree>
    <p:extLst>
      <p:ext uri="{BB962C8B-B14F-4D97-AF65-F5344CB8AC3E}">
        <p14:creationId xmlns:p14="http://schemas.microsoft.com/office/powerpoint/2010/main" val="3850878223"/>
      </p:ext>
    </p:extLst>
  </p:cSld>
  <p:clrMap bg1="lt1" tx1="dk1" bg2="lt2" tx2="dk2" accent1="accent1" accent2="accent2" accent3="accent3" accent4="accent4" accent5="accent5" accent6="accent6" hlink="hlink" folHlink="folHlink"/>
  <p:sldLayoutIdLst>
    <p:sldLayoutId id="2147484104" r:id="rId1"/>
    <p:sldLayoutId id="2147484105" r:id="rId2"/>
    <p:sldLayoutId id="2147484186" r:id="rId3"/>
    <p:sldLayoutId id="2147484185" r:id="rId4"/>
    <p:sldLayoutId id="2147484184" r:id="rId5"/>
    <p:sldLayoutId id="2147484183" r:id="rId6"/>
    <p:sldLayoutId id="2147484182" r:id="rId7"/>
    <p:sldLayoutId id="2147484181" r:id="rId8"/>
    <p:sldLayoutId id="2147484180" r:id="rId9"/>
    <p:sldLayoutId id="2147484179" r:id="rId10"/>
    <p:sldLayoutId id="2147484178" r:id="rId11"/>
    <p:sldLayoutId id="2147484177" r:id="rId12"/>
    <p:sldLayoutId id="2147484176" r:id="rId13"/>
    <p:sldLayoutId id="2147484175" r:id="rId14"/>
    <p:sldLayoutId id="2147484174" r:id="rId15"/>
    <p:sldLayoutId id="2147484173" r:id="rId16"/>
    <p:sldLayoutId id="2147484172" r:id="rId17"/>
    <p:sldLayoutId id="2147484171" r:id="rId18"/>
    <p:sldLayoutId id="2147484170" r:id="rId19"/>
    <p:sldLayoutId id="2147484169" r:id="rId20"/>
    <p:sldLayoutId id="2147484168" r:id="rId21"/>
    <p:sldLayoutId id="2147484167" r:id="rId22"/>
    <p:sldLayoutId id="2147484166" r:id="rId23"/>
    <p:sldLayoutId id="2147484165" r:id="rId24"/>
    <p:sldLayoutId id="2147484164" r:id="rId25"/>
    <p:sldLayoutId id="2147484163" r:id="rId26"/>
    <p:sldLayoutId id="2147484162" r:id="rId27"/>
    <p:sldLayoutId id="2147484161" r:id="rId28"/>
    <p:sldLayoutId id="2147484160" r:id="rId29"/>
    <p:sldLayoutId id="2147484159" r:id="rId30"/>
    <p:sldLayoutId id="2147484158" r:id="rId31"/>
    <p:sldLayoutId id="2147484157" r:id="rId32"/>
    <p:sldLayoutId id="2147484156" r:id="rId33"/>
    <p:sldLayoutId id="2147484155" r:id="rId34"/>
    <p:sldLayoutId id="2147484154" r:id="rId35"/>
    <p:sldLayoutId id="2147484153" r:id="rId36"/>
    <p:sldLayoutId id="2147484152" r:id="rId37"/>
    <p:sldLayoutId id="2147484151" r:id="rId38"/>
    <p:sldLayoutId id="2147484150" r:id="rId39"/>
    <p:sldLayoutId id="2147484149" r:id="rId40"/>
    <p:sldLayoutId id="2147484148" r:id="rId41"/>
    <p:sldLayoutId id="2147484135" r:id="rId42"/>
    <p:sldLayoutId id="2147484134" r:id="rId43"/>
    <p:sldLayoutId id="2147484133" r:id="rId44"/>
    <p:sldLayoutId id="2147484132" r:id="rId45"/>
    <p:sldLayoutId id="2147484131" r:id="rId46"/>
    <p:sldLayoutId id="2147484130" r:id="rId47"/>
    <p:sldLayoutId id="2147484129" r:id="rId48"/>
    <p:sldLayoutId id="2147484128" r:id="rId49"/>
    <p:sldLayoutId id="2147484127" r:id="rId50"/>
    <p:sldLayoutId id="2147484126" r:id="rId51"/>
    <p:sldLayoutId id="2147484125" r:id="rId52"/>
    <p:sldLayoutId id="2147484124" r:id="rId53"/>
    <p:sldLayoutId id="2147484123" r:id="rId54"/>
    <p:sldLayoutId id="2147484122" r:id="rId55"/>
    <p:sldLayoutId id="2147484119" r:id="rId56"/>
    <p:sldLayoutId id="2147484118" r:id="rId57"/>
    <p:sldLayoutId id="2147484117" r:id="rId58"/>
    <p:sldLayoutId id="2147484116" r:id="rId59"/>
    <p:sldLayoutId id="2147484106" r:id="rId60"/>
    <p:sldLayoutId id="2147484107" r:id="rId61"/>
    <p:sldLayoutId id="2147484108" r:id="rId62"/>
    <p:sldLayoutId id="2147484109" r:id="rId63"/>
    <p:sldLayoutId id="2147484110" r:id="rId64"/>
    <p:sldLayoutId id="2147484111" r:id="rId65"/>
    <p:sldLayoutId id="2147484112" r:id="rId66"/>
    <p:sldLayoutId id="2147484113" r:id="rId67"/>
    <p:sldLayoutId id="2147484114" r:id="rId68"/>
    <p:sldLayoutId id="2147484115" r:id="rId69"/>
  </p:sldLayoutIdLst>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183092"/>
            <a:ext cx="5486400" cy="762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4800" y="1066800"/>
            <a:ext cx="5486400" cy="301730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4800" y="4237567"/>
            <a:ext cx="1422400" cy="243417"/>
          </a:xfrm>
          <a:prstGeom prst="rect">
            <a:avLst/>
          </a:prstGeom>
        </p:spPr>
        <p:txBody>
          <a:bodyPr vert="horz" lIns="91440" tIns="45720" rIns="91440" bIns="45720" rtlCol="0" anchor="ctr"/>
          <a:lstStyle>
            <a:lvl1pPr algn="l">
              <a:defRPr sz="800">
                <a:solidFill>
                  <a:schemeClr val="tx1">
                    <a:tint val="75000"/>
                  </a:schemeClr>
                </a:solidFill>
              </a:defRPr>
            </a:lvl1pPr>
          </a:lstStyle>
          <a:p>
            <a:pPr defTabSz="609630"/>
            <a:fld id="{1D8BD707-D9CF-40AE-B4C6-C98DA3205C09}" type="datetimeFigureOut">
              <a:rPr lang="en-US" smtClean="0">
                <a:solidFill>
                  <a:prstClr val="black">
                    <a:tint val="75000"/>
                  </a:prstClr>
                </a:solidFill>
              </a:rPr>
              <a:pPr defTabSz="609630"/>
              <a:t>10/11/2024</a:t>
            </a:fld>
            <a:endParaRPr lang="en-US">
              <a:solidFill>
                <a:prstClr val="black">
                  <a:tint val="75000"/>
                </a:prstClr>
              </a:solidFill>
            </a:endParaRPr>
          </a:p>
        </p:txBody>
      </p:sp>
      <p:sp>
        <p:nvSpPr>
          <p:cNvPr id="5" name="Footer Placeholder 4"/>
          <p:cNvSpPr>
            <a:spLocks noGrp="1"/>
          </p:cNvSpPr>
          <p:nvPr>
            <p:ph type="ftr" sz="quarter" idx="3"/>
          </p:nvPr>
        </p:nvSpPr>
        <p:spPr>
          <a:xfrm>
            <a:off x="2082800" y="4237567"/>
            <a:ext cx="1930400" cy="243417"/>
          </a:xfrm>
          <a:prstGeom prst="rect">
            <a:avLst/>
          </a:prstGeom>
        </p:spPr>
        <p:txBody>
          <a:bodyPr vert="horz" lIns="91440" tIns="45720" rIns="91440" bIns="45720" rtlCol="0" anchor="ctr"/>
          <a:lstStyle>
            <a:lvl1pPr algn="ctr">
              <a:defRPr sz="800">
                <a:solidFill>
                  <a:schemeClr val="tx1">
                    <a:tint val="75000"/>
                  </a:schemeClr>
                </a:solidFill>
              </a:defRPr>
            </a:lvl1pPr>
          </a:lstStyle>
          <a:p>
            <a:pPr defTabSz="609630"/>
            <a:endParaRPr lang="en-US">
              <a:solidFill>
                <a:prstClr val="black">
                  <a:tint val="75000"/>
                </a:prstClr>
              </a:solidFill>
            </a:endParaRPr>
          </a:p>
        </p:txBody>
      </p:sp>
      <p:sp>
        <p:nvSpPr>
          <p:cNvPr id="6" name="Slide Number Placeholder 5"/>
          <p:cNvSpPr>
            <a:spLocks noGrp="1"/>
          </p:cNvSpPr>
          <p:nvPr>
            <p:ph type="sldNum" sz="quarter" idx="4"/>
          </p:nvPr>
        </p:nvSpPr>
        <p:spPr>
          <a:xfrm>
            <a:off x="4368800" y="4237567"/>
            <a:ext cx="1422400" cy="243417"/>
          </a:xfrm>
          <a:prstGeom prst="rect">
            <a:avLst/>
          </a:prstGeom>
        </p:spPr>
        <p:txBody>
          <a:bodyPr vert="horz" lIns="91440" tIns="45720" rIns="91440" bIns="45720" rtlCol="0" anchor="ctr"/>
          <a:lstStyle>
            <a:lvl1pPr algn="r">
              <a:defRPr sz="800">
                <a:solidFill>
                  <a:schemeClr val="tx1">
                    <a:tint val="75000"/>
                  </a:schemeClr>
                </a:solidFill>
              </a:defRPr>
            </a:lvl1pPr>
          </a:lstStyle>
          <a:p>
            <a:pPr defTabSz="609630"/>
            <a:fld id="{B6F15528-21DE-4FAA-801E-634DDDAF4B2B}" type="slidenum">
              <a:rPr lang="en-US" smtClean="0">
                <a:solidFill>
                  <a:prstClr val="black">
                    <a:tint val="75000"/>
                  </a:prstClr>
                </a:solidFill>
              </a:rPr>
              <a:pPr defTabSz="609630"/>
              <a:t>‹#›</a:t>
            </a:fld>
            <a:endParaRPr lang="en-US">
              <a:solidFill>
                <a:prstClr val="black">
                  <a:tint val="75000"/>
                </a:prstClr>
              </a:solidFill>
            </a:endParaRPr>
          </a:p>
        </p:txBody>
      </p:sp>
    </p:spTree>
    <p:extLst>
      <p:ext uri="{BB962C8B-B14F-4D97-AF65-F5344CB8AC3E}">
        <p14:creationId xmlns:p14="http://schemas.microsoft.com/office/powerpoint/2010/main" val="756956640"/>
      </p:ext>
    </p:extLst>
  </p:cSld>
  <p:clrMap bg1="lt1" tx1="dk1" bg2="lt2" tx2="dk2" accent1="accent1" accent2="accent2" accent3="accent3" accent4="accent4" accent5="accent5" accent6="accent6" hlink="hlink" folHlink="folHlink"/>
  <p:sldLayoutIdLst>
    <p:sldLayoutId id="2147484188" r:id="rId1"/>
    <p:sldLayoutId id="2147484189" r:id="rId2"/>
    <p:sldLayoutId id="2147484190" r:id="rId3"/>
    <p:sldLayoutId id="2147484191" r:id="rId4"/>
    <p:sldLayoutId id="2147484192" r:id="rId5"/>
    <p:sldLayoutId id="2147484193" r:id="rId6"/>
    <p:sldLayoutId id="2147484194" r:id="rId7"/>
    <p:sldLayoutId id="2147484195" r:id="rId8"/>
    <p:sldLayoutId id="2147484196" r:id="rId9"/>
    <p:sldLayoutId id="2147484197" r:id="rId10"/>
    <p:sldLayoutId id="2147484198" r:id="rId11"/>
  </p:sldLayoutIdLs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12"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gif"/><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41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17.xml"/></Relationships>
</file>

<file path=ppt/slides/_rels/slide13.xml.rels><?xml version="1.0" encoding="UTF-8" standalone="yes"?>
<Relationships xmlns="http://schemas.openxmlformats.org/package/2006/relationships"><Relationship Id="rId2" Type="http://schemas.openxmlformats.org/officeDocument/2006/relationships/hyperlink" Target="B&#224;i%202.%20Em%20t&#7853;p%20t&#236;m%20th&#244;ng%20tin%20tr&#234;n%20internet.pptx" TargetMode="External"/><Relationship Id="rId1" Type="http://schemas.openxmlformats.org/officeDocument/2006/relationships/slideLayout" Target="../slideLayouts/slideLayout4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17.xml"/></Relationships>
</file>

<file path=ppt/slides/_rels/slide15.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svg"/><Relationship Id="rId7" Type="http://schemas.openxmlformats.org/officeDocument/2006/relationships/image" Target="../media/image60.svg"/><Relationship Id="rId2" Type="http://schemas.openxmlformats.org/officeDocument/2006/relationships/image" Target="../media/image29.png"/><Relationship Id="rId1" Type="http://schemas.openxmlformats.org/officeDocument/2006/relationships/slideLayout" Target="../slideLayouts/slideLayout491.xml"/><Relationship Id="rId6" Type="http://schemas.openxmlformats.org/officeDocument/2006/relationships/image" Target="../media/image31.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33.png"/><Relationship Id="rId4" Type="http://schemas.openxmlformats.org/officeDocument/2006/relationships/image" Target="../media/image30.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0.xml"/></Relationships>
</file>

<file path=ppt/slides/_rels/slide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13.xml"/><Relationship Id="rId1" Type="http://schemas.openxmlformats.org/officeDocument/2006/relationships/tags" Target="../tags/tag1.xml"/><Relationship Id="rId5" Type="http://schemas.openxmlformats.org/officeDocument/2006/relationships/image" Target="file:///C:\Program%20Files\Inknoe%20ClassPoint%202\Images\sa_blue.png" TargetMode="External"/><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18.png"/><Relationship Id="rId1" Type="http://schemas.openxmlformats.org/officeDocument/2006/relationships/slideLayout" Target="../slideLayouts/slideLayout219.xml"/><Relationship Id="rId4" Type="http://schemas.openxmlformats.org/officeDocument/2006/relationships/image" Target="../media/image19.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8.xml"/></Relationships>
</file>

<file path=ppt/slides/_rels/slide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Layout" Target="../slideLayouts/slideLayout128.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379.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xml"/><Relationship Id="rId1" Type="http://schemas.openxmlformats.org/officeDocument/2006/relationships/slideLayout" Target="../slideLayouts/slideLayout417.xml"/><Relationship Id="rId6" Type="http://schemas.openxmlformats.org/officeDocument/2006/relationships/image" Target="../media/image19.png"/><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26" name="Picture 2" descr="Mẫ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07" y="1"/>
            <a:ext cx="12210417" cy="6857999"/>
          </a:xfrm>
          <a:prstGeom prst="rect">
            <a:avLst/>
          </a:prstGeom>
          <a:noFill/>
          <a:extLst>
            <a:ext uri="{909E8E84-426E-40DD-AFC4-6F175D3DCCD1}">
              <a14:hiddenFill xmlns:a14="http://schemas.microsoft.com/office/drawing/2010/main">
                <a:solidFill>
                  <a:srgbClr val="FFFFFF"/>
                </a:solidFill>
              </a14:hiddenFill>
            </a:ext>
          </a:extLst>
        </p:spPr>
      </p:pic>
      <p:pic>
        <p:nvPicPr>
          <p:cNvPr id="3" name="Google Shape;95;p1" descr="Icon&#10;&#10;Description automatically generated"/>
          <p:cNvPicPr preferRelativeResize="0"/>
          <p:nvPr/>
        </p:nvPicPr>
        <p:blipFill rotWithShape="1">
          <a:blip r:embed="rId4" cstate="print">
            <a:alphaModFix/>
          </a:blip>
          <a:srcRect/>
          <a:stretch/>
        </p:blipFill>
        <p:spPr>
          <a:xfrm>
            <a:off x="130035" y="141592"/>
            <a:ext cx="1229857" cy="1229857"/>
          </a:xfrm>
          <a:prstGeom prst="rect">
            <a:avLst/>
          </a:prstGeom>
          <a:noFill/>
          <a:ln>
            <a:noFill/>
          </a:ln>
        </p:spPr>
      </p:pic>
      <p:pic>
        <p:nvPicPr>
          <p:cNvPr id="4" name="Google Shape;94;p1" descr="A picture containing plant, leaf, fern, orchid&#10;&#10;Description automatically generated"/>
          <p:cNvPicPr preferRelativeResize="0"/>
          <p:nvPr/>
        </p:nvPicPr>
        <p:blipFill rotWithShape="1">
          <a:blip r:embed="rId5">
            <a:alphaModFix/>
          </a:blip>
          <a:srcRect r="44212"/>
          <a:stretch/>
        </p:blipFill>
        <p:spPr>
          <a:xfrm>
            <a:off x="-18418" y="2698661"/>
            <a:ext cx="4509195" cy="4159339"/>
          </a:xfrm>
          <a:prstGeom prst="rect">
            <a:avLst/>
          </a:prstGeom>
          <a:noFill/>
          <a:ln>
            <a:noFill/>
          </a:ln>
        </p:spPr>
      </p:pic>
      <p:grpSp>
        <p:nvGrpSpPr>
          <p:cNvPr id="5" name="Google Shape;91;p1"/>
          <p:cNvGrpSpPr/>
          <p:nvPr/>
        </p:nvGrpSpPr>
        <p:grpSpPr>
          <a:xfrm>
            <a:off x="1933950" y="3069510"/>
            <a:ext cx="1500780" cy="3006376"/>
            <a:chOff x="2296163" y="1218112"/>
            <a:chExt cx="2394267" cy="4652009"/>
          </a:xfrm>
        </p:grpSpPr>
        <p:pic>
          <p:nvPicPr>
            <p:cNvPr id="6" name="Google Shape;92;p1" descr="A picture containing leaf, plant, fern&#10;&#10;Description automatically generated"/>
            <p:cNvPicPr preferRelativeResize="0"/>
            <p:nvPr/>
          </p:nvPicPr>
          <p:blipFill rotWithShape="1">
            <a:blip r:embed="rId6" cstate="print">
              <a:alphaModFix/>
            </a:blip>
            <a:srcRect r="74759"/>
            <a:stretch/>
          </p:blipFill>
          <p:spPr>
            <a:xfrm>
              <a:off x="3995385" y="1218112"/>
              <a:ext cx="695045" cy="1934872"/>
            </a:xfrm>
            <a:prstGeom prst="rect">
              <a:avLst/>
            </a:prstGeom>
            <a:noFill/>
            <a:ln>
              <a:noFill/>
            </a:ln>
          </p:spPr>
        </p:pic>
        <p:pic>
          <p:nvPicPr>
            <p:cNvPr id="7" name="Google Shape;93;p1" descr="A picture containing toy, doll&#10;&#10;Description automatically generated"/>
            <p:cNvPicPr preferRelativeResize="0"/>
            <p:nvPr/>
          </p:nvPicPr>
          <p:blipFill rotWithShape="1">
            <a:blip r:embed="rId7">
              <a:alphaModFix/>
            </a:blip>
            <a:srcRect/>
            <a:stretch/>
          </p:blipFill>
          <p:spPr>
            <a:xfrm flipH="1">
              <a:off x="2296163" y="2522764"/>
              <a:ext cx="1941467" cy="3347357"/>
            </a:xfrm>
            <a:prstGeom prst="rect">
              <a:avLst/>
            </a:prstGeom>
            <a:noFill/>
            <a:ln>
              <a:noFill/>
            </a:ln>
          </p:spPr>
        </p:pic>
      </p:grpSp>
      <p:pic>
        <p:nvPicPr>
          <p:cNvPr id="13" name="图片 329">
            <a:extLst>
              <a:ext uri="{FF2B5EF4-FFF2-40B4-BE49-F238E27FC236}">
                <a16:creationId xmlns:a16="http://schemas.microsoft.com/office/drawing/2014/main" id="{4433569B-7EB1-478B-A59D-CE43EDDB4D6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711025" y="3245458"/>
            <a:ext cx="3842216" cy="3065743"/>
          </a:xfrm>
          <a:prstGeom prst="rect">
            <a:avLst/>
          </a:prstGeom>
        </p:spPr>
      </p:pic>
      <p:pic>
        <p:nvPicPr>
          <p:cNvPr id="15" name="图片 325">
            <a:extLst>
              <a:ext uri="{FF2B5EF4-FFF2-40B4-BE49-F238E27FC236}">
                <a16:creationId xmlns:a16="http://schemas.microsoft.com/office/drawing/2014/main" id="{747B870A-0F77-4090-AA92-FA762E0D4FF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08581" y="6159086"/>
            <a:ext cx="8283419" cy="698913"/>
          </a:xfrm>
          <a:prstGeom prst="rect">
            <a:avLst/>
          </a:prstGeom>
        </p:spPr>
      </p:pic>
      <p:pic>
        <p:nvPicPr>
          <p:cNvPr id="16" name="图片 327">
            <a:extLst>
              <a:ext uri="{FF2B5EF4-FFF2-40B4-BE49-F238E27FC236}">
                <a16:creationId xmlns:a16="http://schemas.microsoft.com/office/drawing/2014/main" id="{71E1B4BE-38F8-42F3-8970-45060950806F}"/>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0" y="6159086"/>
            <a:ext cx="7914548" cy="698913"/>
          </a:xfrm>
          <a:prstGeom prst="rect">
            <a:avLst/>
          </a:prstGeom>
        </p:spPr>
      </p:pic>
      <p:pic>
        <p:nvPicPr>
          <p:cNvPr id="18" name="图片 333">
            <a:extLst>
              <a:ext uri="{FF2B5EF4-FFF2-40B4-BE49-F238E27FC236}">
                <a16:creationId xmlns:a16="http://schemas.microsoft.com/office/drawing/2014/main" id="{B2A16029-6A01-4222-B62B-CDEF434658A5}"/>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 y="5132307"/>
            <a:ext cx="1833548" cy="1725692"/>
          </a:xfrm>
          <a:prstGeom prst="rect">
            <a:avLst/>
          </a:prstGeom>
        </p:spPr>
      </p:pic>
      <p:sp>
        <p:nvSpPr>
          <p:cNvPr id="21" name="矩形 7">
            <a:extLst>
              <a:ext uri="{FF2B5EF4-FFF2-40B4-BE49-F238E27FC236}">
                <a16:creationId xmlns:a16="http://schemas.microsoft.com/office/drawing/2014/main" id="{B361CE9B-C5EF-44CC-AA92-5D3FF1FC8904}"/>
              </a:ext>
            </a:extLst>
          </p:cNvPr>
          <p:cNvSpPr/>
          <p:nvPr/>
        </p:nvSpPr>
        <p:spPr>
          <a:xfrm>
            <a:off x="3637979" y="2178267"/>
            <a:ext cx="5129367"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4000" b="0" i="0" u="none" strike="noStrike" kern="1200" cap="none" spc="0" normalizeH="0" baseline="0" noProof="0" smtClean="0">
                <a:ln w="25400" cmpd="sng">
                  <a:solidFill>
                    <a:srgbClr val="C00000"/>
                  </a:solidFill>
                  <a:prstDash val="solid"/>
                  <a:miter lim="800000"/>
                </a:ln>
                <a:solidFill>
                  <a:srgbClr val="FF0000"/>
                </a:solidFill>
                <a:effectLst/>
                <a:uLnTx/>
                <a:uFillTx/>
                <a:latin typeface="Times New Roman" panose="02020603050405020304" pitchFamily="18" charset="0"/>
                <a:ea typeface="华康海报体W12(P)" panose="040B0C00000000000000" pitchFamily="82" charset="-122"/>
                <a:cs typeface="Times New Roman" panose="02020603050405020304" pitchFamily="18" charset="0"/>
              </a:rPr>
              <a:t>VỀ DỰ</a:t>
            </a:r>
            <a:r>
              <a:rPr kumimoji="0" lang="en-US" altLang="zh-CN" sz="4000" b="0" i="0" u="none" strike="noStrike" kern="1200" cap="none" spc="0" normalizeH="0" baseline="0" noProof="0" smtClean="0">
                <a:ln w="25400" cmpd="sng">
                  <a:solidFill>
                    <a:srgbClr val="C00000"/>
                  </a:solidFill>
                  <a:prstDash val="solid"/>
                  <a:miter lim="800000"/>
                </a:ln>
                <a:solidFill>
                  <a:srgbClr val="FF0000"/>
                </a:solidFill>
                <a:effectLst/>
                <a:uLnTx/>
                <a:uFillTx/>
                <a:latin typeface="Times New Roman" panose="02020603050405020304" pitchFamily="18" charset="0"/>
                <a:ea typeface="华康海报体W12(P)" panose="040B0C00000000000000" pitchFamily="82" charset="-122"/>
                <a:cs typeface="Times New Roman" panose="02020603050405020304" pitchFamily="18" charset="0"/>
              </a:rPr>
              <a:t> GIỜ</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4000" b="0" i="0" u="none" strike="noStrike" kern="1200" cap="none" spc="0" normalizeH="0" baseline="0" noProof="0" smtClean="0">
              <a:ln w="25400" cmpd="sng">
                <a:solidFill>
                  <a:srgbClr val="C00000"/>
                </a:solidFill>
                <a:prstDash val="solid"/>
                <a:miter lim="800000"/>
              </a:ln>
              <a:solidFill>
                <a:srgbClr val="FF0000"/>
              </a:solidFill>
              <a:effectLst/>
              <a:uLnTx/>
              <a:uFillTx/>
              <a:latin typeface="Times New Roman" panose="02020603050405020304" pitchFamily="18" charset="0"/>
              <a:ea typeface="华康海报体W12(P)" panose="040B0C00000000000000" pitchFamily="82" charset="-122"/>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smtClean="0">
                <a:ln w="25400" cmpd="sng">
                  <a:solidFill>
                    <a:srgbClr val="C00000"/>
                  </a:solidFill>
                  <a:prstDash val="solid"/>
                  <a:miter lim="800000"/>
                </a:ln>
                <a:solidFill>
                  <a:srgbClr val="FF0000"/>
                </a:solidFill>
                <a:effectLst/>
                <a:uLnTx/>
                <a:uFillTx/>
                <a:latin typeface="Times New Roman" panose="02020603050405020304" pitchFamily="18" charset="0"/>
                <a:ea typeface="华康海报体W12(P)" panose="040B0C00000000000000" pitchFamily="82" charset="-122"/>
                <a:cs typeface="Times New Roman" panose="02020603050405020304" pitchFamily="18" charset="0"/>
              </a:rPr>
              <a:t>MÔN</a:t>
            </a:r>
            <a:r>
              <a:rPr kumimoji="0" lang="en-US" altLang="zh-CN" sz="2800" b="0" i="0" u="none" strike="noStrike" kern="1200" cap="none" spc="0" normalizeH="0" noProof="0" smtClean="0">
                <a:ln w="25400" cmpd="sng">
                  <a:solidFill>
                    <a:srgbClr val="C00000"/>
                  </a:solidFill>
                  <a:prstDash val="solid"/>
                  <a:miter lim="800000"/>
                </a:ln>
                <a:solidFill>
                  <a:srgbClr val="FF0000"/>
                </a:solidFill>
                <a:effectLst/>
                <a:uLnTx/>
                <a:uFillTx/>
                <a:latin typeface="Times New Roman" panose="02020603050405020304" pitchFamily="18" charset="0"/>
                <a:ea typeface="华康海报体W12(P)" panose="040B0C00000000000000" pitchFamily="82" charset="-122"/>
                <a:cs typeface="Times New Roman" panose="02020603050405020304" pitchFamily="18" charset="0"/>
              </a:rPr>
              <a:t> TIN HỌC </a:t>
            </a:r>
            <a:r>
              <a:rPr kumimoji="0" lang="en-US" altLang="zh-CN" sz="2800" b="0" i="0" u="none" strike="noStrike" kern="1200" cap="none" spc="0" normalizeH="0" baseline="0" noProof="0" smtClean="0">
                <a:ln w="25400" cmpd="sng">
                  <a:solidFill>
                    <a:srgbClr val="C00000"/>
                  </a:solidFill>
                  <a:prstDash val="solid"/>
                  <a:miter lim="800000"/>
                </a:ln>
                <a:solidFill>
                  <a:srgbClr val="FF0000"/>
                </a:solidFill>
                <a:effectLst/>
                <a:uLnTx/>
                <a:uFillTx/>
                <a:latin typeface="Times New Roman" panose="02020603050405020304" pitchFamily="18" charset="0"/>
                <a:ea typeface="华康海报体W12(P)" panose="040B0C00000000000000" pitchFamily="82" charset="-122"/>
                <a:cs typeface="Times New Roman" panose="02020603050405020304" pitchFamily="18" charset="0"/>
              </a:rPr>
              <a:t>LỚP 4</a:t>
            </a:r>
            <a:endParaRPr kumimoji="0" lang="zh-CN" altLang="en-US" sz="2800" b="1" i="0" u="none" strike="noStrike" kern="1200" cap="none" spc="0" normalizeH="0" baseline="0" noProof="0" dirty="0">
              <a:ln w="25400" cmpd="sng">
                <a:solidFill>
                  <a:srgbClr val="C00000"/>
                </a:solidFill>
                <a:prstDash val="solid"/>
                <a:miter lim="800000"/>
              </a:ln>
              <a:solidFill>
                <a:srgbClr val="FF0000"/>
              </a:solidFill>
              <a:effectLst/>
              <a:uLnTx/>
              <a:uFillTx/>
              <a:latin typeface="Times New Roman" panose="02020603050405020304" pitchFamily="18" charset="0"/>
              <a:ea typeface="华康海报体W12(P)" panose="040B0C00000000000000" pitchFamily="82" charset="-122"/>
              <a:cs typeface="Times New Roman" panose="02020603050405020304" pitchFamily="18" charset="0"/>
            </a:endParaRPr>
          </a:p>
        </p:txBody>
      </p:sp>
      <p:pic>
        <p:nvPicPr>
          <p:cNvPr id="19" name="图片 335">
            <a:extLst>
              <a:ext uri="{FF2B5EF4-FFF2-40B4-BE49-F238E27FC236}">
                <a16:creationId xmlns:a16="http://schemas.microsoft.com/office/drawing/2014/main" id="{2FC75311-7DE1-460B-BF0D-04B7D01E1DA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425073" y="6119914"/>
            <a:ext cx="4673599" cy="730871"/>
          </a:xfrm>
          <a:prstGeom prst="rect">
            <a:avLst/>
          </a:prstGeom>
        </p:spPr>
      </p:pic>
      <p:sp>
        <p:nvSpPr>
          <p:cNvPr id="24" name="Hình chữ nhật 13">
            <a:extLst>
              <a:ext uri="{FF2B5EF4-FFF2-40B4-BE49-F238E27FC236}">
                <a16:creationId xmlns:a16="http://schemas.microsoft.com/office/drawing/2014/main" id="{44EEC7A9-FB7C-421A-85FF-382FFDAF3958}"/>
              </a:ext>
            </a:extLst>
          </p:cNvPr>
          <p:cNvSpPr/>
          <p:nvPr/>
        </p:nvSpPr>
        <p:spPr>
          <a:xfrm>
            <a:off x="3100473" y="157734"/>
            <a:ext cx="5382436" cy="461665"/>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vi-VN"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TRƯỜNG TIỂU HỌC</a:t>
            </a:r>
            <a:r>
              <a:rPr kumimoji="0" lang="en-US" alt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Times New Roman" panose="02020603050405020304" pitchFamily="18" charset="0"/>
                <a:ea typeface="+mn-ea"/>
                <a:cs typeface="+mn-cs"/>
              </a:rPr>
              <a:t> HOÀNG LONG</a:t>
            </a:r>
          </a:p>
        </p:txBody>
      </p:sp>
      <p:sp>
        <p:nvSpPr>
          <p:cNvPr id="25" name="Hình chữ nhật 14">
            <a:extLst>
              <a:ext uri="{FF2B5EF4-FFF2-40B4-BE49-F238E27FC236}">
                <a16:creationId xmlns:a16="http://schemas.microsoft.com/office/drawing/2014/main" id="{AED44B08-0CA2-4CCD-A286-2AFBB7B93285}"/>
              </a:ext>
            </a:extLst>
          </p:cNvPr>
          <p:cNvSpPr/>
          <p:nvPr/>
        </p:nvSpPr>
        <p:spPr>
          <a:xfrm>
            <a:off x="1993897" y="1286971"/>
            <a:ext cx="7930295" cy="4413768"/>
          </a:xfrm>
          <a:prstGeom prst="rect">
            <a:avLst/>
          </a:prstGeom>
        </p:spPr>
        <p:txBody>
          <a:bodyPr wrap="square">
            <a:prstTxWarp prst="textArchUp">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800" b="1" i="0" u="none" strike="noStrike" kern="10" cap="none" spc="0" normalizeH="0" baseline="0" noProof="0" dirty="0">
                <a:ln w="9525">
                  <a:solidFill>
                    <a:prstClr val="black"/>
                  </a:solidFill>
                  <a:round/>
                  <a:headEnd/>
                  <a:tailEnd/>
                </a:ln>
                <a:solidFill>
                  <a:srgbClr val="00B0F0"/>
                </a:solidFill>
                <a:effectLst>
                  <a:glow rad="63500">
                    <a:srgbClr val="FFC000">
                      <a:satMod val="175000"/>
                      <a:alpha val="40000"/>
                    </a:srgbClr>
                  </a:glow>
                </a:effectLst>
                <a:uLnTx/>
                <a:uFillTx/>
                <a:latin typeface="Times New Roman" panose="02020603050405020304" pitchFamily="18" charset="0"/>
                <a:ea typeface="+mn-ea"/>
                <a:cs typeface="Arial" panose="020B0604020202020204" pitchFamily="34" charset="0"/>
              </a:rPr>
              <a:t>CHÀO MỪNG CÁC </a:t>
            </a:r>
            <a:r>
              <a:rPr kumimoji="0" lang="en-US" sz="4800" b="1" i="0" u="none" strike="noStrike" kern="10" cap="none" spc="0" normalizeH="0" baseline="0" noProof="0" dirty="0">
                <a:ln w="9525">
                  <a:solidFill>
                    <a:prstClr val="black"/>
                  </a:solidFill>
                  <a:round/>
                  <a:headEnd/>
                  <a:tailEnd/>
                </a:ln>
                <a:solidFill>
                  <a:srgbClr val="00B0F0"/>
                </a:solidFill>
                <a:effectLst>
                  <a:glow rad="63500">
                    <a:srgbClr val="FFC000">
                      <a:satMod val="175000"/>
                      <a:alpha val="40000"/>
                    </a:srgbClr>
                  </a:glow>
                </a:effectLst>
                <a:uLnTx/>
                <a:uFillTx/>
                <a:latin typeface="Times New Roman" panose="02020603050405020304" pitchFamily="18" charset="0"/>
                <a:ea typeface="+mn-ea"/>
                <a:cs typeface="Times New Roman" panose="02020603050405020304" pitchFamily="18" charset="0"/>
              </a:rPr>
              <a:t>THẦY CÔ GIÁO</a:t>
            </a:r>
            <a:endParaRPr kumimoji="0" lang="vi-VN" sz="4800" b="1" i="0" u="none" strike="noStrike" kern="10" cap="none" spc="0" normalizeH="0" baseline="0" noProof="0" dirty="0">
              <a:ln w="9525">
                <a:solidFill>
                  <a:prstClr val="black"/>
                </a:solidFill>
                <a:round/>
                <a:headEnd/>
                <a:tailEnd/>
              </a:ln>
              <a:solidFill>
                <a:srgbClr val="00B0F0"/>
              </a:solidFill>
              <a:effectLst>
                <a:glow rad="63500">
                  <a:srgbClr val="FFC000">
                    <a:satMod val="175000"/>
                    <a:alpha val="40000"/>
                  </a:srgbClr>
                </a:glow>
              </a:effectLst>
              <a:uLnTx/>
              <a:uFillTx/>
              <a:latin typeface="Times New Roman" panose="02020603050405020304" pitchFamily="18" charset="0"/>
              <a:ea typeface="+mn-ea"/>
              <a:cs typeface="Times New Roman" panose="02020603050405020304" pitchFamily="18" charset="0"/>
            </a:endParaRPr>
          </a:p>
        </p:txBody>
      </p:sp>
      <p:sp>
        <p:nvSpPr>
          <p:cNvPr id="26" name="Hộp Văn bản 15">
            <a:extLst>
              <a:ext uri="{FF2B5EF4-FFF2-40B4-BE49-F238E27FC236}">
                <a16:creationId xmlns:a16="http://schemas.microsoft.com/office/drawing/2014/main" id="{0A054DF8-1D06-41E0-A50B-2EB94461C1F1}"/>
              </a:ext>
            </a:extLst>
          </p:cNvPr>
          <p:cNvSpPr txBox="1"/>
          <p:nvPr/>
        </p:nvSpPr>
        <p:spPr>
          <a:xfrm>
            <a:off x="4490777" y="5357892"/>
            <a:ext cx="6549703" cy="5232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2800" b="1" i="1" smtClean="0">
                <a:solidFill>
                  <a:prstClr val="black"/>
                </a:solidFill>
                <a:latin typeface="Times New Roman" panose="02020603050405020304" pitchFamily="18" charset="0"/>
                <a:ea typeface="微软雅黑" panose="020B0503020204020204" pitchFamily="34" charset="-122"/>
                <a:cs typeface="Times New Roman" panose="02020603050405020304" pitchFamily="18" charset="0"/>
              </a:rPr>
              <a:t>Giáo viên: Lê Anh Phương</a:t>
            </a:r>
            <a:endParaRPr kumimoji="0" lang="vi-VN" sz="2800" b="1" i="1" u="none" strike="noStrike" kern="1200" cap="none" spc="0" normalizeH="0" baseline="0" noProof="0" dirty="0">
              <a:ln>
                <a:noFill/>
              </a:ln>
              <a:solidFill>
                <a:prstClr val="black"/>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2105572217"/>
      </p:ext>
    </p:extLst>
  </p:cSld>
  <p:clrMapOvr>
    <a:masterClrMapping/>
  </p:clrMapOvr>
  <p:transition spd="slow">
    <p:wheel spokes="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12" y="632822"/>
            <a:ext cx="8373292" cy="5016584"/>
          </a:xfrm>
          <a:prstGeom prst="rect">
            <a:avLst/>
          </a:prstGeom>
        </p:spPr>
      </p:pic>
      <p:sp>
        <p:nvSpPr>
          <p:cNvPr id="2" name="Rounded Rectangle 1"/>
          <p:cNvSpPr/>
          <p:nvPr/>
        </p:nvSpPr>
        <p:spPr>
          <a:xfrm>
            <a:off x="8652636" y="978932"/>
            <a:ext cx="3317966" cy="4670474"/>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400" smtClean="0">
                <a:solidFill>
                  <a:srgbClr val="002060"/>
                </a:solidFill>
                <a:latin typeface="Times New Roman" panose="02020603050405020304" pitchFamily="18" charset="0"/>
                <a:cs typeface="Times New Roman" panose="02020603050405020304" pitchFamily="18" charset="0"/>
              </a:rPr>
              <a:t>Sao la là một trong những loài thú quý hiếm trên thế giới, được tìm thấy ở Việt Nam. Để tìm và xem ảnh con sao la , em hãy thực hiện xác định từ khoá là “ con sao la” . Tiếp theo, thực hiện các bước như hướng dẫn ở Hình 1.</a:t>
            </a:r>
            <a:endParaRPr lang="en-US" sz="240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7618585"/>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6840" y="1884435"/>
            <a:ext cx="10515600" cy="1325563"/>
          </a:xfrm>
        </p:spPr>
        <p:txBody>
          <a:bodyPr/>
          <a:lstStyle/>
          <a:p>
            <a:r>
              <a:rPr lang="en-US" smtClean="0"/>
              <a:t>GV làm mẫu</a:t>
            </a:r>
            <a:endParaRPr lang="en-US"/>
          </a:p>
        </p:txBody>
      </p:sp>
    </p:spTree>
    <p:extLst>
      <p:ext uri="{BB962C8B-B14F-4D97-AF65-F5344CB8AC3E}">
        <p14:creationId xmlns:p14="http://schemas.microsoft.com/office/powerpoint/2010/main" val="2545180559"/>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48896946-8A6E-AAA5-5371-A8E2DDCC8F78}"/>
              </a:ext>
            </a:extLst>
          </p:cNvPr>
          <p:cNvGrpSpPr/>
          <p:nvPr/>
        </p:nvGrpSpPr>
        <p:grpSpPr>
          <a:xfrm>
            <a:off x="1842868" y="432581"/>
            <a:ext cx="8088924" cy="5841610"/>
            <a:chOff x="685800" y="2247900"/>
            <a:chExt cx="16916400" cy="7239000"/>
          </a:xfrm>
        </p:grpSpPr>
        <p:sp>
          <p:nvSpPr>
            <p:cNvPr id="5" name="Rectangle: Rounded Corners 23">
              <a:extLst>
                <a:ext uri="{FF2B5EF4-FFF2-40B4-BE49-F238E27FC236}">
                  <a16:creationId xmlns:a16="http://schemas.microsoft.com/office/drawing/2014/main" id="{063AD436-D11D-4FA1-EC51-0B31AFB36A6C}"/>
                </a:ext>
              </a:extLst>
            </p:cNvPr>
            <p:cNvSpPr/>
            <p:nvPr/>
          </p:nvSpPr>
          <p:spPr>
            <a:xfrm>
              <a:off x="685800" y="2247900"/>
              <a:ext cx="16916400" cy="7239000"/>
            </a:xfrm>
            <a:prstGeom prst="roundRect">
              <a:avLst>
                <a:gd name="adj" fmla="val 13932"/>
              </a:avLst>
            </a:prstGeom>
            <a:solidFill>
              <a:srgbClr val="4BB963"/>
            </a:solidFill>
            <a:ln w="25400" cap="flat" cmpd="sng" algn="ctr">
              <a:solidFill>
                <a:srgbClr val="4BB963"/>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prstClr val="black"/>
                </a:solidFill>
                <a:effectLst/>
                <a:uLnTx/>
                <a:uFillTx/>
                <a:latin typeface="Arial" panose="020B0604020202020204" pitchFamily="34" charset="0"/>
                <a:ea typeface="+mn-ea"/>
                <a:cs typeface="+mn-cs"/>
              </a:endParaRPr>
            </a:p>
          </p:txBody>
        </p:sp>
        <p:sp>
          <p:nvSpPr>
            <p:cNvPr id="6" name="TextBox 5">
              <a:extLst>
                <a:ext uri="{FF2B5EF4-FFF2-40B4-BE49-F238E27FC236}">
                  <a16:creationId xmlns:a16="http://schemas.microsoft.com/office/drawing/2014/main" id="{11BB777B-9265-E4B3-F1A5-F5C9F32FB33C}"/>
                </a:ext>
              </a:extLst>
            </p:cNvPr>
            <p:cNvSpPr txBox="1"/>
            <p:nvPr/>
          </p:nvSpPr>
          <p:spPr>
            <a:xfrm>
              <a:off x="4453527" y="2662763"/>
              <a:ext cx="10203544" cy="877222"/>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smtClean="0">
                  <a:ln>
                    <a:noFill/>
                  </a:ln>
                  <a:solidFill>
                    <a:prstClr val="white"/>
                  </a:solidFill>
                  <a:effectLst/>
                  <a:uLnTx/>
                  <a:uFillTx/>
                  <a:latin typeface="Arrus-Black" panose="02020500000000000000" pitchFamily="18" charset="0"/>
                  <a:ea typeface="Arrus-Black" panose="02020500000000000000" pitchFamily="18" charset="0"/>
                  <a:cs typeface="Arrus-Black" panose="02020500000000000000" pitchFamily="18" charset="0"/>
                </a:rPr>
                <a:t>KẾT</a:t>
              </a:r>
              <a:r>
                <a:rPr kumimoji="0" lang="vi-VN" sz="4000" b="1" i="0" u="none" strike="noStrike" kern="0" cap="none" spc="0" normalizeH="0" baseline="0" noProof="0" smtClean="0">
                  <a:ln>
                    <a:noFill/>
                  </a:ln>
                  <a:solidFill>
                    <a:prstClr val="white"/>
                  </a:solidFill>
                  <a:effectLst/>
                  <a:uLnTx/>
                  <a:uFillTx/>
                  <a:latin typeface="Arrus-Black" panose="02020500000000000000" pitchFamily="18" charset="0"/>
                  <a:ea typeface="Arrus-Black" panose="02020500000000000000" pitchFamily="18" charset="0"/>
                  <a:cs typeface="Arrus-Black" panose="02020500000000000000" pitchFamily="18" charset="0"/>
                </a:rPr>
                <a:t> </a:t>
              </a:r>
              <a:r>
                <a:rPr kumimoji="0" lang="vi-VN" sz="4000" b="1" i="0" u="none" strike="noStrike" kern="0" cap="none" spc="0" normalizeH="0" baseline="0" noProof="0" smtClean="0">
                  <a:ln>
                    <a:noFill/>
                  </a:ln>
                  <a:solidFill>
                    <a:prstClr val="white"/>
                  </a:solidFill>
                  <a:effectLst>
                    <a:outerShdw blurRad="38100" dist="38100" dir="2700000" algn="tl">
                      <a:srgbClr val="000000">
                        <a:alpha val="43137"/>
                      </a:srgbClr>
                    </a:outerShdw>
                  </a:effectLst>
                  <a:uLnTx/>
                  <a:uFillTx/>
                  <a:latin typeface="Arrus-Black" panose="02020500000000000000" pitchFamily="18" charset="0"/>
                  <a:ea typeface="Arrus-Black" panose="02020500000000000000" pitchFamily="18" charset="0"/>
                  <a:cs typeface="Arrus-Black" panose="02020500000000000000" pitchFamily="18" charset="0"/>
                </a:rPr>
                <a:t>LUẬN</a:t>
              </a:r>
              <a:r>
                <a:rPr kumimoji="0" lang="vi-VN" sz="4000" b="1" i="0" u="none" strike="noStrike" kern="0" cap="none" spc="0" normalizeH="0" baseline="0" noProof="0" smtClean="0">
                  <a:ln>
                    <a:noFill/>
                  </a:ln>
                  <a:solidFill>
                    <a:prstClr val="white"/>
                  </a:solidFill>
                  <a:effectLst/>
                  <a:uLnTx/>
                  <a:uFillTx/>
                  <a:latin typeface="Arrus-Black" panose="02020500000000000000" pitchFamily="18" charset="0"/>
                  <a:ea typeface="Arrus-Black" panose="02020500000000000000" pitchFamily="18" charset="0"/>
                  <a:cs typeface="Arrus-Black" panose="02020500000000000000" pitchFamily="18" charset="0"/>
                </a:rPr>
                <a:t> </a:t>
              </a:r>
              <a:endParaRPr kumimoji="0" lang="vi-VN" sz="4000" b="1" i="0" u="none" strike="noStrike" kern="0" cap="none" spc="0" normalizeH="0" baseline="0" noProof="0" dirty="0" smtClean="0">
                <a:ln>
                  <a:noFill/>
                </a:ln>
                <a:solidFill>
                  <a:prstClr val="white"/>
                </a:solidFill>
                <a:effectLst/>
                <a:uLnTx/>
                <a:uFillTx/>
                <a:latin typeface="Arrus-Black" panose="02020500000000000000" pitchFamily="18" charset="0"/>
                <a:ea typeface="Arrus-Black" panose="02020500000000000000" pitchFamily="18" charset="0"/>
                <a:cs typeface="Arrus-Black" panose="02020500000000000000" pitchFamily="18" charset="0"/>
              </a:endParaRPr>
            </a:p>
          </p:txBody>
        </p:sp>
      </p:grpSp>
      <p:sp>
        <p:nvSpPr>
          <p:cNvPr id="7" name="Rectangle: Rounded Corners 26">
            <a:extLst>
              <a:ext uri="{FF2B5EF4-FFF2-40B4-BE49-F238E27FC236}">
                <a16:creationId xmlns:a16="http://schemas.microsoft.com/office/drawing/2014/main" id="{8518D130-D1F4-34AA-1D90-56038BECB78F}"/>
              </a:ext>
            </a:extLst>
          </p:cNvPr>
          <p:cNvSpPr/>
          <p:nvPr/>
        </p:nvSpPr>
        <p:spPr>
          <a:xfrm>
            <a:off x="2150599" y="1696425"/>
            <a:ext cx="7469943" cy="4208291"/>
          </a:xfrm>
          <a:prstGeom prst="roundRect">
            <a:avLst/>
          </a:prstGeom>
          <a:solidFill>
            <a:sysClr val="window" lastClr="FFFFFF"/>
          </a:solidFill>
          <a:ln w="25400" cap="flat" cmpd="sng" algn="ctr">
            <a:solidFill>
              <a:srgbClr val="3C9A50"/>
            </a:solidFill>
            <a:prstDash val="solid"/>
          </a:ln>
          <a:effectLst/>
        </p:spPr>
        <p:txBody>
          <a:bodyPr bIns="108000" rtlCol="0" anchor="ctr"/>
          <a:lstStyle/>
          <a:p>
            <a:pPr marL="0" marR="0" lvl="0" indent="0" algn="just" defTabSz="914400" eaLnBrk="1" fontAlgn="auto" latinLnBrk="0" hangingPunct="1">
              <a:lnSpc>
                <a:spcPct val="150000"/>
              </a:lnSpc>
              <a:spcBef>
                <a:spcPts val="0"/>
              </a:spcBef>
              <a:spcAft>
                <a:spcPts val="0"/>
              </a:spcAft>
              <a:buClrTx/>
              <a:buSzTx/>
              <a:buFontTx/>
              <a:buNone/>
              <a:tabLst/>
              <a:defRPr/>
            </a:pPr>
            <a:r>
              <a:rPr kumimoji="0" lang="en-US" sz="3200" b="0" i="0" u="none" strike="noStrike" kern="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t>Máy</a:t>
            </a:r>
            <a:r>
              <a:rPr kumimoji="0" lang="en-US" sz="3200" b="0" i="0" u="none" strike="noStrike" kern="0" cap="none" spc="0" normalizeH="0" noProof="0" smtClean="0">
                <a:ln>
                  <a:noFill/>
                </a:ln>
                <a:solidFill>
                  <a:prstClr val="black"/>
                </a:solidFill>
                <a:effectLst/>
                <a:uLnTx/>
                <a:uFillTx/>
                <a:latin typeface="Arial" panose="020B0604020202020204" pitchFamily="34" charset="0"/>
                <a:ea typeface="+mn-ea"/>
                <a:cs typeface="Arial" panose="020B0604020202020204" pitchFamily="34" charset="0"/>
              </a:rPr>
              <a:t> tìm kiếm có thể giúp ta tìm kiếm thông tin với kết quả là hình ảnh. Để tìm kiếm hình ảnh, em có thể thực hiện các bước tương tự như trong Hoạt động 3.</a:t>
            </a:r>
            <a:endParaRPr kumimoji="0" lang="vi-VN" sz="3200" b="0" i="0" u="none" strike="noStrike" kern="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84288602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linds(horizontal)">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gradFill>
          <a:gsLst>
            <a:gs pos="12382">
              <a:srgbClr val="CB82DD"/>
            </a:gs>
            <a:gs pos="58410">
              <a:srgbClr val="D3BBE7">
                <a:alpha val="97647"/>
              </a:srgbClr>
            </a:gs>
            <a:gs pos="39812">
              <a:srgbClr val="C1A6E4"/>
            </a:gs>
            <a:gs pos="47791">
              <a:srgbClr val="C9AFE5"/>
            </a:gs>
            <a:gs pos="0">
              <a:srgbClr val="D072DA"/>
            </a:gs>
            <a:gs pos="74000">
              <a:srgbClr val="CEC3DF"/>
            </a:gs>
            <a:gs pos="83000">
              <a:srgbClr val="CEC3DF"/>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Rounded Rectangle 5"/>
          <p:cNvSpPr/>
          <p:nvPr/>
        </p:nvSpPr>
        <p:spPr>
          <a:xfrm>
            <a:off x="2388639" y="418412"/>
            <a:ext cx="6923314" cy="1615661"/>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2519266" y="601091"/>
            <a:ext cx="6651111" cy="1283693"/>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2847452" y="775464"/>
            <a:ext cx="6120586" cy="92333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scene3d>
              <a:camera prst="perspectiveRelaxedModerately"/>
              <a:lightRig rig="threePt" dir="t"/>
            </a:scene3d>
            <a:sp3d extrusionH="57150">
              <a:bevelT w="38100" h="38100" prst="relaxedInset"/>
            </a:sp3d>
          </a:bodyPr>
          <a:lstStyle/>
          <a:p>
            <a:pPr algn="ctr"/>
            <a:r>
              <a:rPr lang="en-US" sz="5400" b="1" cap="none" spc="0" smtClean="0">
                <a:ln w="12700">
                  <a:solidFill>
                    <a:schemeClr val="accent1"/>
                  </a:solidFill>
                  <a:prstDash val="solid"/>
                </a:ln>
                <a:solidFill>
                  <a:srgbClr val="FF0000"/>
                </a:solidFill>
                <a:effectLst>
                  <a:outerShdw dist="38100" dir="2640000" algn="bl" rotWithShape="0">
                    <a:schemeClr val="accent1"/>
                  </a:outerShdw>
                </a:effectLst>
                <a:latin typeface="TI)"/>
              </a:rPr>
              <a:t>TRÒ CHƠI Ô CHỮ</a:t>
            </a:r>
            <a:endParaRPr lang="en-US" sz="5400" b="1" cap="none" spc="0">
              <a:ln w="12700">
                <a:solidFill>
                  <a:schemeClr val="accent1"/>
                </a:solidFill>
                <a:prstDash val="solid"/>
              </a:ln>
              <a:solidFill>
                <a:srgbClr val="FF0000"/>
              </a:solidFill>
              <a:effectLst>
                <a:outerShdw dist="38100" dir="2640000" algn="bl" rotWithShape="0">
                  <a:schemeClr val="accent1"/>
                </a:outerShdw>
              </a:effectLst>
              <a:latin typeface="TI)"/>
            </a:endParaRPr>
          </a:p>
        </p:txBody>
      </p:sp>
      <p:sp>
        <p:nvSpPr>
          <p:cNvPr id="8" name="Rectangle 7"/>
          <p:cNvSpPr/>
          <p:nvPr/>
        </p:nvSpPr>
        <p:spPr>
          <a:xfrm>
            <a:off x="5617022" y="3598503"/>
            <a:ext cx="858417" cy="765111"/>
          </a:xfrm>
          <a:prstGeom prst="rect">
            <a:avLst/>
          </a:prstGeom>
          <a:solidFill>
            <a:srgbClr val="A252D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TI)"/>
              </a:rPr>
              <a:t>2</a:t>
            </a:r>
            <a:endParaRPr lang="en-US" sz="4000" b="1">
              <a:solidFill>
                <a:schemeClr val="tx1"/>
              </a:solidFill>
              <a:latin typeface="TI)"/>
            </a:endParaRPr>
          </a:p>
        </p:txBody>
      </p:sp>
      <p:sp>
        <p:nvSpPr>
          <p:cNvPr id="9" name="Rectangle 8"/>
          <p:cNvSpPr/>
          <p:nvPr/>
        </p:nvSpPr>
        <p:spPr>
          <a:xfrm>
            <a:off x="4676187" y="3614059"/>
            <a:ext cx="858417" cy="765111"/>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Times New Roman" panose="02020603050405020304" pitchFamily="18" charset="0"/>
                <a:cs typeface="Times New Roman" panose="02020603050405020304" pitchFamily="18" charset="0"/>
              </a:rPr>
              <a:t>4</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7" name="Rectangle 6"/>
          <p:cNvSpPr/>
          <p:nvPr/>
        </p:nvSpPr>
        <p:spPr>
          <a:xfrm>
            <a:off x="5617022" y="2752529"/>
            <a:ext cx="858417" cy="765111"/>
          </a:xfrm>
          <a:prstGeom prst="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TI)"/>
              </a:rPr>
              <a:t>1</a:t>
            </a:r>
            <a:endParaRPr lang="en-US" sz="4000" b="1">
              <a:solidFill>
                <a:schemeClr val="tx1"/>
              </a:solidFill>
              <a:latin typeface="TI)"/>
            </a:endParaRPr>
          </a:p>
        </p:txBody>
      </p:sp>
      <p:sp>
        <p:nvSpPr>
          <p:cNvPr id="10" name="Rectangle 9"/>
          <p:cNvSpPr/>
          <p:nvPr/>
        </p:nvSpPr>
        <p:spPr>
          <a:xfrm>
            <a:off x="5636072" y="4444477"/>
            <a:ext cx="858417" cy="76511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TI)"/>
              </a:rPr>
              <a:t>3</a:t>
            </a:r>
            <a:endParaRPr lang="en-US" sz="4000" b="1">
              <a:solidFill>
                <a:schemeClr val="tx1"/>
              </a:solidFill>
              <a:latin typeface="TI)"/>
            </a:endParaRPr>
          </a:p>
        </p:txBody>
      </p:sp>
      <p:sp>
        <p:nvSpPr>
          <p:cNvPr id="11" name="Rectangle 10"/>
          <p:cNvSpPr/>
          <p:nvPr/>
        </p:nvSpPr>
        <p:spPr>
          <a:xfrm>
            <a:off x="6558182" y="3595397"/>
            <a:ext cx="858417" cy="765111"/>
          </a:xfrm>
          <a:prstGeom prst="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Times New Roman" panose="02020603050405020304" pitchFamily="18" charset="0"/>
                <a:cs typeface="Times New Roman" panose="02020603050405020304" pitchFamily="18" charset="0"/>
              </a:rPr>
              <a:t>5</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12" name="Rectangle 11"/>
          <p:cNvSpPr/>
          <p:nvPr/>
        </p:nvSpPr>
        <p:spPr>
          <a:xfrm>
            <a:off x="7502203" y="3595398"/>
            <a:ext cx="858417" cy="765111"/>
          </a:xfrm>
          <a:prstGeom prst="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Times New Roman" panose="02020603050405020304" pitchFamily="18" charset="0"/>
                <a:cs typeface="Times New Roman" panose="02020603050405020304" pitchFamily="18" charset="0"/>
              </a:rPr>
              <a:t>6</a:t>
            </a:r>
            <a:endParaRPr lang="en-US" sz="4000" b="1">
              <a:solidFill>
                <a:schemeClr val="tx1"/>
              </a:solidFill>
              <a:latin typeface="Times New Roman" panose="02020603050405020304" pitchFamily="18" charset="0"/>
              <a:cs typeface="Times New Roman" panose="02020603050405020304" pitchFamily="18" charset="0"/>
            </a:endParaRPr>
          </a:p>
        </p:txBody>
      </p:sp>
      <p:grpSp>
        <p:nvGrpSpPr>
          <p:cNvPr id="13" name="Group 12"/>
          <p:cNvGrpSpPr/>
          <p:nvPr/>
        </p:nvGrpSpPr>
        <p:grpSpPr>
          <a:xfrm>
            <a:off x="3699037" y="5680056"/>
            <a:ext cx="6131616" cy="750181"/>
            <a:chOff x="-363768" y="3302414"/>
            <a:chExt cx="6131616" cy="750181"/>
          </a:xfrm>
        </p:grpSpPr>
        <p:sp>
          <p:nvSpPr>
            <p:cNvPr id="16" name="Rounded Rectangle 15"/>
            <p:cNvSpPr/>
            <p:nvPr/>
          </p:nvSpPr>
          <p:spPr>
            <a:xfrm>
              <a:off x="-363768" y="3349694"/>
              <a:ext cx="5631080" cy="702901"/>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329721" y="3302414"/>
              <a:ext cx="6097569" cy="707886"/>
            </a:xfrm>
            <a:prstGeom prst="rect">
              <a:avLst/>
            </a:prstGeom>
            <a:noFill/>
          </p:spPr>
          <p:txBody>
            <a:bodyPr wrap="square" rtlCol="0">
              <a:spAutoFit/>
            </a:bodyPr>
            <a:lstStyle/>
            <a:p>
              <a:r>
                <a:rPr lang="en-US" sz="4000" smtClean="0">
                  <a:latin typeface="Times New Roman" panose="02020603050405020304" pitchFamily="18" charset="0"/>
                  <a:cs typeface="Times New Roman" panose="02020603050405020304" pitchFamily="18" charset="0"/>
                </a:rPr>
                <a:t> </a:t>
              </a:r>
              <a:r>
                <a:rPr lang="en-US" sz="3600" smtClean="0">
                  <a:latin typeface="Times New Roman" panose="02020603050405020304" pitchFamily="18" charset="0"/>
                  <a:cs typeface="Times New Roman" panose="02020603050405020304" pitchFamily="18" charset="0"/>
                </a:rPr>
                <a:t>Rặng núi dài nhất Việt Nam</a:t>
              </a:r>
              <a:endParaRPr lang="en-US" sz="3600">
                <a:latin typeface="Times New Roman" panose="02020603050405020304" pitchFamily="18" charset="0"/>
                <a:cs typeface="Times New Roman" panose="02020603050405020304" pitchFamily="18" charset="0"/>
              </a:endParaRPr>
            </a:p>
          </p:txBody>
        </p:sp>
      </p:grpSp>
      <p:sp>
        <p:nvSpPr>
          <p:cNvPr id="17" name="Rectangle 16">
            <a:hlinkClick r:id="rId2" action="ppaction://hlinkpres?slideindex=1&amp;slidetitle="/>
          </p:cNvPr>
          <p:cNvSpPr/>
          <p:nvPr/>
        </p:nvSpPr>
        <p:spPr>
          <a:xfrm>
            <a:off x="5602760" y="2740926"/>
            <a:ext cx="858417" cy="765111"/>
          </a:xfrm>
          <a:prstGeom prst="rect">
            <a:avLst/>
          </a:prstGeom>
          <a:solidFill>
            <a:schemeClr val="accent4">
              <a:lumMod val="60000"/>
              <a:lumOff val="4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
              </a:rPr>
              <a:t>T</a:t>
            </a:r>
          </a:p>
        </p:txBody>
      </p:sp>
      <p:sp>
        <p:nvSpPr>
          <p:cNvPr id="14" name="Rectangle 13"/>
          <p:cNvSpPr/>
          <p:nvPr/>
        </p:nvSpPr>
        <p:spPr>
          <a:xfrm>
            <a:off x="5604644" y="3571250"/>
            <a:ext cx="851138" cy="821150"/>
          </a:xfrm>
          <a:prstGeom prst="rect">
            <a:avLst/>
          </a:prstGeom>
          <a:solidFill>
            <a:srgbClr val="A252D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
              </a:rPr>
              <a:t>I</a:t>
            </a:r>
          </a:p>
        </p:txBody>
      </p:sp>
      <p:sp>
        <p:nvSpPr>
          <p:cNvPr id="19" name="Rounded Rectangle 18"/>
          <p:cNvSpPr/>
          <p:nvPr/>
        </p:nvSpPr>
        <p:spPr>
          <a:xfrm>
            <a:off x="4125980" y="5742231"/>
            <a:ext cx="4877490" cy="702901"/>
          </a:xfrm>
          <a:prstGeom prst="roundRect">
            <a:avLst/>
          </a:prstGeom>
          <a:solidFill>
            <a:srgbClr val="A252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a:solidFill>
                  <a:schemeClr val="tx1"/>
                </a:solidFill>
                <a:latin typeface="Times New Roman" panose="02020603050405020304" pitchFamily="18" charset="0"/>
                <a:cs typeface="Times New Roman" panose="02020603050405020304" pitchFamily="18" charset="0"/>
              </a:rPr>
              <a:t>Mạng máy tính toàn cầu</a:t>
            </a:r>
          </a:p>
        </p:txBody>
      </p:sp>
      <p:sp>
        <p:nvSpPr>
          <p:cNvPr id="20" name="Rounded Rectangle 19"/>
          <p:cNvSpPr/>
          <p:nvPr/>
        </p:nvSpPr>
        <p:spPr>
          <a:xfrm>
            <a:off x="3117479" y="5743458"/>
            <a:ext cx="6620440" cy="702901"/>
          </a:xfrm>
          <a:prstGeom prst="round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TI)"/>
              </a:rPr>
              <a:t>Tên tiếng Anh của Sao Hoả</a:t>
            </a:r>
            <a:endParaRPr lang="en-US" sz="3600">
              <a:solidFill>
                <a:schemeClr val="tx1"/>
              </a:solidFill>
              <a:latin typeface="TI)"/>
            </a:endParaRPr>
          </a:p>
        </p:txBody>
      </p:sp>
      <p:sp>
        <p:nvSpPr>
          <p:cNvPr id="22" name="Rectangle 21"/>
          <p:cNvSpPr/>
          <p:nvPr/>
        </p:nvSpPr>
        <p:spPr>
          <a:xfrm>
            <a:off x="5617022" y="4444477"/>
            <a:ext cx="858417" cy="765111"/>
          </a:xfrm>
          <a:prstGeom prst="rect">
            <a:avLst/>
          </a:prstGeom>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TI)"/>
              </a:rPr>
              <a:t>M</a:t>
            </a:r>
            <a:endParaRPr lang="en-US" sz="4000" b="1">
              <a:solidFill>
                <a:schemeClr val="tx1"/>
              </a:solidFill>
              <a:latin typeface="TI)"/>
            </a:endParaRPr>
          </a:p>
        </p:txBody>
      </p:sp>
      <p:sp>
        <p:nvSpPr>
          <p:cNvPr id="23" name="Rounded Rectangle 22"/>
          <p:cNvSpPr/>
          <p:nvPr/>
        </p:nvSpPr>
        <p:spPr>
          <a:xfrm>
            <a:off x="3915247" y="5760106"/>
            <a:ext cx="4837074" cy="70290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TI)"/>
              </a:rPr>
              <a:t>Thủ đô của Malaysia</a:t>
            </a:r>
            <a:endParaRPr lang="en-US" sz="3600">
              <a:solidFill>
                <a:schemeClr val="tx1"/>
              </a:solidFill>
              <a:latin typeface="TI)"/>
            </a:endParaRPr>
          </a:p>
        </p:txBody>
      </p:sp>
      <p:sp>
        <p:nvSpPr>
          <p:cNvPr id="24" name="Rectangle 23"/>
          <p:cNvSpPr/>
          <p:nvPr/>
        </p:nvSpPr>
        <p:spPr>
          <a:xfrm>
            <a:off x="4649128" y="3614314"/>
            <a:ext cx="858417" cy="765111"/>
          </a:xfrm>
          <a:prstGeom prst="rect">
            <a:avLst/>
          </a:prstGeom>
          <a:solidFill>
            <a:srgbClr val="00B0F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K</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25" name="Rounded Rectangle 24"/>
          <p:cNvSpPr/>
          <p:nvPr/>
        </p:nvSpPr>
        <p:spPr>
          <a:xfrm>
            <a:off x="3399840" y="5718145"/>
            <a:ext cx="6055718" cy="702901"/>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TI)"/>
              </a:rPr>
              <a:t>Con vật hay  kêu “ồm ộp”</a:t>
            </a:r>
            <a:endParaRPr lang="en-US" sz="3600">
              <a:solidFill>
                <a:schemeClr val="tx1"/>
              </a:solidFill>
              <a:latin typeface="TI)"/>
            </a:endParaRPr>
          </a:p>
        </p:txBody>
      </p:sp>
      <p:sp>
        <p:nvSpPr>
          <p:cNvPr id="26" name="Rectangle 25"/>
          <p:cNvSpPr/>
          <p:nvPr/>
        </p:nvSpPr>
        <p:spPr>
          <a:xfrm>
            <a:off x="6527931" y="3595473"/>
            <a:ext cx="858417" cy="765111"/>
          </a:xfrm>
          <a:prstGeom prst="rect">
            <a:avLst/>
          </a:prstGeom>
          <a:solidFill>
            <a:schemeClr val="accent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Times New Roman" panose="02020603050405020304" pitchFamily="18" charset="0"/>
                <a:cs typeface="Times New Roman" panose="02020603050405020304" pitchFamily="18" charset="0"/>
              </a:rPr>
              <a:t>Ê</a:t>
            </a:r>
            <a:endParaRPr lang="en-US" sz="4000" b="1">
              <a:solidFill>
                <a:schemeClr val="tx1"/>
              </a:solidFill>
              <a:latin typeface="Times New Roman" panose="02020603050405020304" pitchFamily="18" charset="0"/>
              <a:cs typeface="Times New Roman" panose="02020603050405020304" pitchFamily="18" charset="0"/>
            </a:endParaRPr>
          </a:p>
        </p:txBody>
      </p:sp>
      <p:sp>
        <p:nvSpPr>
          <p:cNvPr id="27" name="Rounded Rectangle 26"/>
          <p:cNvSpPr/>
          <p:nvPr/>
        </p:nvSpPr>
        <p:spPr>
          <a:xfrm>
            <a:off x="750494" y="5737119"/>
            <a:ext cx="10774755" cy="702901"/>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schemeClr val="tx1"/>
                </a:solidFill>
                <a:latin typeface="TI)"/>
              </a:rPr>
              <a:t>Thiết bị của máy tính trên đó hiện ra chữ, hình ảnh.</a:t>
            </a:r>
            <a:endParaRPr lang="en-US" sz="3600">
              <a:solidFill>
                <a:schemeClr val="tx1"/>
              </a:solidFill>
              <a:latin typeface="TI)"/>
            </a:endParaRPr>
          </a:p>
        </p:txBody>
      </p:sp>
      <p:sp>
        <p:nvSpPr>
          <p:cNvPr id="28" name="Rectangle 27"/>
          <p:cNvSpPr/>
          <p:nvPr/>
        </p:nvSpPr>
        <p:spPr>
          <a:xfrm>
            <a:off x="7469699" y="3600510"/>
            <a:ext cx="858417" cy="765111"/>
          </a:xfrm>
          <a:prstGeom prst="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tx1"/>
                </a:solidFill>
                <a:latin typeface="Times New Roman" panose="02020603050405020304" pitchFamily="18" charset="0"/>
                <a:cs typeface="Times New Roman" panose="02020603050405020304" pitchFamily="18" charset="0"/>
              </a:rPr>
              <a:t>M</a:t>
            </a:r>
            <a:endParaRPr lang="en-US" sz="4000" b="1">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207926"/>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hidden"/>
                                      </p:to>
                                    </p:set>
                                  </p:childTnLst>
                                </p:cTn>
                              </p:par>
                              <p:par>
                                <p:cTn id="12" presetID="6" presetClass="entr" presetSubtype="16" fill="hold" grpId="0"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circle(in)">
                                      <p:cBhvr>
                                        <p:cTn id="14" dur="20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1" nodeType="click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8"/>
                    </p:tgtEl>
                  </p:cond>
                </p:stCondLst>
                <p:endSync evt="end" delay="0">
                  <p:rtn val="all"/>
                </p:endSync>
                <p:childTnLst>
                  <p:par>
                    <p:cTn id="23" fill="hold">
                      <p:stCondLst>
                        <p:cond delay="0"/>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barn(inVertical)">
                                      <p:cBhvr>
                                        <p:cTn id="27" dur="500"/>
                                        <p:tgtEl>
                                          <p:spTgt spid="19"/>
                                        </p:tgtEl>
                                      </p:cBhvr>
                                    </p:animEffect>
                                  </p:childTnLst>
                                </p:cTn>
                              </p:par>
                              <p:par>
                                <p:cTn id="28" presetID="22" presetClass="exit" presetSubtype="4" fill="hold" nodeType="withEffect">
                                  <p:stCondLst>
                                    <p:cond delay="0"/>
                                  </p:stCondLst>
                                  <p:childTnLst>
                                    <p:animEffect transition="out" filter="wipe(down)">
                                      <p:cBhvr>
                                        <p:cTn id="29" dur="500"/>
                                        <p:tgtEl>
                                          <p:spTgt spid="13"/>
                                        </p:tgtEl>
                                      </p:cBhvr>
                                    </p:animEffect>
                                    <p:set>
                                      <p:cBhvr>
                                        <p:cTn id="30" dur="1" fill="hold">
                                          <p:stCondLst>
                                            <p:cond delay="499"/>
                                          </p:stCondLst>
                                        </p:cTn>
                                        <p:tgtEl>
                                          <p:spTgt spid="13"/>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circle(in)">
                                      <p:cBhvr>
                                        <p:cTn id="35" dur="2000"/>
                                        <p:tgtEl>
                                          <p:spTgt spid="14"/>
                                        </p:tgtEl>
                                      </p:cBhvr>
                                    </p:animEffect>
                                  </p:childTnLst>
                                </p:cTn>
                              </p:par>
                              <p:par>
                                <p:cTn id="36" presetID="10" presetClass="exit" presetSubtype="0" fill="hold" grpId="0" nodeType="with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39" restart="whenNotActive" fill="hold" evtFilter="cancelBubble" nodeType="interactiveSeq">
                <p:stCondLst>
                  <p:cond evt="onClick" delay="0">
                    <p:tgtEl>
                      <p:spTgt spid="10"/>
                    </p:tgtEl>
                  </p:cond>
                </p:stCondLst>
                <p:endSync evt="end" delay="0">
                  <p:rtn val="all"/>
                </p:endSync>
                <p:childTnLst>
                  <p:par>
                    <p:cTn id="40" fill="hold">
                      <p:stCondLst>
                        <p:cond delay="0"/>
                      </p:stCondLst>
                      <p:childTnLst>
                        <p:par>
                          <p:cTn id="41" fill="hold">
                            <p:stCondLst>
                              <p:cond delay="0"/>
                            </p:stCondLst>
                            <p:childTnLst>
                              <p:par>
                                <p:cTn id="42" presetID="16" presetClass="entr" presetSubtype="21" fill="hold" grpId="0"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barn(inVertical)">
                                      <p:cBhvr>
                                        <p:cTn id="44" dur="500"/>
                                        <p:tgtEl>
                                          <p:spTgt spid="20"/>
                                        </p:tgtEl>
                                      </p:cBhvr>
                                    </p:animEffect>
                                  </p:childTnLst>
                                </p:cTn>
                              </p:par>
                              <p:par>
                                <p:cTn id="45" presetID="10" presetClass="exit" presetSubtype="0" fill="hold" grpId="1" nodeType="withEffect">
                                  <p:stCondLst>
                                    <p:cond delay="0"/>
                                  </p:stCondLst>
                                  <p:childTnLst>
                                    <p:animEffect transition="out" filter="fade">
                                      <p:cBhvr>
                                        <p:cTn id="46" dur="500"/>
                                        <p:tgtEl>
                                          <p:spTgt spid="19"/>
                                        </p:tgtEl>
                                      </p:cBhvr>
                                    </p:animEffect>
                                    <p:set>
                                      <p:cBhvr>
                                        <p:cTn id="47" dur="1" fill="hold">
                                          <p:stCondLst>
                                            <p:cond delay="499"/>
                                          </p:stCondLst>
                                        </p:cTn>
                                        <p:tgtEl>
                                          <p:spTgt spid="19"/>
                                        </p:tgtEl>
                                        <p:attrNameLst>
                                          <p:attrName>style.visibility</p:attrName>
                                        </p:attrNameLst>
                                      </p:cBhvr>
                                      <p:to>
                                        <p:strVal val="hidden"/>
                                      </p:to>
                                    </p:se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grpId="0" nodeType="clickEffect">
                                  <p:stCondLst>
                                    <p:cond delay="0"/>
                                  </p:stCondLst>
                                  <p:childTnLst>
                                    <p:animEffect transition="out" filter="fade">
                                      <p:cBhvr>
                                        <p:cTn id="51" dur="500"/>
                                        <p:tgtEl>
                                          <p:spTgt spid="10"/>
                                        </p:tgtEl>
                                      </p:cBhvr>
                                    </p:animEffect>
                                    <p:set>
                                      <p:cBhvr>
                                        <p:cTn id="52" dur="1" fill="hold">
                                          <p:stCondLst>
                                            <p:cond delay="499"/>
                                          </p:stCondLst>
                                        </p:cTn>
                                        <p:tgtEl>
                                          <p:spTgt spid="10"/>
                                        </p:tgtEl>
                                        <p:attrNameLst>
                                          <p:attrName>style.visibility</p:attrName>
                                        </p:attrNameLst>
                                      </p:cBhvr>
                                      <p:to>
                                        <p:strVal val="hidden"/>
                                      </p:to>
                                    </p:set>
                                  </p:childTnLst>
                                </p:cTn>
                              </p:par>
                              <p:par>
                                <p:cTn id="53" presetID="6" presetClass="entr" presetSubtype="16"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circle(in)">
                                      <p:cBhvr>
                                        <p:cTn id="55" dur="2000"/>
                                        <p:tgtEl>
                                          <p:spTgt spid="22"/>
                                        </p:tgtEl>
                                      </p:cBhvr>
                                    </p:animEffect>
                                  </p:childTnLst>
                                </p:cTn>
                              </p:par>
                            </p:childTnLst>
                          </p:cTn>
                        </p:par>
                      </p:childTnLst>
                    </p:cTn>
                  </p:par>
                </p:childTnLst>
              </p:cTn>
              <p:nextCondLst>
                <p:cond evt="onClick" delay="0">
                  <p:tgtEl>
                    <p:spTgt spid="10"/>
                  </p:tgtEl>
                </p:cond>
              </p:nextCondLst>
            </p:seq>
            <p:seq concurrent="1" nextAc="seek">
              <p:cTn id="56" restart="whenNotActive" fill="hold" evtFilter="cancelBubble" nodeType="interactiveSeq">
                <p:stCondLst>
                  <p:cond evt="onClick" delay="0">
                    <p:tgtEl>
                      <p:spTgt spid="9"/>
                    </p:tgtEl>
                  </p:cond>
                </p:stCondLst>
                <p:endSync evt="end" delay="0">
                  <p:rtn val="all"/>
                </p:endSync>
                <p:childTnLst>
                  <p:par>
                    <p:cTn id="57" fill="hold">
                      <p:stCondLst>
                        <p:cond delay="0"/>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1000" fill="hold"/>
                                        <p:tgtEl>
                                          <p:spTgt spid="23"/>
                                        </p:tgtEl>
                                        <p:attrNameLst>
                                          <p:attrName>ppt_y</p:attrName>
                                        </p:attrNameLst>
                                      </p:cBhvr>
                                      <p:tavLst>
                                        <p:tav tm="0">
                                          <p:val>
                                            <p:strVal val="#ppt_y+.1"/>
                                          </p:val>
                                        </p:tav>
                                        <p:tav tm="100000">
                                          <p:val>
                                            <p:strVal val="#ppt_y"/>
                                          </p:val>
                                        </p:tav>
                                      </p:tavLst>
                                    </p:anim>
                                  </p:childTnLst>
                                </p:cTn>
                              </p:par>
                              <p:par>
                                <p:cTn id="64" presetID="1" presetClass="exit" presetSubtype="0" fill="hold" grpId="1" nodeType="withEffect">
                                  <p:stCondLst>
                                    <p:cond delay="0"/>
                                  </p:stCondLst>
                                  <p:childTnLst>
                                    <p:set>
                                      <p:cBhvr>
                                        <p:cTn id="65" dur="1" fill="hold">
                                          <p:stCondLst>
                                            <p:cond delay="0"/>
                                          </p:stCondLst>
                                        </p:cTn>
                                        <p:tgtEl>
                                          <p:spTgt spid="2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0" presetClass="exit" presetSubtype="0" fill="hold" grpId="0" nodeType="clickEffect">
                                  <p:stCondLst>
                                    <p:cond delay="0"/>
                                  </p:stCondLst>
                                  <p:childTnLst>
                                    <p:animEffect transition="out" filter="fade">
                                      <p:cBhvr>
                                        <p:cTn id="69" dur="500"/>
                                        <p:tgtEl>
                                          <p:spTgt spid="9"/>
                                        </p:tgtEl>
                                      </p:cBhvr>
                                    </p:animEffect>
                                    <p:set>
                                      <p:cBhvr>
                                        <p:cTn id="70" dur="1" fill="hold">
                                          <p:stCondLst>
                                            <p:cond delay="499"/>
                                          </p:stCondLst>
                                        </p:cTn>
                                        <p:tgtEl>
                                          <p:spTgt spid="9"/>
                                        </p:tgtEl>
                                        <p:attrNameLst>
                                          <p:attrName>style.visibility</p:attrName>
                                        </p:attrNameLst>
                                      </p:cBhvr>
                                      <p:to>
                                        <p:strVal val="hidden"/>
                                      </p:to>
                                    </p:set>
                                  </p:childTnLst>
                                </p:cTn>
                              </p:par>
                              <p:par>
                                <p:cTn id="71" presetID="6" presetClass="entr" presetSubtype="16" fill="hold" grpId="0" nodeType="with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circle(in)">
                                      <p:cBhvr>
                                        <p:cTn id="73" dur="2000"/>
                                        <p:tgtEl>
                                          <p:spTgt spid="24"/>
                                        </p:tgtEl>
                                      </p:cBhvr>
                                    </p:animEffect>
                                  </p:childTnLst>
                                </p:cTn>
                              </p:par>
                            </p:childTnLst>
                          </p:cTn>
                        </p:par>
                      </p:childTnLst>
                    </p:cTn>
                  </p:par>
                </p:childTnLst>
              </p:cTn>
              <p:nextCondLst>
                <p:cond evt="onClick" delay="0">
                  <p:tgtEl>
                    <p:spTgt spid="9"/>
                  </p:tgtEl>
                </p:cond>
              </p:nextCondLst>
            </p:seq>
            <p:seq concurrent="1" nextAc="seek">
              <p:cTn id="74" restart="whenNotActive" fill="hold" evtFilter="cancelBubble" nodeType="interactiveSeq">
                <p:stCondLst>
                  <p:cond evt="onClick" delay="0">
                    <p:tgtEl>
                      <p:spTgt spid="11"/>
                    </p:tgtEl>
                  </p:cond>
                </p:stCondLst>
                <p:endSync evt="end" delay="0">
                  <p:rtn val="all"/>
                </p:endSync>
                <p:childTnLst>
                  <p:par>
                    <p:cTn id="75" fill="hold">
                      <p:stCondLst>
                        <p:cond delay="0"/>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fade">
                                      <p:cBhvr>
                                        <p:cTn id="79" dur="500"/>
                                        <p:tgtEl>
                                          <p:spTgt spid="25"/>
                                        </p:tgtEl>
                                      </p:cBhvr>
                                    </p:animEffect>
                                  </p:childTnLst>
                                </p:cTn>
                              </p:par>
                              <p:par>
                                <p:cTn id="80" presetID="1" presetClass="exit" presetSubtype="0" fill="hold" grpId="3" nodeType="withEffect">
                                  <p:stCondLst>
                                    <p:cond delay="0"/>
                                  </p:stCondLst>
                                  <p:childTnLst>
                                    <p:set>
                                      <p:cBhvr>
                                        <p:cTn id="81" dur="1" fill="hold">
                                          <p:stCondLst>
                                            <p:cond delay="0"/>
                                          </p:stCondLst>
                                        </p:cTn>
                                        <p:tgtEl>
                                          <p:spTgt spid="23"/>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ID="53" presetClass="exit" presetSubtype="32" fill="hold" grpId="0" nodeType="clickEffect">
                                  <p:stCondLst>
                                    <p:cond delay="0"/>
                                  </p:stCondLst>
                                  <p:childTnLst>
                                    <p:anim calcmode="lin" valueType="num">
                                      <p:cBhvr>
                                        <p:cTn id="85" dur="500"/>
                                        <p:tgtEl>
                                          <p:spTgt spid="11"/>
                                        </p:tgtEl>
                                        <p:attrNameLst>
                                          <p:attrName>ppt_w</p:attrName>
                                        </p:attrNameLst>
                                      </p:cBhvr>
                                      <p:tavLst>
                                        <p:tav tm="0">
                                          <p:val>
                                            <p:strVal val="ppt_w"/>
                                          </p:val>
                                        </p:tav>
                                        <p:tav tm="100000">
                                          <p:val>
                                            <p:fltVal val="0"/>
                                          </p:val>
                                        </p:tav>
                                      </p:tavLst>
                                    </p:anim>
                                    <p:anim calcmode="lin" valueType="num">
                                      <p:cBhvr>
                                        <p:cTn id="86" dur="500"/>
                                        <p:tgtEl>
                                          <p:spTgt spid="11"/>
                                        </p:tgtEl>
                                        <p:attrNameLst>
                                          <p:attrName>ppt_h</p:attrName>
                                        </p:attrNameLst>
                                      </p:cBhvr>
                                      <p:tavLst>
                                        <p:tav tm="0">
                                          <p:val>
                                            <p:strVal val="ppt_h"/>
                                          </p:val>
                                        </p:tav>
                                        <p:tav tm="100000">
                                          <p:val>
                                            <p:fltVal val="0"/>
                                          </p:val>
                                        </p:tav>
                                      </p:tavLst>
                                    </p:anim>
                                    <p:animEffect transition="out" filter="fade">
                                      <p:cBhvr>
                                        <p:cTn id="87" dur="500"/>
                                        <p:tgtEl>
                                          <p:spTgt spid="11"/>
                                        </p:tgtEl>
                                      </p:cBhvr>
                                    </p:animEffect>
                                    <p:set>
                                      <p:cBhvr>
                                        <p:cTn id="88" dur="1" fill="hold">
                                          <p:stCondLst>
                                            <p:cond delay="499"/>
                                          </p:stCondLst>
                                        </p:cTn>
                                        <p:tgtEl>
                                          <p:spTgt spid="11"/>
                                        </p:tgtEl>
                                        <p:attrNameLst>
                                          <p:attrName>style.visibility</p:attrName>
                                        </p:attrNameLst>
                                      </p:cBhvr>
                                      <p:to>
                                        <p:strVal val="hidden"/>
                                      </p:to>
                                    </p:set>
                                  </p:childTnLst>
                                </p:cTn>
                              </p:par>
                              <p:par>
                                <p:cTn id="89" presetID="6" presetClass="entr" presetSubtype="16" fill="hold" grpId="0" nodeType="with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circle(in)">
                                      <p:cBhvr>
                                        <p:cTn id="91" dur="2000"/>
                                        <p:tgtEl>
                                          <p:spTgt spid="26"/>
                                        </p:tgtEl>
                                      </p:cBhvr>
                                    </p:animEffect>
                                  </p:childTnLst>
                                </p:cTn>
                              </p:par>
                            </p:childTnLst>
                          </p:cTn>
                        </p:par>
                      </p:childTnLst>
                    </p:cTn>
                  </p:par>
                </p:childTnLst>
              </p:cTn>
              <p:nextCondLst>
                <p:cond evt="onClick" delay="0">
                  <p:tgtEl>
                    <p:spTgt spid="11"/>
                  </p:tgtEl>
                </p:cond>
              </p:nextCondLst>
            </p:seq>
            <p:seq concurrent="1" nextAc="seek">
              <p:cTn id="92" restart="whenNotActive" fill="hold" evtFilter="cancelBubble" nodeType="interactiveSeq">
                <p:stCondLst>
                  <p:cond evt="onClick" delay="0">
                    <p:tgtEl>
                      <p:spTgt spid="12"/>
                    </p:tgtEl>
                  </p:cond>
                </p:stCondLst>
                <p:endSync evt="end" delay="0">
                  <p:rtn val="all"/>
                </p:endSync>
                <p:childTnLst>
                  <p:par>
                    <p:cTn id="93" fill="hold">
                      <p:stCondLst>
                        <p:cond delay="0"/>
                      </p:stCondLst>
                      <p:childTnLst>
                        <p:par>
                          <p:cTn id="94" fill="hold">
                            <p:stCondLst>
                              <p:cond delay="0"/>
                            </p:stCondLst>
                            <p:childTnLst>
                              <p:par>
                                <p:cTn id="95" presetID="14" presetClass="entr" presetSubtype="10" fill="hold" grpId="0" nodeType="clickEffect">
                                  <p:stCondLst>
                                    <p:cond delay="0"/>
                                  </p:stCondLst>
                                  <p:childTnLst>
                                    <p:set>
                                      <p:cBhvr>
                                        <p:cTn id="96" dur="1" fill="hold">
                                          <p:stCondLst>
                                            <p:cond delay="0"/>
                                          </p:stCondLst>
                                        </p:cTn>
                                        <p:tgtEl>
                                          <p:spTgt spid="27"/>
                                        </p:tgtEl>
                                        <p:attrNameLst>
                                          <p:attrName>style.visibility</p:attrName>
                                        </p:attrNameLst>
                                      </p:cBhvr>
                                      <p:to>
                                        <p:strVal val="visible"/>
                                      </p:to>
                                    </p:set>
                                    <p:animEffect transition="in" filter="randombar(horizontal)">
                                      <p:cBhvr>
                                        <p:cTn id="97" dur="500"/>
                                        <p:tgtEl>
                                          <p:spTgt spid="27"/>
                                        </p:tgtEl>
                                      </p:cBhvr>
                                    </p:animEffect>
                                  </p:childTnLst>
                                </p:cTn>
                              </p:par>
                              <p:par>
                                <p:cTn id="98" presetID="16" presetClass="exit" presetSubtype="21" fill="hold" grpId="1" nodeType="withEffect">
                                  <p:stCondLst>
                                    <p:cond delay="0"/>
                                  </p:stCondLst>
                                  <p:childTnLst>
                                    <p:animEffect transition="out" filter="barn(inVertical)">
                                      <p:cBhvr>
                                        <p:cTn id="99" dur="500"/>
                                        <p:tgtEl>
                                          <p:spTgt spid="25"/>
                                        </p:tgtEl>
                                      </p:cBhvr>
                                    </p:animEffect>
                                    <p:set>
                                      <p:cBhvr>
                                        <p:cTn id="100" dur="1" fill="hold">
                                          <p:stCondLst>
                                            <p:cond delay="499"/>
                                          </p:stCondLst>
                                        </p:cTn>
                                        <p:tgtEl>
                                          <p:spTgt spid="25"/>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1" presetClass="exit" presetSubtype="0" fill="hold" grpId="0" nodeType="clickEffect">
                                  <p:stCondLst>
                                    <p:cond delay="0"/>
                                  </p:stCondLst>
                                  <p:childTnLst>
                                    <p:set>
                                      <p:cBhvr>
                                        <p:cTn id="104" dur="1" fill="hold">
                                          <p:stCondLst>
                                            <p:cond delay="0"/>
                                          </p:stCondLst>
                                        </p:cTn>
                                        <p:tgtEl>
                                          <p:spTgt spid="12"/>
                                        </p:tgtEl>
                                        <p:attrNameLst>
                                          <p:attrName>style.visibility</p:attrName>
                                        </p:attrNameLst>
                                      </p:cBhvr>
                                      <p:to>
                                        <p:strVal val="hidden"/>
                                      </p:to>
                                    </p:set>
                                  </p:childTnLst>
                                </p:cTn>
                              </p:par>
                              <p:par>
                                <p:cTn id="105" presetID="6" presetClass="entr" presetSubtype="16" fill="hold" grpId="0" nodeType="with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circle(in)">
                                      <p:cBhvr>
                                        <p:cTn id="107" dur="2000"/>
                                        <p:tgtEl>
                                          <p:spTgt spid="28"/>
                                        </p:tgtEl>
                                      </p:cBhvr>
                                    </p:animEffect>
                                  </p:childTnLst>
                                </p:cTn>
                              </p:par>
                              <p:par>
                                <p:cTn id="108" presetID="6" presetClass="exit" presetSubtype="32" fill="hold" grpId="2" nodeType="withEffect">
                                  <p:stCondLst>
                                    <p:cond delay="0"/>
                                  </p:stCondLst>
                                  <p:childTnLst>
                                    <p:animEffect transition="out" filter="circle(out)">
                                      <p:cBhvr>
                                        <p:cTn id="109" dur="1600"/>
                                        <p:tgtEl>
                                          <p:spTgt spid="27"/>
                                        </p:tgtEl>
                                      </p:cBhvr>
                                    </p:animEffect>
                                    <p:set>
                                      <p:cBhvr>
                                        <p:cTn id="110" dur="1" fill="hold">
                                          <p:stCondLst>
                                            <p:cond delay="15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8" grpId="0" animBg="1"/>
      <p:bldP spid="9" grpId="0" animBg="1"/>
      <p:bldP spid="7" grpId="0" animBg="1"/>
      <p:bldP spid="10" grpId="0" animBg="1"/>
      <p:bldP spid="11" grpId="0" animBg="1"/>
      <p:bldP spid="12" grpId="0" animBg="1"/>
      <p:bldP spid="17" grpId="0" animBg="1"/>
      <p:bldP spid="14" grpId="0" animBg="1"/>
      <p:bldP spid="19" grpId="0" animBg="1"/>
      <p:bldP spid="19" grpId="1" animBg="1"/>
      <p:bldP spid="20" grpId="0" animBg="1"/>
      <p:bldP spid="20" grpId="1" animBg="1"/>
      <p:bldP spid="22" grpId="0" animBg="1"/>
      <p:bldP spid="23" grpId="0" animBg="1"/>
      <p:bldP spid="23" grpId="3" animBg="1"/>
      <p:bldP spid="24" grpId="0" animBg="1"/>
      <p:bldP spid="25" grpId="0" animBg="1"/>
      <p:bldP spid="25" grpId="1" animBg="1"/>
      <p:bldP spid="26" grpId="0" animBg="1"/>
      <p:bldP spid="27" grpId="0" animBg="1"/>
      <p:bldP spid="27" grpId="1" animBg="1"/>
      <p:bldP spid="27" grpId="2"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gradFill flip="none" rotWithShape="1">
          <a:gsLst>
            <a:gs pos="0">
              <a:schemeClr val="accent6">
                <a:lumMod val="0"/>
                <a:lumOff val="100000"/>
              </a:schemeClr>
            </a:gs>
            <a:gs pos="35000">
              <a:schemeClr val="accent6">
                <a:lumMod val="0"/>
                <a:lumOff val="100000"/>
              </a:schemeClr>
            </a:gs>
            <a:gs pos="100000">
              <a:schemeClr val="accent6">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6" name="Rounded Rectangle 5"/>
          <p:cNvSpPr/>
          <p:nvPr/>
        </p:nvSpPr>
        <p:spPr>
          <a:xfrm>
            <a:off x="3600450" y="451802"/>
            <a:ext cx="4476750" cy="1432982"/>
          </a:xfrm>
          <a:prstGeom prst="round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 name="Rounded Rectangle 4"/>
          <p:cNvSpPr/>
          <p:nvPr/>
        </p:nvSpPr>
        <p:spPr>
          <a:xfrm>
            <a:off x="3790949" y="601091"/>
            <a:ext cx="4286251" cy="1283693"/>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 name="Rectangle 3"/>
          <p:cNvSpPr/>
          <p:nvPr/>
        </p:nvSpPr>
        <p:spPr>
          <a:xfrm>
            <a:off x="4307789" y="775464"/>
            <a:ext cx="3199915" cy="923330"/>
          </a:xfrm>
          <a:prstGeom prst="rect">
            <a:avLst/>
          </a:prstGeom>
          <a:noFill/>
          <a:ln>
            <a:noFill/>
          </a:ln>
          <a:effectLst/>
          <a:scene3d>
            <a:camera prst="orthographicFront">
              <a:rot lat="0" lon="0" rev="0"/>
            </a:camera>
            <a:lightRig rig="chilly" dir="t">
              <a:rot lat="0" lon="0" rev="18480000"/>
            </a:lightRig>
          </a:scene3d>
          <a:sp3d prstMaterial="clear">
            <a:bevelT h="63500"/>
          </a:sp3d>
        </p:spPr>
        <p:txBody>
          <a:bodyPr wrap="none" lIns="91440" tIns="45720" rIns="91440" bIns="45720">
            <a:spAutoFit/>
            <a:scene3d>
              <a:camera prst="perspectiveRelaxedModerately"/>
              <a:lightRig rig="threePt" dir="t"/>
            </a:scene3d>
            <a:sp3d extrusionH="57150">
              <a:bevelT w="38100" h="38100" prst="relaxedInset"/>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smtClean="0">
                <a:ln w="12700">
                  <a:solidFill>
                    <a:srgbClr val="5B9BD5"/>
                  </a:solidFill>
                  <a:prstDash val="solid"/>
                </a:ln>
                <a:solidFill>
                  <a:srgbClr val="FF0000"/>
                </a:solidFill>
                <a:effectLst>
                  <a:outerShdw dist="38100" dir="2640000" algn="bl" rotWithShape="0">
                    <a:srgbClr val="5B9BD5"/>
                  </a:outerShdw>
                </a:effectLst>
                <a:uLnTx/>
                <a:uFillTx/>
                <a:latin typeface="TI)"/>
                <a:ea typeface="+mn-ea"/>
                <a:cs typeface="+mn-cs"/>
              </a:rPr>
              <a:t>GHI NHỚ</a:t>
            </a:r>
            <a:endParaRPr kumimoji="0" lang="en-US" sz="5400" b="1" i="0" u="none" strike="noStrike" kern="1200" cap="none" spc="0" normalizeH="0" baseline="0" noProof="0">
              <a:ln w="12700">
                <a:solidFill>
                  <a:srgbClr val="5B9BD5"/>
                </a:solidFill>
                <a:prstDash val="solid"/>
              </a:ln>
              <a:solidFill>
                <a:srgbClr val="FF0000"/>
              </a:solidFill>
              <a:effectLst>
                <a:outerShdw dist="38100" dir="2640000" algn="bl" rotWithShape="0">
                  <a:srgbClr val="5B9BD5"/>
                </a:outerShdw>
              </a:effectLst>
              <a:uLnTx/>
              <a:uFillTx/>
              <a:latin typeface="TI)"/>
              <a:ea typeface="+mn-ea"/>
              <a:cs typeface="+mn-cs"/>
            </a:endParaRPr>
          </a:p>
        </p:txBody>
      </p:sp>
      <p:sp>
        <p:nvSpPr>
          <p:cNvPr id="2" name="Rounded Rectangle 1"/>
          <p:cNvSpPr/>
          <p:nvPr/>
        </p:nvSpPr>
        <p:spPr>
          <a:xfrm>
            <a:off x="1143000" y="2609850"/>
            <a:ext cx="9658350" cy="2762250"/>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2800" smtClean="0">
                <a:solidFill>
                  <a:schemeClr val="tx1"/>
                </a:solidFill>
                <a:latin typeface="Times New Roman" panose="02020603050405020304" pitchFamily="18" charset="0"/>
                <a:cs typeface="Times New Roman" panose="02020603050405020304" pitchFamily="18" charset="0"/>
              </a:rPr>
              <a:t> </a:t>
            </a:r>
            <a:r>
              <a:rPr lang="en-US" sz="3200">
                <a:solidFill>
                  <a:schemeClr val="tx1"/>
                </a:solidFill>
                <a:latin typeface="Times New Roman" panose="02020603050405020304" pitchFamily="18" charset="0"/>
                <a:cs typeface="Times New Roman" panose="02020603050405020304" pitchFamily="18" charset="0"/>
              </a:rPr>
              <a:t>♦</a:t>
            </a:r>
            <a:r>
              <a:rPr lang="en-US" sz="3200" smtClean="0">
                <a:solidFill>
                  <a:schemeClr val="tx1"/>
                </a:solidFill>
                <a:latin typeface="Times New Roman" panose="02020603050405020304" pitchFamily="18" charset="0"/>
                <a:cs typeface="Times New Roman" panose="02020603050405020304" pitchFamily="18" charset="0"/>
              </a:rPr>
              <a:t> </a:t>
            </a:r>
            <a:r>
              <a:rPr lang="en-US" sz="3200" smtClean="0">
                <a:solidFill>
                  <a:schemeClr val="tx1"/>
                </a:solidFill>
                <a:latin typeface="TI)"/>
              </a:rPr>
              <a:t>Em cần xác định từ khoá tìm kiếm là cụm từ ngắn gọn thể hiện nội dung thông tin muốn tìm.</a:t>
            </a:r>
          </a:p>
          <a:p>
            <a:pPr algn="just"/>
            <a:endParaRPr lang="en-US" sz="3200" smtClean="0">
              <a:solidFill>
                <a:schemeClr val="tx1"/>
              </a:solidFill>
              <a:latin typeface="TI)"/>
            </a:endParaRPr>
          </a:p>
          <a:p>
            <a:pPr algn="just"/>
            <a:r>
              <a:rPr lang="en-US" sz="3200" smtClean="0">
                <a:solidFill>
                  <a:schemeClr val="tx1"/>
                </a:solidFill>
                <a:latin typeface="Times New Roman" panose="02020603050405020304" pitchFamily="18" charset="0"/>
                <a:cs typeface="Times New Roman" panose="02020603050405020304" pitchFamily="18" charset="0"/>
              </a:rPr>
              <a:t>♦ Thông tin trên internet rất đa dạng, kết quả tìm kiếm có thể là thông tin dạng chữ, dạng ảnh hay video.</a:t>
            </a:r>
            <a:endParaRPr lang="en-US" sz="3200">
              <a:solidFill>
                <a:schemeClr val="tx1"/>
              </a:solidFill>
              <a:latin typeface="TI)"/>
            </a:endParaRPr>
          </a:p>
        </p:txBody>
      </p:sp>
    </p:spTree>
    <p:extLst>
      <p:ext uri="{BB962C8B-B14F-4D97-AF65-F5344CB8AC3E}">
        <p14:creationId xmlns:p14="http://schemas.microsoft.com/office/powerpoint/2010/main" val="3569813311"/>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EDBF5"/>
        </a:solidFill>
        <a:effectLst/>
      </p:bgPr>
    </p:bg>
    <p:spTree>
      <p:nvGrpSpPr>
        <p:cNvPr id="1" name=""/>
        <p:cNvGrpSpPr/>
        <p:nvPr/>
      </p:nvGrpSpPr>
      <p:grpSpPr>
        <a:xfrm>
          <a:off x="0" y="0"/>
          <a:ext cx="0" cy="0"/>
          <a:chOff x="0" y="0"/>
          <a:chExt cx="0" cy="0"/>
        </a:xfrm>
      </p:grpSpPr>
      <p:grpSp>
        <p:nvGrpSpPr>
          <p:cNvPr id="36" name="Group 2"/>
          <p:cNvGrpSpPr/>
          <p:nvPr/>
        </p:nvGrpSpPr>
        <p:grpSpPr>
          <a:xfrm>
            <a:off x="600484" y="1321956"/>
            <a:ext cx="10977563" cy="5069043"/>
            <a:chOff x="0" y="0"/>
            <a:chExt cx="21955125" cy="10138085"/>
          </a:xfrm>
        </p:grpSpPr>
        <p:sp>
          <p:nvSpPr>
            <p:cNvPr id="37" name="Freeform 3"/>
            <p:cNvSpPr/>
            <p:nvPr/>
          </p:nvSpPr>
          <p:spPr>
            <a:xfrm>
              <a:off x="0" y="0"/>
              <a:ext cx="10138085" cy="10138085"/>
            </a:xfrm>
            <a:custGeom>
              <a:avLst/>
              <a:gdLst/>
              <a:ahLst/>
              <a:cxnLst/>
              <a:rect l="l" t="t" r="r" b="b"/>
              <a:pathLst>
                <a:path w="10138085" h="10138085">
                  <a:moveTo>
                    <a:pt x="0" y="0"/>
                  </a:moveTo>
                  <a:lnTo>
                    <a:pt x="10138085" y="0"/>
                  </a:lnTo>
                  <a:lnTo>
                    <a:pt x="10138085" y="10138085"/>
                  </a:lnTo>
                  <a:lnTo>
                    <a:pt x="0" y="101380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8" name="Freeform 4"/>
            <p:cNvSpPr/>
            <p:nvPr/>
          </p:nvSpPr>
          <p:spPr>
            <a:xfrm>
              <a:off x="10099985" y="0"/>
              <a:ext cx="10138085" cy="10138085"/>
            </a:xfrm>
            <a:custGeom>
              <a:avLst/>
              <a:gdLst/>
              <a:ahLst/>
              <a:cxnLst/>
              <a:rect l="l" t="t" r="r" b="b"/>
              <a:pathLst>
                <a:path w="10138085" h="10138085">
                  <a:moveTo>
                    <a:pt x="0" y="0"/>
                  </a:moveTo>
                  <a:lnTo>
                    <a:pt x="10138085" y="0"/>
                  </a:lnTo>
                  <a:lnTo>
                    <a:pt x="10138085" y="10138085"/>
                  </a:lnTo>
                  <a:lnTo>
                    <a:pt x="0" y="1013808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9" name="Freeform 5"/>
            <p:cNvSpPr/>
            <p:nvPr/>
          </p:nvSpPr>
          <p:spPr>
            <a:xfrm>
              <a:off x="20199970" y="0"/>
              <a:ext cx="1755155" cy="10138085"/>
            </a:xfrm>
            <a:custGeom>
              <a:avLst/>
              <a:gdLst/>
              <a:ahLst/>
              <a:cxnLst/>
              <a:rect l="l" t="t" r="r" b="b"/>
              <a:pathLst>
                <a:path w="1755155" h="10138085">
                  <a:moveTo>
                    <a:pt x="0" y="0"/>
                  </a:moveTo>
                  <a:lnTo>
                    <a:pt x="1755155" y="0"/>
                  </a:lnTo>
                  <a:lnTo>
                    <a:pt x="1755155" y="10138085"/>
                  </a:lnTo>
                  <a:lnTo>
                    <a:pt x="0" y="10138085"/>
                  </a:lnTo>
                  <a:lnTo>
                    <a:pt x="0" y="0"/>
                  </a:lnTo>
                  <a:close/>
                </a:path>
              </a:pathLst>
            </a:custGeom>
            <a:blipFill>
              <a:blip r:embed="rId2">
                <a:extLst>
                  <a:ext uri="{96DAC541-7B7A-43D3-8B79-37D633B846F1}">
                    <asvg:svgBlip xmlns:asvg="http://schemas.microsoft.com/office/drawing/2016/SVG/main" xmlns="" r:embed="rId3"/>
                  </a:ext>
                </a:extLst>
              </a:blip>
              <a:stretch>
                <a:fillRect l="-412169" r="-65448"/>
              </a:stretch>
            </a:blipFill>
          </p:spPr>
        </p:sp>
      </p:grpSp>
      <p:graphicFrame>
        <p:nvGraphicFramePr>
          <p:cNvPr id="40" name="Table 6"/>
          <p:cNvGraphicFramePr>
            <a:graphicFrameLocks noGrp="1"/>
          </p:cNvGraphicFramePr>
          <p:nvPr>
            <p:extLst/>
          </p:nvPr>
        </p:nvGraphicFramePr>
        <p:xfrm>
          <a:off x="568734" y="467002"/>
          <a:ext cx="11009313" cy="5923997"/>
        </p:xfrm>
        <a:graphic>
          <a:graphicData uri="http://schemas.openxmlformats.org/drawingml/2006/table">
            <a:tbl>
              <a:tblPr/>
              <a:tblGrid>
                <a:gridCol w="3669771">
                  <a:extLst>
                    <a:ext uri="{9D8B030D-6E8A-4147-A177-3AD203B41FA5}">
                      <a16:colId xmlns:a16="http://schemas.microsoft.com/office/drawing/2014/main" val="20000"/>
                    </a:ext>
                  </a:extLst>
                </a:gridCol>
                <a:gridCol w="3669771">
                  <a:extLst>
                    <a:ext uri="{9D8B030D-6E8A-4147-A177-3AD203B41FA5}">
                      <a16:colId xmlns:a16="http://schemas.microsoft.com/office/drawing/2014/main" val="20001"/>
                    </a:ext>
                  </a:extLst>
                </a:gridCol>
                <a:gridCol w="3669771">
                  <a:extLst>
                    <a:ext uri="{9D8B030D-6E8A-4147-A177-3AD203B41FA5}">
                      <a16:colId xmlns:a16="http://schemas.microsoft.com/office/drawing/2014/main" val="20002"/>
                    </a:ext>
                  </a:extLst>
                </a:gridCol>
              </a:tblGrid>
              <a:tr h="834715">
                <a:tc>
                  <a:txBody>
                    <a:bodyPr/>
                    <a:lstStyle/>
                    <a:p>
                      <a:pPr algn="ctr">
                        <a:lnSpc>
                          <a:spcPts val="2520"/>
                        </a:lnSpc>
                        <a:defRPr/>
                      </a:pPr>
                      <a:endParaRPr lang="en-US" sz="700"/>
                    </a:p>
                  </a:txBody>
                  <a:tcPr marL="127000" marR="127000" marT="127000" marB="127000" anchor="ctr">
                    <a:lnL w="38100" cap="flat" cmpd="sng" algn="ctr">
                      <a:solidFill>
                        <a:srgbClr val="4A5049"/>
                      </a:solidFill>
                      <a:prstDash val="solid"/>
                      <a:round/>
                      <a:headEnd type="none" w="med" len="med"/>
                      <a:tailEnd type="none" w="med" len="med"/>
                    </a:lnL>
                    <a:lnR w="38100" cap="flat" cmpd="sng" algn="ctr">
                      <a:solidFill>
                        <a:srgbClr val="4A5049"/>
                      </a:solidFill>
                      <a:prstDash val="solid"/>
                      <a:round/>
                      <a:headEnd type="none" w="med" len="med"/>
                      <a:tailEnd type="none" w="med" len="med"/>
                    </a:lnR>
                    <a:lnT w="38100" cap="flat" cmpd="sng" algn="ctr">
                      <a:solidFill>
                        <a:srgbClr val="4A5049"/>
                      </a:solidFill>
                      <a:prstDash val="solid"/>
                      <a:round/>
                      <a:headEnd type="none" w="med" len="med"/>
                      <a:tailEnd type="none" w="med" len="med"/>
                    </a:lnT>
                    <a:lnB w="38100" cap="flat" cmpd="sng" algn="ctr">
                      <a:solidFill>
                        <a:srgbClr val="4A5049"/>
                      </a:solidFill>
                      <a:prstDash val="solid"/>
                      <a:round/>
                      <a:headEnd type="none" w="med" len="med"/>
                      <a:tailEnd type="none" w="med" len="med"/>
                    </a:lnB>
                    <a:solidFill>
                      <a:srgbClr val="4A5049"/>
                    </a:solidFill>
                  </a:tcPr>
                </a:tc>
                <a:tc>
                  <a:txBody>
                    <a:bodyPr/>
                    <a:lstStyle/>
                    <a:p>
                      <a:pPr algn="ctr">
                        <a:lnSpc>
                          <a:spcPts val="2520"/>
                        </a:lnSpc>
                        <a:defRPr/>
                      </a:pPr>
                      <a:endParaRPr lang="en-US" sz="700"/>
                    </a:p>
                  </a:txBody>
                  <a:tcPr marL="127000" marR="127000" marT="127000" marB="127000" anchor="ctr">
                    <a:lnL w="38100" cap="flat" cmpd="sng" algn="ctr">
                      <a:solidFill>
                        <a:srgbClr val="4A5049"/>
                      </a:solidFill>
                      <a:prstDash val="solid"/>
                      <a:round/>
                      <a:headEnd type="none" w="med" len="med"/>
                      <a:tailEnd type="none" w="med" len="med"/>
                    </a:lnL>
                    <a:lnR w="38100" cap="flat" cmpd="sng" algn="ctr">
                      <a:solidFill>
                        <a:srgbClr val="4A5049"/>
                      </a:solidFill>
                      <a:prstDash val="solid"/>
                      <a:round/>
                      <a:headEnd type="none" w="med" len="med"/>
                      <a:tailEnd type="none" w="med" len="med"/>
                    </a:lnR>
                    <a:lnT w="38100" cap="flat" cmpd="sng" algn="ctr">
                      <a:solidFill>
                        <a:srgbClr val="4A5049"/>
                      </a:solidFill>
                      <a:prstDash val="solid"/>
                      <a:round/>
                      <a:headEnd type="none" w="med" len="med"/>
                      <a:tailEnd type="none" w="med" len="med"/>
                    </a:lnT>
                    <a:lnB w="38100" cap="flat" cmpd="sng" algn="ctr">
                      <a:solidFill>
                        <a:srgbClr val="4A5049"/>
                      </a:solidFill>
                      <a:prstDash val="solid"/>
                      <a:round/>
                      <a:headEnd type="none" w="med" len="med"/>
                      <a:tailEnd type="none" w="med" len="med"/>
                    </a:lnB>
                    <a:solidFill>
                      <a:srgbClr val="4A5049"/>
                    </a:solidFill>
                  </a:tcPr>
                </a:tc>
                <a:tc>
                  <a:txBody>
                    <a:bodyPr/>
                    <a:lstStyle/>
                    <a:p>
                      <a:pPr algn="ctr">
                        <a:lnSpc>
                          <a:spcPts val="2520"/>
                        </a:lnSpc>
                        <a:defRPr/>
                      </a:pPr>
                      <a:endParaRPr lang="en-US" sz="700"/>
                    </a:p>
                  </a:txBody>
                  <a:tcPr marL="127000" marR="127000" marT="127000" marB="127000" anchor="ctr">
                    <a:lnL w="38100" cap="flat" cmpd="sng" algn="ctr">
                      <a:solidFill>
                        <a:srgbClr val="4A5049"/>
                      </a:solidFill>
                      <a:prstDash val="solid"/>
                      <a:round/>
                      <a:headEnd type="none" w="med" len="med"/>
                      <a:tailEnd type="none" w="med" len="med"/>
                    </a:lnL>
                    <a:lnR w="38100" cap="flat" cmpd="sng" algn="ctr">
                      <a:solidFill>
                        <a:srgbClr val="4A5049"/>
                      </a:solidFill>
                      <a:prstDash val="solid"/>
                      <a:round/>
                      <a:headEnd type="none" w="med" len="med"/>
                      <a:tailEnd type="none" w="med" len="med"/>
                    </a:lnR>
                    <a:lnT w="38100" cap="flat" cmpd="sng" algn="ctr">
                      <a:solidFill>
                        <a:srgbClr val="4A5049"/>
                      </a:solidFill>
                      <a:prstDash val="solid"/>
                      <a:round/>
                      <a:headEnd type="none" w="med" len="med"/>
                      <a:tailEnd type="none" w="med" len="med"/>
                    </a:lnT>
                    <a:lnB w="38100" cap="flat" cmpd="sng" algn="ctr">
                      <a:solidFill>
                        <a:srgbClr val="4A5049"/>
                      </a:solidFill>
                      <a:prstDash val="solid"/>
                      <a:round/>
                      <a:headEnd type="none" w="med" len="med"/>
                      <a:tailEnd type="none" w="med" len="med"/>
                    </a:lnB>
                    <a:solidFill>
                      <a:srgbClr val="4A5049"/>
                    </a:solidFill>
                  </a:tcPr>
                </a:tc>
                <a:extLst>
                  <a:ext uri="{0D108BD9-81ED-4DB2-BD59-A6C34878D82A}">
                    <a16:rowId xmlns:a16="http://schemas.microsoft.com/office/drawing/2014/main" val="10000"/>
                  </a:ext>
                </a:extLst>
              </a:tr>
              <a:tr h="2127284">
                <a:tc rowSpan="3" gridSpan="3">
                  <a:txBody>
                    <a:bodyPr/>
                    <a:lstStyle/>
                    <a:p>
                      <a:pPr algn="ctr">
                        <a:lnSpc>
                          <a:spcPts val="2520"/>
                        </a:lnSpc>
                        <a:defRPr/>
                      </a:pPr>
                      <a:endParaRPr lang="en-US" sz="700"/>
                    </a:p>
                  </a:txBody>
                  <a:tcPr marL="127000" marR="127000" marT="127000" marB="1270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4A5049"/>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3" hMerge="1">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4A5049"/>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rowSpan="3" hMerge="1">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4A5049"/>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480999">
                <a:tc gridSpan="3" vMerge="1">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4A5049"/>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vMerge="1">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4A5049"/>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vMerge="1">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4A5049"/>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480999">
                <a:tc gridSpan="3" vMerge="1">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4A5049"/>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vMerge="1">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4A5049"/>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hMerge="1" vMerge="1">
                  <a:txBody>
                    <a:bodyPr/>
                    <a:lstStyle/>
                    <a:p>
                      <a:pPr algn="ctr">
                        <a:lnSpc>
                          <a:spcPts val="2520"/>
                        </a:lnSpc>
                        <a:defRPr/>
                      </a:pPr>
                      <a:endParaRPr lang="en-US" sz="1100"/>
                    </a:p>
                  </a:txBody>
                  <a:tcPr marL="190500" marR="190500" marT="190500" marB="190500" anchor="ctr">
                    <a:lnL w="381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4A5049"/>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1" name="Freeform 7"/>
          <p:cNvSpPr/>
          <p:nvPr/>
        </p:nvSpPr>
        <p:spPr>
          <a:xfrm rot="654677">
            <a:off x="10181939" y="4912554"/>
            <a:ext cx="1903124" cy="1929657"/>
          </a:xfrm>
          <a:custGeom>
            <a:avLst/>
            <a:gdLst/>
            <a:ahLst/>
            <a:cxnLst/>
            <a:rect l="l" t="t" r="r" b="b"/>
            <a:pathLst>
              <a:path w="2854686" h="2894485">
                <a:moveTo>
                  <a:pt x="0" y="0"/>
                </a:moveTo>
                <a:lnTo>
                  <a:pt x="2854686" y="0"/>
                </a:lnTo>
                <a:lnTo>
                  <a:pt x="2854686" y="2894485"/>
                </a:lnTo>
                <a:lnTo>
                  <a:pt x="0" y="2894485"/>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grpSp>
        <p:nvGrpSpPr>
          <p:cNvPr id="42" name="Group 8"/>
          <p:cNvGrpSpPr/>
          <p:nvPr/>
        </p:nvGrpSpPr>
        <p:grpSpPr>
          <a:xfrm>
            <a:off x="884551" y="602792"/>
            <a:ext cx="525133" cy="500517"/>
            <a:chOff x="0" y="0"/>
            <a:chExt cx="812800" cy="774700"/>
          </a:xfrm>
        </p:grpSpPr>
        <p:sp>
          <p:nvSpPr>
            <p:cNvPr id="43" name="Freeform 9"/>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7838D"/>
            </a:solidFill>
            <a:ln w="38100" cap="sq">
              <a:solidFill>
                <a:srgbClr val="000000"/>
              </a:solidFill>
              <a:prstDash val="solid"/>
              <a:miter/>
            </a:ln>
          </p:spPr>
        </p:sp>
        <p:sp>
          <p:nvSpPr>
            <p:cNvPr id="44" name="TextBox 10"/>
            <p:cNvSpPr txBox="1"/>
            <p:nvPr/>
          </p:nvSpPr>
          <p:spPr>
            <a:xfrm>
              <a:off x="228600" y="161925"/>
              <a:ext cx="355600" cy="4476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45" name="Group 11"/>
          <p:cNvGrpSpPr/>
          <p:nvPr/>
        </p:nvGrpSpPr>
        <p:grpSpPr>
          <a:xfrm>
            <a:off x="1409684" y="602792"/>
            <a:ext cx="525133" cy="500517"/>
            <a:chOff x="0" y="0"/>
            <a:chExt cx="812800" cy="774700"/>
          </a:xfrm>
        </p:grpSpPr>
        <p:sp>
          <p:nvSpPr>
            <p:cNvPr id="46" name="Freeform 12"/>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7838D"/>
            </a:solidFill>
            <a:ln w="38100" cap="sq">
              <a:solidFill>
                <a:srgbClr val="000000"/>
              </a:solidFill>
              <a:prstDash val="solid"/>
              <a:miter/>
            </a:ln>
          </p:spPr>
        </p:sp>
        <p:sp>
          <p:nvSpPr>
            <p:cNvPr id="47" name="TextBox 13"/>
            <p:cNvSpPr txBox="1"/>
            <p:nvPr/>
          </p:nvSpPr>
          <p:spPr>
            <a:xfrm>
              <a:off x="228600" y="161925"/>
              <a:ext cx="355600" cy="4476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grpSp>
        <p:nvGrpSpPr>
          <p:cNvPr id="48" name="Group 14"/>
          <p:cNvGrpSpPr/>
          <p:nvPr/>
        </p:nvGrpSpPr>
        <p:grpSpPr>
          <a:xfrm>
            <a:off x="1934816" y="602792"/>
            <a:ext cx="525133" cy="500517"/>
            <a:chOff x="0" y="0"/>
            <a:chExt cx="812800" cy="774700"/>
          </a:xfrm>
        </p:grpSpPr>
        <p:sp>
          <p:nvSpPr>
            <p:cNvPr id="49" name="Freeform 15"/>
            <p:cNvSpPr/>
            <p:nvPr/>
          </p:nvSpPr>
          <p:spPr>
            <a:xfrm>
              <a:off x="0" y="0"/>
              <a:ext cx="812800" cy="774700"/>
            </a:xfrm>
            <a:custGeom>
              <a:avLst/>
              <a:gdLst/>
              <a:ahLst/>
              <a:cxnLst/>
              <a:rect l="l" t="t" r="r" b="b"/>
              <a:pathLst>
                <a:path w="812800" h="774700">
                  <a:moveTo>
                    <a:pt x="406400" y="0"/>
                  </a:moveTo>
                  <a:lnTo>
                    <a:pt x="502338" y="295909"/>
                  </a:lnTo>
                  <a:lnTo>
                    <a:pt x="812800" y="295909"/>
                  </a:lnTo>
                  <a:lnTo>
                    <a:pt x="561631" y="478791"/>
                  </a:lnTo>
                  <a:lnTo>
                    <a:pt x="657569" y="774700"/>
                  </a:lnTo>
                  <a:lnTo>
                    <a:pt x="406400" y="591819"/>
                  </a:lnTo>
                  <a:lnTo>
                    <a:pt x="155231" y="774700"/>
                  </a:lnTo>
                  <a:lnTo>
                    <a:pt x="251169" y="478791"/>
                  </a:lnTo>
                  <a:lnTo>
                    <a:pt x="0" y="295909"/>
                  </a:lnTo>
                  <a:lnTo>
                    <a:pt x="310462" y="295909"/>
                  </a:lnTo>
                  <a:lnTo>
                    <a:pt x="406400" y="0"/>
                  </a:lnTo>
                  <a:close/>
                </a:path>
              </a:pathLst>
            </a:custGeom>
            <a:solidFill>
              <a:srgbClr val="F7838D"/>
            </a:solidFill>
            <a:ln w="38100" cap="sq">
              <a:solidFill>
                <a:srgbClr val="000000"/>
              </a:solidFill>
              <a:prstDash val="solid"/>
              <a:miter/>
            </a:ln>
          </p:spPr>
        </p:sp>
        <p:sp>
          <p:nvSpPr>
            <p:cNvPr id="50" name="TextBox 16"/>
            <p:cNvSpPr txBox="1"/>
            <p:nvPr/>
          </p:nvSpPr>
          <p:spPr>
            <a:xfrm>
              <a:off x="228600" y="161925"/>
              <a:ext cx="355600" cy="447675"/>
            </a:xfrm>
            <a:prstGeom prst="rect">
              <a:avLst/>
            </a:prstGeom>
          </p:spPr>
          <p:txBody>
            <a:bodyPr lIns="33867" tIns="33867" rIns="33867" bIns="33867" rtlCol="0" anchor="ctr"/>
            <a:lstStyle/>
            <a:p>
              <a:pPr algn="ctr" defTabSz="609630">
                <a:lnSpc>
                  <a:spcPts val="1773"/>
                </a:lnSpc>
              </a:pPr>
              <a:endParaRPr sz="1200">
                <a:solidFill>
                  <a:prstClr val="black"/>
                </a:solidFill>
                <a:latin typeface="Calibri"/>
              </a:endParaRPr>
            </a:p>
          </p:txBody>
        </p:sp>
      </p:grpSp>
      <p:sp>
        <p:nvSpPr>
          <p:cNvPr id="57" name="Freeform 23"/>
          <p:cNvSpPr/>
          <p:nvPr/>
        </p:nvSpPr>
        <p:spPr>
          <a:xfrm>
            <a:off x="83818" y="5105139"/>
            <a:ext cx="1325866" cy="2092096"/>
          </a:xfrm>
          <a:custGeom>
            <a:avLst/>
            <a:gdLst/>
            <a:ahLst/>
            <a:cxnLst/>
            <a:rect l="l" t="t" r="r" b="b"/>
            <a:pathLst>
              <a:path w="1988799" h="3138144">
                <a:moveTo>
                  <a:pt x="0" y="0"/>
                </a:moveTo>
                <a:lnTo>
                  <a:pt x="1988799" y="0"/>
                </a:lnTo>
                <a:lnTo>
                  <a:pt x="1988799" y="3138145"/>
                </a:lnTo>
                <a:lnTo>
                  <a:pt x="0" y="3138145"/>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58" name="Freeform 24"/>
          <p:cNvSpPr/>
          <p:nvPr/>
        </p:nvSpPr>
        <p:spPr>
          <a:xfrm>
            <a:off x="381062" y="1417691"/>
            <a:ext cx="572507" cy="852897"/>
          </a:xfrm>
          <a:custGeom>
            <a:avLst/>
            <a:gdLst/>
            <a:ahLst/>
            <a:cxnLst/>
            <a:rect l="l" t="t" r="r" b="b"/>
            <a:pathLst>
              <a:path w="858761" h="1279346">
                <a:moveTo>
                  <a:pt x="0" y="0"/>
                </a:moveTo>
                <a:lnTo>
                  <a:pt x="858761" y="0"/>
                </a:lnTo>
                <a:lnTo>
                  <a:pt x="858761" y="1279346"/>
                </a:lnTo>
                <a:lnTo>
                  <a:pt x="0" y="1279346"/>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59" name="Freeform 25"/>
          <p:cNvSpPr/>
          <p:nvPr/>
        </p:nvSpPr>
        <p:spPr>
          <a:xfrm>
            <a:off x="10910040" y="519634"/>
            <a:ext cx="668007" cy="1230404"/>
          </a:xfrm>
          <a:custGeom>
            <a:avLst/>
            <a:gdLst/>
            <a:ahLst/>
            <a:cxnLst/>
            <a:rect l="l" t="t" r="r" b="b"/>
            <a:pathLst>
              <a:path w="1002010" h="1845606">
                <a:moveTo>
                  <a:pt x="0" y="0"/>
                </a:moveTo>
                <a:lnTo>
                  <a:pt x="1002010" y="0"/>
                </a:lnTo>
                <a:lnTo>
                  <a:pt x="1002010" y="1845606"/>
                </a:lnTo>
                <a:lnTo>
                  <a:pt x="0" y="1845606"/>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20" name="TextBox 19"/>
          <p:cNvSpPr txBox="1"/>
          <p:nvPr/>
        </p:nvSpPr>
        <p:spPr>
          <a:xfrm>
            <a:off x="1015734" y="2226108"/>
            <a:ext cx="10020670" cy="2554930"/>
          </a:xfrm>
          <a:prstGeom prst="rect">
            <a:avLst/>
          </a:prstGeom>
          <a:noFill/>
        </p:spPr>
        <p:txBody>
          <a:bodyPr wrap="square" rtlCol="0">
            <a:spAutoFit/>
          </a:bodyPr>
          <a:lstStyle/>
          <a:p>
            <a:pPr algn="ctr" defTabSz="609630">
              <a:lnSpc>
                <a:spcPct val="150000"/>
              </a:lnSpc>
            </a:pPr>
            <a:r>
              <a:rPr lang="en-US" sz="5334" b="1" smtClean="0">
                <a:solidFill>
                  <a:srgbClr val="C0504D">
                    <a:lumMod val="75000"/>
                  </a:srgbClr>
                </a:solidFill>
                <a:latin typeface="Arial" panose="020B0604020202020204" pitchFamily="34" charset="0"/>
                <a:cs typeface="Arial" panose="020B0604020202020204" pitchFamily="34" charset="0"/>
              </a:rPr>
              <a:t>XIN CHÂN THÀNH CẢM ƠN CÁC THẦY CÔ VÀ CÁC EM</a:t>
            </a:r>
            <a:r>
              <a:rPr lang="vi-VN" sz="5334" b="1" smtClean="0">
                <a:solidFill>
                  <a:srgbClr val="C0504D">
                    <a:lumMod val="75000"/>
                  </a:srgbClr>
                </a:solidFill>
                <a:latin typeface="Arial" panose="020B0604020202020204" pitchFamily="34" charset="0"/>
                <a:cs typeface="Arial" panose="020B0604020202020204" pitchFamily="34" charset="0"/>
              </a:rPr>
              <a:t>!</a:t>
            </a:r>
            <a:endParaRPr lang="en-US" sz="5334" b="1">
              <a:solidFill>
                <a:srgbClr val="C0504D">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568892"/>
      </p:ext>
    </p:extLst>
  </p:cSld>
  <p:clrMapOvr>
    <a:masterClrMapping/>
  </p:clrMapOvr>
  <p:transition spd="med">
    <p:plus/>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
            <a:ext cx="12192000" cy="6858001"/>
          </a:xfrm>
          <a:prstGeom prst="rect">
            <a:avLst/>
          </a:prstGeom>
        </p:spPr>
      </p:pic>
    </p:spTree>
    <p:extLst>
      <p:ext uri="{BB962C8B-B14F-4D97-AF65-F5344CB8AC3E}">
        <p14:creationId xmlns:p14="http://schemas.microsoft.com/office/powerpoint/2010/main" val="2784309076"/>
      </p:ext>
    </p:extLst>
  </p:cSld>
  <p:clrMapOvr>
    <a:masterClrMapping/>
  </p:clrMapOvr>
  <p:transition spd="med" advClick="0" advTm="0">
    <p:push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9D2175-66BE-4535-9AC2-4FA94130A40A}"/>
              </a:ext>
            </a:extLst>
          </p:cNvPr>
          <p:cNvSpPr>
            <a:spLocks noGrp="1"/>
          </p:cNvSpPr>
          <p:nvPr>
            <p:ph type="title"/>
          </p:nvPr>
        </p:nvSpPr>
        <p:spPr/>
        <p:txBody>
          <a:bodyPr/>
          <a:lstStyle/>
          <a:p>
            <a:endParaRPr lang="vi-VN"/>
          </a:p>
        </p:txBody>
      </p:sp>
      <p:pic>
        <p:nvPicPr>
          <p:cNvPr id="9" name="Content Placeholder 8">
            <a:extLst>
              <a:ext uri="{FF2B5EF4-FFF2-40B4-BE49-F238E27FC236}">
                <a16:creationId xmlns:a16="http://schemas.microsoft.com/office/drawing/2014/main" id="{3B750C36-4531-4B7F-918D-44DCA4D189B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227" y="0"/>
            <a:ext cx="12192000" cy="6858000"/>
          </a:xfrm>
        </p:spPr>
      </p:pic>
      <p:sp>
        <p:nvSpPr>
          <p:cNvPr id="11" name="Rectangle 10">
            <a:extLst>
              <a:ext uri="{FF2B5EF4-FFF2-40B4-BE49-F238E27FC236}">
                <a16:creationId xmlns:a16="http://schemas.microsoft.com/office/drawing/2014/main" id="{73594C44-1E5A-4D5E-A053-6BEACAAA519F}"/>
              </a:ext>
            </a:extLst>
          </p:cNvPr>
          <p:cNvSpPr/>
          <p:nvPr/>
        </p:nvSpPr>
        <p:spPr>
          <a:xfrm>
            <a:off x="1243445" y="1023939"/>
            <a:ext cx="10065327" cy="830997"/>
          </a:xfrm>
          <a:prstGeom prst="rect">
            <a:avLst/>
          </a:prstGeom>
        </p:spPr>
        <p:txBody>
          <a:bodyPr wrap="square">
            <a:spAutoFit/>
          </a:bodyPr>
          <a:lstStyle/>
          <a:p>
            <a:pPr marL="0" marR="0" lvl="0" indent="0" algn="just" defTabSz="914400" rtl="0" eaLnBrk="1" fontAlgn="auto" latinLnBrk="0" hangingPunct="1">
              <a:lnSpc>
                <a:spcPct val="100000"/>
              </a:lnSpc>
              <a:spcBef>
                <a:spcPts val="405"/>
              </a:spcBef>
              <a:spcAft>
                <a:spcPts val="0"/>
              </a:spcAft>
              <a:buClrTx/>
              <a:buSzTx/>
              <a:buFontTx/>
              <a:buNone/>
              <a:tabLst>
                <a:tab pos="1268730" algn="l"/>
              </a:tabLst>
              <a:defRPr/>
            </a:pPr>
            <a:r>
              <a:rPr kumimoji="0" lang="en-US" sz="2400" b="0" i="0" u="none"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mn-cs"/>
              </a:rPr>
              <a:t>Em hãy sắp xếp lại các bước dưới đây theo đúng thứ tự để được một quy trình tìm thông tin trên Internet bằng máy tìm kiếm?</a:t>
            </a:r>
            <a:endParaRPr kumimoji="0" lang="vi-VN" sz="2400" b="0" i="0" u="none" strike="noStrike" kern="1200" cap="none" spc="0" normalizeH="0" baseline="0" noProof="0">
              <a:ln>
                <a:noFill/>
              </a:ln>
              <a:solidFill>
                <a:srgbClr val="0033CC"/>
              </a:solidFill>
              <a:effectLst/>
              <a:uLnTx/>
              <a:uFillTx/>
              <a:latin typeface="Times New Roman" panose="02020603050405020304" pitchFamily="18" charset="0"/>
              <a:ea typeface="Times New Roman" panose="02020603050405020304" pitchFamily="18" charset="0"/>
              <a:cs typeface="+mn-cs"/>
            </a:endParaRPr>
          </a:p>
        </p:txBody>
      </p:sp>
      <p:sp>
        <p:nvSpPr>
          <p:cNvPr id="12" name="Rectangle 11">
            <a:extLst>
              <a:ext uri="{FF2B5EF4-FFF2-40B4-BE49-F238E27FC236}">
                <a16:creationId xmlns:a16="http://schemas.microsoft.com/office/drawing/2014/main" id="{9DCFEDEC-8344-4239-B2E2-17DF1303AF89}"/>
              </a:ext>
            </a:extLst>
          </p:cNvPr>
          <p:cNvSpPr/>
          <p:nvPr/>
        </p:nvSpPr>
        <p:spPr>
          <a:xfrm>
            <a:off x="3826625" y="2136955"/>
            <a:ext cx="5320145" cy="461665"/>
          </a:xfrm>
          <a:prstGeom prst="rect">
            <a:avLst/>
          </a:prstGeom>
        </p:spPr>
        <p:txBody>
          <a:bodyPr wrap="square">
            <a:spAutoFit/>
          </a:bodyPr>
          <a:lstStyle/>
          <a:p>
            <a:pPr marL="0" marR="0" lvl="0" indent="0" algn="l" defTabSz="914400" rtl="0" eaLnBrk="1" fontAlgn="auto" latinLnBrk="0" hangingPunct="1">
              <a:lnSpc>
                <a:spcPct val="100000"/>
              </a:lnSpc>
              <a:spcBef>
                <a:spcPts val="405"/>
              </a:spcBef>
              <a:spcAft>
                <a:spcPts val="0"/>
              </a:spcAft>
              <a:buClrTx/>
              <a:buSzTx/>
              <a:buFontTx/>
              <a:buNone/>
              <a:tabLst>
                <a:tab pos="1268730" algn="l"/>
              </a:tabLst>
              <a:defRPr/>
            </a:pPr>
            <a:r>
              <a:rPr kumimoji="0" lang="en-US" sz="2400" b="0" i="0" u="none" strike="noStrike" kern="1200" cap="none" spc="0" normalizeH="0" baseline="0" noProof="0">
                <a:ln>
                  <a:noFill/>
                </a:ln>
                <a:effectLst/>
                <a:uLnTx/>
                <a:uFillTx/>
                <a:latin typeface="Times New Roman" panose="02020603050405020304" pitchFamily="18" charset="0"/>
                <a:ea typeface="Times New Roman" panose="02020603050405020304" pitchFamily="18" charset="0"/>
                <a:cs typeface="+mn-cs"/>
              </a:rPr>
              <a:t>1)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Nhập từ khoá vào máy tìm </a:t>
            </a: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mn-cs"/>
              </a:rPr>
              <a:t>kiếm</a:t>
            </a: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3" name="Rectangle 12">
            <a:extLst>
              <a:ext uri="{FF2B5EF4-FFF2-40B4-BE49-F238E27FC236}">
                <a16:creationId xmlns:a16="http://schemas.microsoft.com/office/drawing/2014/main" id="{E56227BE-9D6B-4477-82AB-7870AFCC1DD8}"/>
              </a:ext>
            </a:extLst>
          </p:cNvPr>
          <p:cNvSpPr/>
          <p:nvPr/>
        </p:nvSpPr>
        <p:spPr>
          <a:xfrm>
            <a:off x="3826625" y="2721703"/>
            <a:ext cx="6096000" cy="461665"/>
          </a:xfrm>
          <a:prstGeom prst="rect">
            <a:avLst/>
          </a:prstGeom>
        </p:spPr>
        <p:txBody>
          <a:bodyPr>
            <a:spAutoFit/>
          </a:bodyPr>
          <a:lstStyle/>
          <a:p>
            <a:pPr marL="0" marR="0" lvl="0" indent="0" algn="l" defTabSz="914400" rtl="0" eaLnBrk="1" fontAlgn="auto" latinLnBrk="0" hangingPunct="1">
              <a:lnSpc>
                <a:spcPct val="100000"/>
              </a:lnSpc>
              <a:spcBef>
                <a:spcPts val="405"/>
              </a:spcBef>
              <a:spcAft>
                <a:spcPts val="0"/>
              </a:spcAft>
              <a:buClrTx/>
              <a:buSzTx/>
              <a:buFontTx/>
              <a:buNone/>
              <a:tabLst>
                <a:tab pos="1268730" algn="l"/>
              </a:tabLst>
              <a:defRPr/>
            </a:pPr>
            <a:r>
              <a:rPr kumimoji="0" lang="en-US" sz="2400" b="0" i="0" u="none" strike="noStrike" kern="1200" cap="none" spc="0" normalizeH="0" baseline="0" noProof="0">
                <a:ln>
                  <a:noFill/>
                </a:ln>
                <a:effectLst/>
                <a:uLnTx/>
                <a:uFillTx/>
                <a:latin typeface="Times New Roman" panose="02020603050405020304" pitchFamily="18" charset="0"/>
                <a:ea typeface="Times New Roman" panose="02020603050405020304" pitchFamily="18" charset="0"/>
                <a:cs typeface="+mn-cs"/>
              </a:rPr>
              <a:t>2)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Gõ Enter để tìm, chọn kết quả và </a:t>
            </a:r>
            <a:r>
              <a:rPr kumimoji="0" lang="en-US" sz="2400" b="0" i="0" u="none" strike="noStrike" kern="1200" cap="none" spc="0" normalizeH="0" baseline="0" noProof="0" smtClean="0">
                <a:ln>
                  <a:noFill/>
                </a:ln>
                <a:solidFill>
                  <a:prstClr val="black"/>
                </a:solidFill>
                <a:effectLst/>
                <a:uLnTx/>
                <a:uFillTx/>
                <a:latin typeface="Times New Roman" panose="02020603050405020304" pitchFamily="18" charset="0"/>
                <a:ea typeface="Times New Roman" panose="02020603050405020304" pitchFamily="18" charset="0"/>
                <a:cs typeface="+mn-cs"/>
              </a:rPr>
              <a:t>xem</a:t>
            </a:r>
            <a:endPar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0" name="Rectangle 9">
            <a:extLst>
              <a:ext uri="{FF2B5EF4-FFF2-40B4-BE49-F238E27FC236}">
                <a16:creationId xmlns:a16="http://schemas.microsoft.com/office/drawing/2014/main" id="{9DCFEDEC-8344-4239-B2E2-17DF1303AF89}"/>
              </a:ext>
            </a:extLst>
          </p:cNvPr>
          <p:cNvSpPr/>
          <p:nvPr/>
        </p:nvSpPr>
        <p:spPr>
          <a:xfrm>
            <a:off x="3826625" y="2952535"/>
            <a:ext cx="5320145" cy="882293"/>
          </a:xfrm>
          <a:prstGeom prst="rect">
            <a:avLst/>
          </a:prstGeom>
        </p:spPr>
        <p:txBody>
          <a:bodyPr wrap="square">
            <a:spAutoFit/>
          </a:bodyPr>
          <a:lstStyle/>
          <a:p>
            <a:pPr marL="0" marR="0" lvl="0" indent="0" algn="l" defTabSz="914400" rtl="0" eaLnBrk="1" fontAlgn="auto" latinLnBrk="0" hangingPunct="1">
              <a:lnSpc>
                <a:spcPct val="100000"/>
              </a:lnSpc>
              <a:spcBef>
                <a:spcPts val="405"/>
              </a:spcBef>
              <a:spcAft>
                <a:spcPts val="0"/>
              </a:spcAft>
              <a:buClrTx/>
              <a:buSzTx/>
              <a:buFontTx/>
              <a:buNone/>
              <a:tabLst>
                <a:tab pos="1268730" algn="l"/>
              </a:tabLst>
              <a:defRPr/>
            </a:pPr>
            <a:endPar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405"/>
              </a:spcBef>
              <a:spcAft>
                <a:spcPts val="0"/>
              </a:spcAft>
              <a:buClrTx/>
              <a:buSzTx/>
              <a:buFontTx/>
              <a:buNone/>
              <a:tabLst>
                <a:tab pos="1268730" algn="l"/>
              </a:tabLst>
              <a:defRPr/>
            </a:pPr>
            <a:r>
              <a:rPr kumimoji="0" lang="en-US" sz="2400" b="0" i="0" u="none" strike="noStrike" kern="1200" cap="none" spc="0" normalizeH="0" baseline="0" noProof="0">
                <a:ln>
                  <a:noFill/>
                </a:ln>
                <a:effectLst/>
                <a:uLnTx/>
                <a:uFillTx/>
                <a:latin typeface="Times New Roman" panose="02020603050405020304" pitchFamily="18" charset="0"/>
                <a:ea typeface="Times New Roman" panose="02020603050405020304" pitchFamily="18" charset="0"/>
                <a:cs typeface="+mn-cs"/>
              </a:rPr>
              <a:t>3)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Truy cập vào trang web máy tìm kiếm</a:t>
            </a:r>
            <a:endPar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15" name="Rectangle 14">
            <a:extLst>
              <a:ext uri="{FF2B5EF4-FFF2-40B4-BE49-F238E27FC236}">
                <a16:creationId xmlns:a16="http://schemas.microsoft.com/office/drawing/2014/main" id="{E56227BE-9D6B-4477-82AB-7870AFCC1DD8}"/>
              </a:ext>
            </a:extLst>
          </p:cNvPr>
          <p:cNvSpPr/>
          <p:nvPr/>
        </p:nvSpPr>
        <p:spPr>
          <a:xfrm>
            <a:off x="3826625" y="3592454"/>
            <a:ext cx="6096000" cy="882293"/>
          </a:xfrm>
          <a:prstGeom prst="rect">
            <a:avLst/>
          </a:prstGeom>
        </p:spPr>
        <p:txBody>
          <a:bodyPr>
            <a:spAutoFit/>
          </a:bodyPr>
          <a:lstStyle/>
          <a:p>
            <a:pPr marL="0" marR="0" lvl="0" indent="0" algn="l" defTabSz="914400" rtl="0" eaLnBrk="1" fontAlgn="auto" latinLnBrk="0" hangingPunct="1">
              <a:lnSpc>
                <a:spcPct val="100000"/>
              </a:lnSpc>
              <a:spcBef>
                <a:spcPts val="405"/>
              </a:spcBef>
              <a:spcAft>
                <a:spcPts val="0"/>
              </a:spcAft>
              <a:buClrTx/>
              <a:buSzTx/>
              <a:buFontTx/>
              <a:buNone/>
              <a:tabLst>
                <a:tab pos="1268730" algn="l"/>
              </a:tabLst>
              <a:defRPr/>
            </a:pPr>
            <a:endPar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a:p>
            <a:pPr marL="0" marR="0" lvl="0" indent="0" algn="l" defTabSz="914400" rtl="0" eaLnBrk="1" fontAlgn="auto" latinLnBrk="0" hangingPunct="1">
              <a:lnSpc>
                <a:spcPct val="100000"/>
              </a:lnSpc>
              <a:spcBef>
                <a:spcPts val="405"/>
              </a:spcBef>
              <a:spcAft>
                <a:spcPts val="0"/>
              </a:spcAft>
              <a:buClrTx/>
              <a:buSzTx/>
              <a:buFontTx/>
              <a:buNone/>
              <a:tabLst>
                <a:tab pos="1268730" algn="l"/>
              </a:tabLst>
              <a:defRPr/>
            </a:pPr>
            <a:r>
              <a:rPr kumimoji="0" lang="en-US" sz="2400" b="0" i="0" u="none" strike="noStrike" kern="1200" cap="none" spc="0" normalizeH="0" baseline="0" noProof="0">
                <a:ln>
                  <a:noFill/>
                </a:ln>
                <a:effectLst/>
                <a:uLnTx/>
                <a:uFillTx/>
                <a:latin typeface="Times New Roman" panose="02020603050405020304" pitchFamily="18" charset="0"/>
                <a:ea typeface="Times New Roman" panose="02020603050405020304" pitchFamily="18" charset="0"/>
                <a:cs typeface="+mn-cs"/>
              </a:rPr>
              <a:t>4) </a:t>
            </a:r>
            <a:r>
              <a:rPr kumimoji="0" lang="en-US"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Khởi động một trình duyệt internet</a:t>
            </a:r>
            <a:endParaRPr kumimoji="0" lang="vi-VN" sz="2400" b="0"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pic>
        <p:nvPicPr>
          <p:cNvPr id="6" name="btnInknoeActivityCp2"/>
          <p:cNvPicPr>
            <a:picLocks noChangeAspect="1"/>
          </p:cNvPicPr>
          <p:nvPr>
            <p:custDataLst>
              <p:tags r:id="rId1"/>
            </p:custDataLst>
          </p:nvPr>
        </p:nvPicPr>
        <p:blipFill>
          <a:blip r:embed="rId4" r:link="rId5" cstate="print">
            <a:extLst>
              <a:ext uri="{28A0092B-C50C-407E-A947-70E740481C1C}">
                <a14:useLocalDpi xmlns:a14="http://schemas.microsoft.com/office/drawing/2010/main" val="0"/>
              </a:ext>
            </a:extLst>
          </a:blip>
          <a:stretch>
            <a:fillRect/>
          </a:stretch>
        </p:blipFill>
        <p:spPr>
          <a:xfrm>
            <a:off x="8578845" y="5155383"/>
            <a:ext cx="2222048" cy="581015"/>
          </a:xfrm>
          <a:prstGeom prst="rect">
            <a:avLst/>
          </a:prstGeom>
        </p:spPr>
      </p:pic>
    </p:spTree>
    <p:extLst>
      <p:ext uri="{BB962C8B-B14F-4D97-AF65-F5344CB8AC3E}">
        <p14:creationId xmlns:p14="http://schemas.microsoft.com/office/powerpoint/2010/main" val="385438140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reeform 12"/>
          <p:cNvSpPr/>
          <p:nvPr/>
        </p:nvSpPr>
        <p:spPr>
          <a:xfrm>
            <a:off x="-294507" y="-244177"/>
            <a:ext cx="13009480" cy="2186531"/>
          </a:xfrm>
          <a:custGeom>
            <a:avLst/>
            <a:gdLst/>
            <a:ahLst/>
            <a:cxnLst/>
            <a:rect l="l" t="t" r="r" b="b"/>
            <a:pathLst>
              <a:path w="5721099" h="1288936">
                <a:moveTo>
                  <a:pt x="0" y="0"/>
                </a:moveTo>
                <a:lnTo>
                  <a:pt x="5721099" y="0"/>
                </a:lnTo>
                <a:lnTo>
                  <a:pt x="5721099" y="1288936"/>
                </a:lnTo>
                <a:lnTo>
                  <a:pt x="0" y="1288936"/>
                </a:lnTo>
                <a:close/>
              </a:path>
            </a:pathLst>
          </a:custGeom>
          <a:solidFill>
            <a:srgbClr val="FEB3EB"/>
          </a:solidFill>
        </p:spPr>
      </p:sp>
      <p:sp>
        <p:nvSpPr>
          <p:cNvPr id="25" name="Freeform 25"/>
          <p:cNvSpPr/>
          <p:nvPr/>
        </p:nvSpPr>
        <p:spPr>
          <a:xfrm>
            <a:off x="558800" y="110569"/>
            <a:ext cx="3314085" cy="1831785"/>
          </a:xfrm>
          <a:custGeom>
            <a:avLst/>
            <a:gdLst/>
            <a:ahLst/>
            <a:cxnLst/>
            <a:rect l="l" t="t" r="r" b="b"/>
            <a:pathLst>
              <a:path w="6698948" h="3702691">
                <a:moveTo>
                  <a:pt x="0" y="0"/>
                </a:moveTo>
                <a:lnTo>
                  <a:pt x="6698947" y="0"/>
                </a:lnTo>
                <a:lnTo>
                  <a:pt x="6698947" y="3702691"/>
                </a:lnTo>
                <a:lnTo>
                  <a:pt x="0" y="3702691"/>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26" name="Title 25">
            <a:extLst>
              <a:ext uri="{FF2B5EF4-FFF2-40B4-BE49-F238E27FC236}">
                <a16:creationId xmlns:a16="http://schemas.microsoft.com/office/drawing/2014/main" id="{E69697DB-B765-D2F5-64E8-3CE248DD775C}"/>
              </a:ext>
            </a:extLst>
          </p:cNvPr>
          <p:cNvSpPr>
            <a:spLocks noGrp="1"/>
          </p:cNvSpPr>
          <p:nvPr>
            <p:ph type="title"/>
          </p:nvPr>
        </p:nvSpPr>
        <p:spPr>
          <a:xfrm>
            <a:off x="5740400" y="645461"/>
            <a:ext cx="5484112" cy="762000"/>
          </a:xfrm>
        </p:spPr>
        <p:txBody>
          <a:bodyPr>
            <a:normAutofit/>
          </a:bodyPr>
          <a:lstStyle/>
          <a:p>
            <a:pPr algn="r"/>
            <a:r>
              <a:rPr lang="vi-VN" sz="4000" b="1">
                <a:latin typeface="Arial" panose="020B0604020202020204" pitchFamily="34" charset="0"/>
                <a:cs typeface="Arial" panose="020B0604020202020204" pitchFamily="34" charset="0"/>
              </a:rPr>
              <a:t>NỘI DUNG BÀI HỌC</a:t>
            </a:r>
            <a:endParaRPr lang="vi-VN" sz="4000" b="1" dirty="0">
              <a:latin typeface="Arial" panose="020B0604020202020204" pitchFamily="34" charset="0"/>
              <a:cs typeface="Arial" panose="020B0604020202020204" pitchFamily="34" charset="0"/>
            </a:endParaRPr>
          </a:p>
        </p:txBody>
      </p:sp>
      <p:grpSp>
        <p:nvGrpSpPr>
          <p:cNvPr id="2" name="Group 1">
            <a:extLst>
              <a:ext uri="{FF2B5EF4-FFF2-40B4-BE49-F238E27FC236}">
                <a16:creationId xmlns:a16="http://schemas.microsoft.com/office/drawing/2014/main" id="{1F483644-5A97-CF05-14A2-BF2E9DD73D9E}"/>
              </a:ext>
            </a:extLst>
          </p:cNvPr>
          <p:cNvGrpSpPr/>
          <p:nvPr/>
        </p:nvGrpSpPr>
        <p:grpSpPr>
          <a:xfrm>
            <a:off x="558800" y="2409653"/>
            <a:ext cx="5051426" cy="2171600"/>
            <a:chOff x="2666999" y="3375651"/>
            <a:chExt cx="7577139" cy="3257400"/>
          </a:xfrm>
        </p:grpSpPr>
        <p:sp>
          <p:nvSpPr>
            <p:cNvPr id="3" name="Rectangle 2">
              <a:extLst>
                <a:ext uri="{FF2B5EF4-FFF2-40B4-BE49-F238E27FC236}">
                  <a16:creationId xmlns:a16="http://schemas.microsoft.com/office/drawing/2014/main" id="{DB7065B6-B5F6-E832-E84B-D086E788738B}"/>
                </a:ext>
              </a:extLst>
            </p:cNvPr>
            <p:cNvSpPr/>
            <p:nvPr/>
          </p:nvSpPr>
          <p:spPr>
            <a:xfrm>
              <a:off x="2666999" y="3831860"/>
              <a:ext cx="7577139" cy="2801191"/>
            </a:xfrm>
            <a:prstGeom prst="rect">
              <a:avLst/>
            </a:prstGeom>
            <a:ln>
              <a:solidFill>
                <a:srgbClr val="FFC000"/>
              </a:solidFill>
            </a:ln>
          </p:spPr>
          <p:style>
            <a:lnRef idx="2">
              <a:schemeClr val="accent6"/>
            </a:lnRef>
            <a:fillRef idx="1">
              <a:schemeClr val="lt1"/>
            </a:fillRef>
            <a:effectRef idx="0">
              <a:schemeClr val="accent6"/>
            </a:effectRef>
            <a:fontRef idx="minor">
              <a:schemeClr val="dk1"/>
            </a:fontRef>
          </p:style>
          <p:txBody>
            <a:bodyPr rtlCol="0" anchor="ctr"/>
            <a:lstStyle/>
            <a:p>
              <a:pPr algn="ctr" defTabSz="609630">
                <a:lnSpc>
                  <a:spcPct val="150000"/>
                </a:lnSpc>
              </a:pPr>
              <a:r>
                <a:rPr lang="en-US" sz="2667" smtClean="0">
                  <a:solidFill>
                    <a:prstClr val="black"/>
                  </a:solidFill>
                  <a:latin typeface="Arial" panose="020B0604020202020204" pitchFamily="34" charset="0"/>
                  <a:ea typeface="Calibri" panose="020F0502020204030204" pitchFamily="34" charset="0"/>
                  <a:cs typeface="Arial" panose="020B0604020202020204" pitchFamily="34" charset="0"/>
                </a:rPr>
                <a:t>Tìm kiếm thông tin</a:t>
              </a:r>
              <a:endParaRPr lang="vi-VN" sz="2667" dirty="0">
                <a:solidFill>
                  <a:prstClr val="black"/>
                </a:solidFill>
                <a:latin typeface="Arial" panose="020B0604020202020204" pitchFamily="34" charset="0"/>
                <a:cs typeface="Arial" panose="020B0604020202020204" pitchFamily="34" charset="0"/>
              </a:endParaRPr>
            </a:p>
          </p:txBody>
        </p:sp>
        <p:sp>
          <p:nvSpPr>
            <p:cNvPr id="4" name="Arrow: Pentagon 3">
              <a:extLst>
                <a:ext uri="{FF2B5EF4-FFF2-40B4-BE49-F238E27FC236}">
                  <a16:creationId xmlns:a16="http://schemas.microsoft.com/office/drawing/2014/main" id="{5677956B-DEE2-C5B7-458F-961A436C717B}"/>
                </a:ext>
              </a:extLst>
            </p:cNvPr>
            <p:cNvSpPr/>
            <p:nvPr/>
          </p:nvSpPr>
          <p:spPr>
            <a:xfrm>
              <a:off x="3098357" y="3375651"/>
              <a:ext cx="1457325" cy="951563"/>
            </a:xfrm>
            <a:prstGeom prst="homePlate">
              <a:avLst>
                <a:gd name="adj" fmla="val 32642"/>
              </a:avLst>
            </a:prstGeom>
            <a:solidFill>
              <a:srgbClr val="FFC000"/>
            </a:solidFill>
            <a:ln w="57150">
              <a:solidFill>
                <a:srgbClr val="FFC000"/>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vi-VN" sz="3200" b="1" dirty="0">
                  <a:solidFill>
                    <a:prstClr val="black">
                      <a:lumMod val="95000"/>
                      <a:lumOff val="5000"/>
                    </a:prstClr>
                  </a:solidFill>
                  <a:latin typeface="Arial" panose="020B0604020202020204" pitchFamily="34" charset="0"/>
                  <a:cs typeface="Arial" panose="020B0604020202020204" pitchFamily="34" charset="0"/>
                </a:rPr>
                <a:t>01</a:t>
              </a:r>
            </a:p>
          </p:txBody>
        </p:sp>
      </p:grpSp>
      <p:grpSp>
        <p:nvGrpSpPr>
          <p:cNvPr id="5" name="Group 4">
            <a:extLst>
              <a:ext uri="{FF2B5EF4-FFF2-40B4-BE49-F238E27FC236}">
                <a16:creationId xmlns:a16="http://schemas.microsoft.com/office/drawing/2014/main" id="{CD831708-1B31-4890-1E91-C97659AD752C}"/>
              </a:ext>
            </a:extLst>
          </p:cNvPr>
          <p:cNvGrpSpPr/>
          <p:nvPr/>
        </p:nvGrpSpPr>
        <p:grpSpPr>
          <a:xfrm>
            <a:off x="6198763" y="2409653"/>
            <a:ext cx="5305425" cy="2171600"/>
            <a:chOff x="2666999" y="3370444"/>
            <a:chExt cx="7958137" cy="3257400"/>
          </a:xfrm>
        </p:grpSpPr>
        <p:sp>
          <p:nvSpPr>
            <p:cNvPr id="6" name="Rectangle 5">
              <a:extLst>
                <a:ext uri="{FF2B5EF4-FFF2-40B4-BE49-F238E27FC236}">
                  <a16:creationId xmlns:a16="http://schemas.microsoft.com/office/drawing/2014/main" id="{7A1D246A-2A13-C54F-B1F3-C48A6CAAADBF}"/>
                </a:ext>
              </a:extLst>
            </p:cNvPr>
            <p:cNvSpPr/>
            <p:nvPr/>
          </p:nvSpPr>
          <p:spPr>
            <a:xfrm>
              <a:off x="2666999" y="3831860"/>
              <a:ext cx="7958137" cy="2795984"/>
            </a:xfrm>
            <a:prstGeom prst="rect">
              <a:avLst/>
            </a:prstGeom>
            <a:solidFill>
              <a:schemeClr val="bg1"/>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609630">
                <a:lnSpc>
                  <a:spcPct val="150000"/>
                </a:lnSpc>
              </a:pPr>
              <a:r>
                <a:rPr lang="en-US" sz="2667" smtClean="0">
                  <a:solidFill>
                    <a:prstClr val="black">
                      <a:lumMod val="95000"/>
                      <a:lumOff val="5000"/>
                    </a:prstClr>
                  </a:solidFill>
                  <a:latin typeface="Arial" panose="020B0604020202020204" pitchFamily="34" charset="0"/>
                  <a:ea typeface="Calibri" panose="020F0502020204030204" pitchFamily="34" charset="0"/>
                  <a:cs typeface="Arial" panose="020B0604020202020204" pitchFamily="34" charset="0"/>
                </a:rPr>
                <a:t>Tìm kiếm hình ảnh</a:t>
              </a:r>
              <a:endParaRPr lang="vi-VN" sz="2667" dirty="0">
                <a:solidFill>
                  <a:prstClr val="black">
                    <a:lumMod val="95000"/>
                    <a:lumOff val="5000"/>
                  </a:prstClr>
                </a:solidFill>
                <a:latin typeface="Arial" panose="020B0604020202020204" pitchFamily="34" charset="0"/>
                <a:cs typeface="Arial" panose="020B0604020202020204" pitchFamily="34" charset="0"/>
              </a:endParaRPr>
            </a:p>
          </p:txBody>
        </p:sp>
        <p:sp>
          <p:nvSpPr>
            <p:cNvPr id="7" name="Arrow: Pentagon 6">
              <a:extLst>
                <a:ext uri="{FF2B5EF4-FFF2-40B4-BE49-F238E27FC236}">
                  <a16:creationId xmlns:a16="http://schemas.microsoft.com/office/drawing/2014/main" id="{B2E89B66-AD9D-680A-B2D4-1E7A789FF497}"/>
                </a:ext>
              </a:extLst>
            </p:cNvPr>
            <p:cNvSpPr/>
            <p:nvPr/>
          </p:nvSpPr>
          <p:spPr>
            <a:xfrm>
              <a:off x="3073841" y="3370444"/>
              <a:ext cx="1457325" cy="951563"/>
            </a:xfrm>
            <a:prstGeom prst="homePlate">
              <a:avLst>
                <a:gd name="adj" fmla="val 32642"/>
              </a:avLst>
            </a:prstGeom>
            <a:solidFill>
              <a:srgbClr val="FFC000"/>
            </a:solidFill>
            <a:ln w="57150">
              <a:solidFill>
                <a:srgbClr val="FFC000"/>
              </a:solidFill>
            </a:ln>
            <a:effectLst>
              <a:outerShdw blurRad="50800" dist="38100" dir="5400000" algn="t"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rtlCol="0" anchor="ctr"/>
            <a:lstStyle/>
            <a:p>
              <a:pPr algn="ctr" defTabSz="609630"/>
              <a:r>
                <a:rPr lang="vi-VN" sz="3200" b="1" dirty="0">
                  <a:solidFill>
                    <a:prstClr val="black">
                      <a:lumMod val="95000"/>
                      <a:lumOff val="5000"/>
                    </a:prstClr>
                  </a:solidFill>
                  <a:latin typeface="Arial" panose="020B0604020202020204" pitchFamily="34" charset="0"/>
                  <a:cs typeface="Arial" panose="020B0604020202020204" pitchFamily="34" charset="0"/>
                </a:rPr>
                <a:t>02</a:t>
              </a:r>
            </a:p>
          </p:txBody>
        </p:sp>
      </p:grpSp>
      <p:sp>
        <p:nvSpPr>
          <p:cNvPr id="8" name="Freeform 35">
            <a:extLst>
              <a:ext uri="{FF2B5EF4-FFF2-40B4-BE49-F238E27FC236}">
                <a16:creationId xmlns:a16="http://schemas.microsoft.com/office/drawing/2014/main" id="{3DAE3038-D7AE-5CEC-64C6-3BDACAEAE871}"/>
              </a:ext>
            </a:extLst>
          </p:cNvPr>
          <p:cNvSpPr/>
          <p:nvPr/>
        </p:nvSpPr>
        <p:spPr>
          <a:xfrm>
            <a:off x="3819970" y="5026215"/>
            <a:ext cx="4454183" cy="1831785"/>
          </a:xfrm>
          <a:custGeom>
            <a:avLst/>
            <a:gdLst/>
            <a:ahLst/>
            <a:cxnLst/>
            <a:rect l="l" t="t" r="r" b="b"/>
            <a:pathLst>
              <a:path w="2152553" h="885238">
                <a:moveTo>
                  <a:pt x="0" y="0"/>
                </a:moveTo>
                <a:lnTo>
                  <a:pt x="2152553" y="0"/>
                </a:lnTo>
                <a:lnTo>
                  <a:pt x="2152553" y="885237"/>
                </a:lnTo>
                <a:lnTo>
                  <a:pt x="0" y="885237"/>
                </a:lnTo>
                <a:lnTo>
                  <a:pt x="0" y="0"/>
                </a:lnTo>
                <a:close/>
              </a:path>
            </a:pathLst>
          </a:custGeom>
          <a:blipFill>
            <a:blip r:embed="rId4"/>
            <a:stretch>
              <a:fillRect/>
            </a:stretch>
          </a:blipFill>
        </p:spPr>
      </p:sp>
    </p:spTree>
    <p:extLst>
      <p:ext uri="{BB962C8B-B14F-4D97-AF65-F5344CB8AC3E}">
        <p14:creationId xmlns:p14="http://schemas.microsoft.com/office/powerpoint/2010/main" val="1401591987"/>
      </p:ext>
    </p:extLst>
  </p:cSld>
  <p:clrMapOvr>
    <a:masterClrMapping/>
  </p:clrMapOvr>
  <mc:AlternateContent xmlns:mc="http://schemas.openxmlformats.org/markup-compatibility/2006">
    <mc:Choice xmlns:p159="http://schemas.microsoft.com/office/powerpoint/2015/09/main" xmlns="" Requires="p159">
      <p:transitio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p:tgtEl>
                                          <p:spTgt spid="5"/>
                                        </p:tgtEl>
                                        <p:attrNameLst>
                                          <p:attrName>ppt_y</p:attrName>
                                        </p:attrNameLst>
                                      </p:cBhvr>
                                      <p:tavLst>
                                        <p:tav tm="0">
                                          <p:val>
                                            <p:strVal val="#ppt_y+#ppt_h*1.125000"/>
                                          </p:val>
                                        </p:tav>
                                        <p:tav tm="100000">
                                          <p:val>
                                            <p:strVal val="#ppt_y"/>
                                          </p:val>
                                        </p:tav>
                                      </p:tavLst>
                                    </p:anim>
                                    <p:animEffect transition="in" filter="wipe(up)">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49" y="0"/>
            <a:ext cx="12192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737" y="1557085"/>
            <a:ext cx="4040613" cy="4040613"/>
          </a:xfrm>
          <a:prstGeom prst="rect">
            <a:avLst/>
          </a:prstGeom>
        </p:spPr>
      </p:pic>
      <p:sp>
        <p:nvSpPr>
          <p:cNvPr id="30" name="矩形: 圆角 24"/>
          <p:cNvSpPr/>
          <p:nvPr/>
        </p:nvSpPr>
        <p:spPr>
          <a:xfrm>
            <a:off x="5148776" y="1789112"/>
            <a:ext cx="5500468" cy="2192045"/>
          </a:xfrm>
          <a:prstGeom prst="roundRect">
            <a:avLst/>
          </a:prstGeom>
          <a:solidFill>
            <a:srgbClr val="FCC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矩形: 圆角 25"/>
          <p:cNvSpPr/>
          <p:nvPr/>
        </p:nvSpPr>
        <p:spPr>
          <a:xfrm>
            <a:off x="5261317" y="1789112"/>
            <a:ext cx="5275385" cy="2082285"/>
          </a:xfrm>
          <a:prstGeom prst="roundRect">
            <a:avLst/>
          </a:prstGeom>
          <a:solidFill>
            <a:srgbClr val="E055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2" name="矩形 4248"/>
          <p:cNvSpPr/>
          <p:nvPr/>
        </p:nvSpPr>
        <p:spPr>
          <a:xfrm>
            <a:off x="4674492" y="2986603"/>
            <a:ext cx="6120607" cy="884794"/>
          </a:xfrm>
          <a:prstGeom prst="rect">
            <a:avLst/>
          </a:prstGeom>
        </p:spPr>
        <p:txBody>
          <a:bodyPr wrap="square">
            <a:spAutoFit/>
          </a:bodyPr>
          <a:lstStyle/>
          <a:p>
            <a:pPr marL="0" marR="0" lvl="0" indent="0" algn="ctr" defTabSz="609630" rtl="0" eaLnBrk="1" fontAlgn="auto" latinLnBrk="0" hangingPunct="1">
              <a:lnSpc>
                <a:spcPct val="130000"/>
              </a:lnSpc>
              <a:spcBef>
                <a:spcPts val="0"/>
              </a:spcBef>
              <a:spcAft>
                <a:spcPts val="0"/>
              </a:spcAft>
              <a:buClrTx/>
              <a:buSzTx/>
              <a:buFontTx/>
              <a:buNone/>
              <a:tabLst/>
              <a:defRPr/>
            </a:pPr>
            <a:r>
              <a:rPr kumimoji="0" lang="en-US" altLang="zh-CN" sz="4400" b="0" i="0" u="none" strike="noStrike" kern="1200" cap="none" spc="0" normalizeH="0" baseline="0" noProof="0" smtClean="0">
                <a:ln>
                  <a:noFill/>
                </a:ln>
                <a:solidFill>
                  <a:srgbClr val="C9E9FF"/>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Tìm</a:t>
            </a:r>
            <a:r>
              <a:rPr kumimoji="0" lang="en-US" altLang="zh-CN" sz="4400" b="0" i="0" u="none" strike="noStrike" kern="1200" cap="none" spc="0" normalizeH="0" noProof="0" smtClean="0">
                <a:ln>
                  <a:noFill/>
                </a:ln>
                <a:solidFill>
                  <a:srgbClr val="C9E9FF"/>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 kiếm thông tin</a:t>
            </a:r>
            <a:endParaRPr kumimoji="0" lang="en-US" altLang="zh-CN" sz="4400" b="0" i="0" u="none" strike="noStrike" kern="1200" cap="none" spc="0" normalizeH="0" baseline="0" noProof="0" dirty="0">
              <a:ln>
                <a:noFill/>
              </a:ln>
              <a:solidFill>
                <a:srgbClr val="C9E9FF"/>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endParaRPr>
          </a:p>
        </p:txBody>
      </p:sp>
      <p:sp>
        <p:nvSpPr>
          <p:cNvPr id="35" name="文本框 27"/>
          <p:cNvSpPr txBox="1"/>
          <p:nvPr/>
        </p:nvSpPr>
        <p:spPr>
          <a:xfrm>
            <a:off x="5899986" y="1977785"/>
            <a:ext cx="3691467" cy="646331"/>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smtClean="0">
                <a:ln>
                  <a:noFill/>
                </a:ln>
                <a:solidFill>
                  <a:prstClr val="white"/>
                </a:solidFill>
                <a:effectLst/>
                <a:uLnTx/>
                <a:uFillTx/>
                <a:latin typeface="Times New Roman" panose="02020603050405020304" pitchFamily="18" charset="0"/>
                <a:ea typeface="Roboto Black" panose="02000000000000000000" pitchFamily="2" charset="0"/>
                <a:cs typeface="Times New Roman" panose="02020603050405020304" pitchFamily="18" charset="0"/>
              </a:rPr>
              <a:t>HOẠT ĐỘNG 1</a:t>
            </a:r>
            <a:endParaRPr kumimoji="0" lang="en-US" altLang="zh-CN" sz="3600" b="1" i="0" u="none" strike="noStrike" kern="1200" cap="none" spc="0" normalizeH="0" baseline="0" noProof="0" dirty="0">
              <a:ln>
                <a:noFill/>
              </a:ln>
              <a:solidFill>
                <a:prstClr val="white"/>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2061855383"/>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2D0F11-56B6-4101-9E30-4E73F7C40EE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36" y="0"/>
            <a:ext cx="12302836" cy="6858000"/>
          </a:xfrm>
          <a:prstGeom prst="rect">
            <a:avLst/>
          </a:prstGeom>
        </p:spPr>
      </p:pic>
      <p:sp>
        <p:nvSpPr>
          <p:cNvPr id="3" name="TextBox 2"/>
          <p:cNvSpPr txBox="1"/>
          <p:nvPr/>
        </p:nvSpPr>
        <p:spPr>
          <a:xfrm>
            <a:off x="3985300" y="809807"/>
            <a:ext cx="3322610" cy="584775"/>
          </a:xfrm>
          <a:prstGeom prst="rect">
            <a:avLst/>
          </a:prstGeom>
          <a:noFill/>
        </p:spPr>
        <p:txBody>
          <a:bodyPr wrap="square" rtlCol="0">
            <a:spAutoFit/>
          </a:bodyPr>
          <a:lstStyle/>
          <a:p>
            <a:r>
              <a:rPr lang="en-US" sz="3200" b="1" smtClean="0">
                <a:solidFill>
                  <a:srgbClr val="FF0000"/>
                </a:solidFill>
                <a:latin typeface="Times New Roman" panose="02020603050405020304" pitchFamily="18" charset="0"/>
                <a:cs typeface="Times New Roman" panose="02020603050405020304" pitchFamily="18" charset="0"/>
              </a:rPr>
              <a:t>PHIẾU BÀI TẬP</a:t>
            </a:r>
            <a:endParaRPr lang="en-US" sz="3200" b="1">
              <a:solidFill>
                <a:srgbClr val="FF0000"/>
              </a:solidFill>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a:blip r:embed="rId3"/>
          <a:stretch>
            <a:fillRect/>
          </a:stretch>
        </p:blipFill>
        <p:spPr>
          <a:xfrm>
            <a:off x="1112704" y="1394582"/>
            <a:ext cx="9893147" cy="4537554"/>
          </a:xfrm>
          <a:prstGeom prst="rect">
            <a:avLst/>
          </a:prstGeom>
        </p:spPr>
      </p:pic>
      <p:cxnSp>
        <p:nvCxnSpPr>
          <p:cNvPr id="17" name="Straight Connector 16"/>
          <p:cNvCxnSpPr/>
          <p:nvPr/>
        </p:nvCxnSpPr>
        <p:spPr>
          <a:xfrm flipV="1">
            <a:off x="5530467" y="2214390"/>
            <a:ext cx="1674564" cy="550844"/>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5508433" y="3852926"/>
            <a:ext cx="1674564" cy="275422"/>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530467" y="5056743"/>
            <a:ext cx="1674564" cy="44067"/>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1363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263391" cy="6862987"/>
            <a:chOff x="-895862" y="-60070"/>
            <a:chExt cx="12263391" cy="6862987"/>
          </a:xfrm>
        </p:grpSpPr>
        <p:pic>
          <p:nvPicPr>
            <p:cNvPr id="265" name="图片 264"/>
            <p:cNvPicPr>
              <a:picLocks noChangeAspect="1"/>
            </p:cNvPicPr>
            <p:nvPr/>
          </p:nvPicPr>
          <p:blipFill>
            <a:blip r:embed="rId2"/>
            <a:srcRect l="58947" t="30284" r="1418" b="30284"/>
            <a:stretch>
              <a:fillRect/>
            </a:stretch>
          </p:blipFill>
          <p:spPr>
            <a:xfrm>
              <a:off x="-895862" y="-60070"/>
              <a:ext cx="12263391" cy="6862987"/>
            </a:xfrm>
            <a:custGeom>
              <a:avLst/>
              <a:gdLst>
                <a:gd name="connsiteX0" fmla="*/ 0 w 4832291"/>
                <a:gd name="connsiteY0" fmla="*/ 0 h 2704305"/>
                <a:gd name="connsiteX1" fmla="*/ 4832291 w 4832291"/>
                <a:gd name="connsiteY1" fmla="*/ 0 h 2704305"/>
                <a:gd name="connsiteX2" fmla="*/ 4832291 w 4832291"/>
                <a:gd name="connsiteY2" fmla="*/ 2704305 h 2704305"/>
                <a:gd name="connsiteX3" fmla="*/ 0 w 4832291"/>
                <a:gd name="connsiteY3" fmla="*/ 2704305 h 2704305"/>
                <a:gd name="connsiteX4" fmla="*/ 0 w 4832291"/>
                <a:gd name="connsiteY4" fmla="*/ 0 h 2704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32291" h="2704305">
                  <a:moveTo>
                    <a:pt x="0" y="0"/>
                  </a:moveTo>
                  <a:lnTo>
                    <a:pt x="4832291" y="0"/>
                  </a:lnTo>
                  <a:lnTo>
                    <a:pt x="4832291" y="2704305"/>
                  </a:lnTo>
                  <a:lnTo>
                    <a:pt x="0" y="2704305"/>
                  </a:lnTo>
                  <a:lnTo>
                    <a:pt x="0" y="0"/>
                  </a:lnTo>
                  <a:close/>
                </a:path>
              </a:pathLst>
            </a:custGeom>
          </p:spPr>
        </p:pic>
        <p:grpSp>
          <p:nvGrpSpPr>
            <p:cNvPr id="253" name="组合 252"/>
            <p:cNvGrpSpPr/>
            <p:nvPr/>
          </p:nvGrpSpPr>
          <p:grpSpPr>
            <a:xfrm>
              <a:off x="2873065" y="274026"/>
              <a:ext cx="4422997" cy="1251730"/>
              <a:chOff x="5021701" y="3524711"/>
              <a:chExt cx="6571607" cy="791504"/>
            </a:xfrm>
          </p:grpSpPr>
          <p:sp>
            <p:nvSpPr>
              <p:cNvPr id="254" name="矩形: 圆角 253"/>
              <p:cNvSpPr/>
              <p:nvPr/>
            </p:nvSpPr>
            <p:spPr>
              <a:xfrm>
                <a:off x="5021701" y="3557263"/>
                <a:ext cx="6571607" cy="758952"/>
              </a:xfrm>
              <a:prstGeom prst="roundRect">
                <a:avLst/>
              </a:prstGeom>
              <a:solidFill>
                <a:srgbClr val="B7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255" name="矩形: 圆角 254"/>
              <p:cNvSpPr/>
              <p:nvPr/>
            </p:nvSpPr>
            <p:spPr>
              <a:xfrm>
                <a:off x="5091337" y="3524711"/>
                <a:ext cx="6424336" cy="758953"/>
              </a:xfrm>
              <a:prstGeom prst="roundRect">
                <a:avLst/>
              </a:prstGeom>
              <a:solidFill>
                <a:srgbClr val="4180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grpSp>
        <p:sp>
          <p:nvSpPr>
            <p:cNvPr id="173" name="矩形 172"/>
            <p:cNvSpPr/>
            <p:nvPr/>
          </p:nvSpPr>
          <p:spPr>
            <a:xfrm>
              <a:off x="2503638" y="338572"/>
              <a:ext cx="4740172" cy="1015663"/>
            </a:xfrm>
            <a:prstGeom prst="rect">
              <a:avLst/>
            </a:prstGeom>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altLang="zh-CN" sz="6000" b="1" i="0" u="none" strike="noStrike" kern="1200" cap="none" spc="0" normalizeH="0" baseline="0" noProof="0" dirty="0">
                  <a:ln>
                    <a:noFill/>
                  </a:ln>
                  <a:solidFill>
                    <a:srgbClr val="FFC000"/>
                  </a:solidFill>
                  <a:effectLst/>
                  <a:uLnTx/>
                  <a:uFillTx/>
                  <a:latin typeface="Bahnschrift Condensed" panose="020B0502040204020203" pitchFamily="34" charset="0"/>
                  <a:ea typeface="Roboto Medium" panose="02000000000000000000" pitchFamily="2" charset="0"/>
                  <a:cs typeface="Roboto Medium" panose="02000000000000000000" pitchFamily="2" charset="0"/>
                </a:rPr>
                <a:t>THỰC HÀNH</a:t>
              </a:r>
            </a:p>
          </p:txBody>
        </p:sp>
      </p:gr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525" y="2203163"/>
            <a:ext cx="4389035" cy="4389035"/>
          </a:xfrm>
          <a:prstGeom prst="rect">
            <a:avLst/>
          </a:prstGeom>
        </p:spPr>
      </p:pic>
      <p:sp>
        <p:nvSpPr>
          <p:cNvPr id="3" name="TextBox 2"/>
          <p:cNvSpPr txBox="1"/>
          <p:nvPr/>
        </p:nvSpPr>
        <p:spPr>
          <a:xfrm>
            <a:off x="553071" y="2854645"/>
            <a:ext cx="8051102" cy="954107"/>
          </a:xfrm>
          <a:prstGeom prst="rect">
            <a:avLst/>
          </a:prstGeom>
          <a:noFill/>
        </p:spPr>
        <p:txBody>
          <a:bodyPr wrap="square" rtlCol="0">
            <a:spAutoFit/>
          </a:bodyPr>
          <a:lstStyle/>
          <a:p>
            <a:pPr algn="just"/>
            <a:r>
              <a:rPr lang="en-US" sz="2800" smtClean="0">
                <a:solidFill>
                  <a:schemeClr val="accent5">
                    <a:lumMod val="50000"/>
                  </a:schemeClr>
                </a:solidFill>
                <a:latin typeface="Times New Roman" panose="02020603050405020304" pitchFamily="18" charset="0"/>
                <a:cs typeface="Times New Roman" panose="02020603050405020304" pitchFamily="18" charset="0"/>
              </a:rPr>
              <a:t>Em hãy sử dụng một máy tìm kiếm đã biết để tìm một trong ba thông tin muốn biết trong Phiếu bài tập trên.</a:t>
            </a:r>
            <a:endParaRPr lang="en-US" sz="2800">
              <a:solidFill>
                <a:schemeClr val="accent5">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845296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23">
            <a:extLst>
              <a:ext uri="{FF2B5EF4-FFF2-40B4-BE49-F238E27FC236}">
                <a16:creationId xmlns:a16="http://schemas.microsoft.com/office/drawing/2014/main" id="{B81B9E5D-8871-438C-A551-84DD37CFF7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263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5-Point Star 13">
            <a:extLst>
              <a:ext uri="{FF2B5EF4-FFF2-40B4-BE49-F238E27FC236}">
                <a16:creationId xmlns:a16="http://schemas.microsoft.com/office/drawing/2014/main" id="{8356FA99-E76F-460A-9895-B5D28E1985CA}"/>
              </a:ext>
            </a:extLst>
          </p:cNvPr>
          <p:cNvSpPr/>
          <p:nvPr/>
        </p:nvSpPr>
        <p:spPr>
          <a:xfrm>
            <a:off x="12350750" y="2271713"/>
            <a:ext cx="685800" cy="685800"/>
          </a:xfrm>
          <a:prstGeom prst="star5">
            <a:avLst>
              <a:gd name="adj" fmla="val 26636"/>
              <a:gd name="hf" fmla="val 105146"/>
              <a:gd name="vf" fmla="val 11055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pic>
        <p:nvPicPr>
          <p:cNvPr id="25614" name="Picture 17" hidden="1">
            <a:extLst>
              <a:ext uri="{FF2B5EF4-FFF2-40B4-BE49-F238E27FC236}">
                <a16:creationId xmlns:a16="http://schemas.microsoft.com/office/drawing/2014/main" id="{49838A92-946A-482F-8D43-C431CC644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1" y="-546100"/>
            <a:ext cx="4956175" cy="449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Box 18" hidden="1">
            <a:extLst>
              <a:ext uri="{FF2B5EF4-FFF2-40B4-BE49-F238E27FC236}">
                <a16:creationId xmlns:a16="http://schemas.microsoft.com/office/drawing/2014/main" id="{E58EC352-5832-4241-AE16-897007501EA0}"/>
              </a:ext>
            </a:extLst>
          </p:cNvPr>
          <p:cNvSpPr txBox="1"/>
          <p:nvPr/>
        </p:nvSpPr>
        <p:spPr>
          <a:xfrm>
            <a:off x="-2481263" y="3540125"/>
            <a:ext cx="2106613" cy="738188"/>
          </a:xfrm>
          <a:prstGeom prst="rect">
            <a:avLst/>
          </a:prstGeom>
          <a:noFill/>
        </p:spPr>
        <p:txBody>
          <a:bodyPr wrap="none">
            <a:sp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 altLang="en-US" sz="2100" b="0" i="0" u="none" strike="noStrike" kern="1200" cap="none" spc="0" normalizeH="0" baseline="0" noProof="1">
                <a:ln>
                  <a:noFill/>
                </a:ln>
                <a:solidFill>
                  <a:srgbClr val="002060"/>
                </a:solidFill>
                <a:effectLst>
                  <a:outerShdw blurRad="38100" dist="38100" dir="2700000">
                    <a:srgbClr val="000000"/>
                  </a:outerShdw>
                </a:effectLst>
                <a:uLnTx/>
                <a:uFillTx/>
                <a:latin typeface="Tahoma" panose="020B0604030504040204" pitchFamily="34" charset="0"/>
                <a:ea typeface="+mn-ea"/>
                <a:cs typeface="Tahoma" panose="020B0604030504040204" pitchFamily="34" charset="0"/>
              </a:rPr>
              <a:t>Ms Huyền Phạm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 altLang="en-US" sz="2100" b="0" i="0" u="none" strike="noStrike" kern="1200" cap="none" spc="0" normalizeH="0" baseline="0" noProof="1">
                <a:ln>
                  <a:noFill/>
                </a:ln>
                <a:solidFill>
                  <a:srgbClr val="002060"/>
                </a:solidFill>
                <a:effectLst>
                  <a:outerShdw blurRad="38100" dist="38100" dir="2700000">
                    <a:srgbClr val="000000"/>
                  </a:outerShdw>
                </a:effectLst>
                <a:uLnTx/>
                <a:uFillTx/>
                <a:latin typeface="Tahoma" panose="020B0604030504040204" pitchFamily="34" charset="0"/>
                <a:ea typeface="+mn-ea"/>
                <a:cs typeface="Tahoma" panose="020B0604030504040204" pitchFamily="34" charset="0"/>
              </a:rPr>
              <a:t>0936.082.789</a:t>
            </a:r>
            <a:endParaRPr kumimoji="0" lang="" altLang="en-US" sz="2100" b="0" i="0" u="none" strike="noStrike" kern="1200" cap="none" spc="0" normalizeH="0" baseline="0" noProof="1">
              <a:ln>
                <a:noFill/>
              </a:ln>
              <a:solidFill>
                <a:srgbClr val="002060"/>
              </a:solidFill>
              <a:effectLst>
                <a:outerShdw blurRad="38100" dist="38100" dir="2700000">
                  <a:srgbClr val="000000"/>
                </a:outerShdw>
              </a:effectLst>
              <a:uLnTx/>
              <a:uFillTx/>
              <a:latin typeface="Tahoma" panose="020B0604030504040204" pitchFamily="34" charset="0"/>
              <a:ea typeface="Tahoma" panose="020B0604030504040204" pitchFamily="34" charset="0"/>
              <a:cs typeface="+mn-cs"/>
            </a:endParaRPr>
          </a:p>
        </p:txBody>
      </p:sp>
      <p:pic>
        <p:nvPicPr>
          <p:cNvPr id="25616" name="Picture 19" hidden="1">
            <a:extLst>
              <a:ext uri="{FF2B5EF4-FFF2-40B4-BE49-F238E27FC236}">
                <a16:creationId xmlns:a16="http://schemas.microsoft.com/office/drawing/2014/main" id="{13A8CBD7-A489-4E10-B4D1-F0C7D39571F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78088" y="1308100"/>
            <a:ext cx="2079625"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Text Box 3">
            <a:extLst>
              <a:ext uri="{FF2B5EF4-FFF2-40B4-BE49-F238E27FC236}">
                <a16:creationId xmlns:a16="http://schemas.microsoft.com/office/drawing/2014/main" id="{D874D118-DCD6-4613-B4DB-54599CCE6C85}"/>
              </a:ext>
            </a:extLst>
          </p:cNvPr>
          <p:cNvSpPr txBox="1">
            <a:spLocks noChangeArrowheads="1"/>
          </p:cNvSpPr>
          <p:nvPr/>
        </p:nvSpPr>
        <p:spPr bwMode="auto">
          <a:xfrm>
            <a:off x="339318" y="263635"/>
            <a:ext cx="20574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omic Sans MS" panose="030F0702030302020204" pitchFamily="66" charset="0"/>
              </a:defRPr>
            </a:lvl1pPr>
            <a:lvl2pPr marL="742950" indent="-285750">
              <a:defRPr>
                <a:solidFill>
                  <a:schemeClr val="tx1"/>
                </a:solidFill>
                <a:latin typeface="Comic Sans MS" panose="030F0702030302020204" pitchFamily="66" charset="0"/>
              </a:defRPr>
            </a:lvl2pPr>
            <a:lvl3pPr marL="1143000" indent="-228600">
              <a:defRPr>
                <a:solidFill>
                  <a:schemeClr val="tx1"/>
                </a:solidFill>
                <a:latin typeface="Comic Sans MS" panose="030F0702030302020204" pitchFamily="66" charset="0"/>
              </a:defRPr>
            </a:lvl3pPr>
            <a:lvl4pPr marL="1600200" indent="-228600">
              <a:defRPr>
                <a:solidFill>
                  <a:schemeClr val="tx1"/>
                </a:solidFill>
                <a:latin typeface="Comic Sans MS" panose="030F0702030302020204" pitchFamily="66" charset="0"/>
              </a:defRPr>
            </a:lvl4pPr>
            <a:lvl5pPr marL="2057400" indent="-228600">
              <a:defRPr>
                <a:solidFill>
                  <a:schemeClr val="tx1"/>
                </a:solidFill>
                <a:latin typeface="Comic Sans MS" panose="030F0702030302020204" pitchFamily="66" charset="0"/>
              </a:defRPr>
            </a:lvl5pPr>
            <a:lvl6pPr marL="2514600" indent="-228600" eaLnBrk="0" fontAlgn="base" hangingPunct="0">
              <a:spcBef>
                <a:spcPct val="0"/>
              </a:spcBef>
              <a:spcAft>
                <a:spcPct val="0"/>
              </a:spcAft>
              <a:defRPr>
                <a:solidFill>
                  <a:schemeClr val="tx1"/>
                </a:solidFill>
                <a:latin typeface="Comic Sans MS" panose="030F0702030302020204" pitchFamily="66" charset="0"/>
              </a:defRPr>
            </a:lvl6pPr>
            <a:lvl7pPr marL="2971800" indent="-228600" eaLnBrk="0" fontAlgn="base" hangingPunct="0">
              <a:spcBef>
                <a:spcPct val="0"/>
              </a:spcBef>
              <a:spcAft>
                <a:spcPct val="0"/>
              </a:spcAft>
              <a:defRPr>
                <a:solidFill>
                  <a:schemeClr val="tx1"/>
                </a:solidFill>
                <a:latin typeface="Comic Sans MS" panose="030F0702030302020204" pitchFamily="66" charset="0"/>
              </a:defRPr>
            </a:lvl7pPr>
            <a:lvl8pPr marL="3429000" indent="-228600" eaLnBrk="0" fontAlgn="base" hangingPunct="0">
              <a:spcBef>
                <a:spcPct val="0"/>
              </a:spcBef>
              <a:spcAft>
                <a:spcPct val="0"/>
              </a:spcAft>
              <a:defRPr>
                <a:solidFill>
                  <a:schemeClr val="tx1"/>
                </a:solidFill>
                <a:latin typeface="Comic Sans MS" panose="030F0702030302020204" pitchFamily="66" charset="0"/>
              </a:defRPr>
            </a:lvl8pPr>
            <a:lvl9pPr marL="3886200" indent="-228600" eaLnBrk="0" fontAlgn="base" hangingPunct="0">
              <a:spcBef>
                <a:spcPct val="0"/>
              </a:spcBef>
              <a:spcAft>
                <a:spcPct val="0"/>
              </a:spcAft>
              <a:defRPr>
                <a:solidFill>
                  <a:schemeClr val="tx1"/>
                </a:solidFill>
                <a:latin typeface="Comic Sans MS" panose="030F0702030302020204" pitchFamily="66"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en-US" altLang="en-US" sz="3200" b="0" i="0" u="none" strike="noStrike" kern="1200" cap="none" spc="0" normalizeH="0" baseline="0" noProof="0">
                <a:ln>
                  <a:noFill/>
                </a:ln>
                <a:solidFill>
                  <a:srgbClr val="0000CC"/>
                </a:solidFill>
                <a:effectLst/>
                <a:uLnTx/>
                <a:uFillTx/>
                <a:latin typeface="Arial" panose="020B0604020202020204" pitchFamily="34" charset="0"/>
                <a:ea typeface="+mn-ea"/>
                <a:cs typeface="+mn-cs"/>
              </a:rPr>
              <a:t>:</a:t>
            </a:r>
          </a:p>
        </p:txBody>
      </p:sp>
      <p:sp>
        <p:nvSpPr>
          <p:cNvPr id="13" name="矩形: 圆角 253"/>
          <p:cNvSpPr/>
          <p:nvPr/>
        </p:nvSpPr>
        <p:spPr>
          <a:xfrm>
            <a:off x="3657044" y="998767"/>
            <a:ext cx="4422997" cy="1200251"/>
          </a:xfrm>
          <a:prstGeom prst="roundRect">
            <a:avLst/>
          </a:prstGeom>
          <a:solidFill>
            <a:srgbClr val="B7D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1" name="矩形: 圆角 254"/>
          <p:cNvSpPr/>
          <p:nvPr/>
        </p:nvSpPr>
        <p:spPr>
          <a:xfrm>
            <a:off x="3657044" y="909062"/>
            <a:ext cx="4323877" cy="1200252"/>
          </a:xfrm>
          <a:prstGeom prst="round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panose="020F0502020204030204"/>
              <a:cs typeface="+mn-cs"/>
            </a:endParaRPr>
          </a:p>
        </p:txBody>
      </p:sp>
      <p:sp>
        <p:nvSpPr>
          <p:cNvPr id="12" name="矩形 172"/>
          <p:cNvSpPr/>
          <p:nvPr/>
        </p:nvSpPr>
        <p:spPr>
          <a:xfrm>
            <a:off x="3448896" y="1091060"/>
            <a:ext cx="4740172" cy="1015663"/>
          </a:xfrm>
          <a:prstGeom prst="rect">
            <a:avLst/>
          </a:prstGeom>
        </p:spPr>
        <p:txBody>
          <a:bodyPr wrap="square">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altLang="zh-CN" sz="6000" b="1" smtClean="0">
                <a:solidFill>
                  <a:srgbClr val="7030A0"/>
                </a:solidFill>
                <a:latin typeface="Bahnschrift Condensed" panose="020B0502040204020203" pitchFamily="34" charset="0"/>
                <a:ea typeface="Roboto Medium" panose="02000000000000000000" pitchFamily="2" charset="0"/>
                <a:cs typeface="Roboto Medium" panose="02000000000000000000" pitchFamily="2" charset="0"/>
              </a:rPr>
              <a:t>CHIA SẺ</a:t>
            </a:r>
            <a:endParaRPr kumimoji="0" lang="en-US" altLang="zh-CN" sz="6000" b="1" i="0" u="none" strike="noStrike" kern="1200" cap="none" spc="0" normalizeH="0" baseline="0" noProof="0" dirty="0">
              <a:ln>
                <a:noFill/>
              </a:ln>
              <a:solidFill>
                <a:srgbClr val="7030A0"/>
              </a:solidFill>
              <a:effectLst/>
              <a:uLnTx/>
              <a:uFillTx/>
              <a:latin typeface="Bahnschrift Condensed" panose="020B0502040204020203" pitchFamily="34" charset="0"/>
              <a:ea typeface="Roboto Medium" panose="02000000000000000000" pitchFamily="2" charset="0"/>
              <a:cs typeface="Roboto Medium" panose="02000000000000000000" pitchFamily="2" charset="0"/>
            </a:endParaRPr>
          </a:p>
        </p:txBody>
      </p:sp>
      <p:sp>
        <p:nvSpPr>
          <p:cNvPr id="15" name="Freeform 35">
            <a:extLst>
              <a:ext uri="{FF2B5EF4-FFF2-40B4-BE49-F238E27FC236}">
                <a16:creationId xmlns:a16="http://schemas.microsoft.com/office/drawing/2014/main" id="{3DAE3038-D7AE-5CEC-64C6-3BDACAEAE871}"/>
              </a:ext>
            </a:extLst>
          </p:cNvPr>
          <p:cNvSpPr/>
          <p:nvPr/>
        </p:nvSpPr>
        <p:spPr>
          <a:xfrm rot="564453">
            <a:off x="2961840" y="3444526"/>
            <a:ext cx="4454183" cy="1831785"/>
          </a:xfrm>
          <a:custGeom>
            <a:avLst/>
            <a:gdLst/>
            <a:ahLst/>
            <a:cxnLst/>
            <a:rect l="l" t="t" r="r" b="b"/>
            <a:pathLst>
              <a:path w="2152553" h="885238">
                <a:moveTo>
                  <a:pt x="0" y="0"/>
                </a:moveTo>
                <a:lnTo>
                  <a:pt x="2152553" y="0"/>
                </a:lnTo>
                <a:lnTo>
                  <a:pt x="2152553" y="885237"/>
                </a:lnTo>
                <a:lnTo>
                  <a:pt x="0" y="885237"/>
                </a:lnTo>
                <a:lnTo>
                  <a:pt x="0" y="0"/>
                </a:lnTo>
                <a:close/>
              </a:path>
            </a:pathLst>
          </a:custGeom>
          <a:blipFill>
            <a:blip r:embed="rId6"/>
            <a:stretch>
              <a:fillRect/>
            </a:stretch>
          </a:blipFill>
        </p:spPr>
      </p:sp>
    </p:spTree>
    <p:extLst>
      <p:ext uri="{BB962C8B-B14F-4D97-AF65-F5344CB8AC3E}">
        <p14:creationId xmlns:p14="http://schemas.microsoft.com/office/powerpoint/2010/main" val="386713402"/>
      </p:ext>
    </p:extLst>
  </p:cSld>
  <p:clrMapOvr>
    <a:masterClrMapping/>
  </p:clrMapOvr>
  <mc:AlternateContent xmlns:mc="http://schemas.openxmlformats.org/markup-compatibility/2006">
    <mc:Choice xmlns=""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35749" y="0"/>
            <a:ext cx="12192000" cy="6858000"/>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560" y="1810304"/>
            <a:ext cx="3712184" cy="3712184"/>
          </a:xfrm>
          <a:prstGeom prst="rect">
            <a:avLst/>
          </a:prstGeom>
        </p:spPr>
      </p:pic>
      <p:sp>
        <p:nvSpPr>
          <p:cNvPr id="30" name="矩形: 圆角 24"/>
          <p:cNvSpPr/>
          <p:nvPr/>
        </p:nvSpPr>
        <p:spPr>
          <a:xfrm>
            <a:off x="4557932" y="1977785"/>
            <a:ext cx="5641146" cy="2129982"/>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1" name="矩形: 圆角 25"/>
          <p:cNvSpPr/>
          <p:nvPr/>
        </p:nvSpPr>
        <p:spPr>
          <a:xfrm>
            <a:off x="4674491" y="1977784"/>
            <a:ext cx="5524585" cy="1981393"/>
          </a:xfrm>
          <a:prstGeom prst="round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2" name="矩形 4248"/>
          <p:cNvSpPr/>
          <p:nvPr/>
        </p:nvSpPr>
        <p:spPr>
          <a:xfrm>
            <a:off x="4557932" y="2805359"/>
            <a:ext cx="6120607" cy="972574"/>
          </a:xfrm>
          <a:prstGeom prst="rect">
            <a:avLst/>
          </a:prstGeom>
        </p:spPr>
        <p:txBody>
          <a:bodyPr wrap="square">
            <a:spAutoFit/>
          </a:bodyPr>
          <a:lstStyle/>
          <a:p>
            <a:pPr marL="0" marR="0" lvl="0" indent="0" algn="ctr" defTabSz="609630" rtl="0" eaLnBrk="1" fontAlgn="auto" latinLnBrk="0" hangingPunct="1">
              <a:lnSpc>
                <a:spcPct val="130000"/>
              </a:lnSpc>
              <a:spcBef>
                <a:spcPts val="0"/>
              </a:spcBef>
              <a:spcAft>
                <a:spcPts val="0"/>
              </a:spcAft>
              <a:buClrTx/>
              <a:buSzTx/>
              <a:buFontTx/>
              <a:buNone/>
              <a:tabLst/>
              <a:defRPr/>
            </a:pPr>
            <a:r>
              <a:rPr kumimoji="0" lang="en-US" altLang="zh-CN" sz="4400" b="0" i="0" u="none" strike="noStrike" kern="1200" cap="none" spc="0" normalizeH="0" baseline="0" noProof="0" smtClean="0">
                <a:ln>
                  <a:noFill/>
                </a:ln>
                <a:solidFill>
                  <a:srgbClr val="C9E9FF"/>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Tìm kiếm hình</a:t>
            </a:r>
            <a:r>
              <a:rPr kumimoji="0" lang="en-US" altLang="zh-CN" sz="4400" b="0" i="0" u="none" strike="noStrike" kern="1200" cap="none" spc="0" normalizeH="0" noProof="0" smtClean="0">
                <a:ln>
                  <a:noFill/>
                </a:ln>
                <a:solidFill>
                  <a:srgbClr val="C9E9FF"/>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rPr>
              <a:t> ảnh</a:t>
            </a:r>
            <a:endParaRPr kumimoji="0" lang="en-US" altLang="zh-CN" sz="4400" b="0" i="0" u="none" strike="noStrike" kern="1200" cap="none" spc="0" normalizeH="0" baseline="0" noProof="0" dirty="0">
              <a:ln>
                <a:noFill/>
              </a:ln>
              <a:solidFill>
                <a:srgbClr val="C9E9FF"/>
              </a:solidFill>
              <a:effectLst/>
              <a:uLnTx/>
              <a:uFillTx/>
              <a:latin typeface="Times New Roman" panose="02020603050405020304" pitchFamily="18" charset="0"/>
              <a:ea typeface="方正少儿简体" panose="03000509000000000000" pitchFamily="65" charset="-122"/>
              <a:cs typeface="Times New Roman" panose="02020603050405020304" pitchFamily="18" charset="0"/>
            </a:endParaRPr>
          </a:p>
        </p:txBody>
      </p:sp>
      <p:sp>
        <p:nvSpPr>
          <p:cNvPr id="35" name="文本框 27"/>
          <p:cNvSpPr txBox="1"/>
          <p:nvPr/>
        </p:nvSpPr>
        <p:spPr>
          <a:xfrm>
            <a:off x="5915944" y="2159027"/>
            <a:ext cx="3691467" cy="646331"/>
          </a:xfrm>
          <a:prstGeom prst="rect">
            <a:avLst/>
          </a:prstGeom>
          <a:noFill/>
        </p:spPr>
        <p:txBody>
          <a:bodyPr wrap="square" rtlCol="0">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smtClean="0">
                <a:ln>
                  <a:noFill/>
                </a:ln>
                <a:solidFill>
                  <a:prstClr val="white"/>
                </a:solidFill>
                <a:effectLst/>
                <a:uLnTx/>
                <a:uFillTx/>
                <a:latin typeface="Times New Roman" panose="02020603050405020304" pitchFamily="18" charset="0"/>
                <a:ea typeface="Roboto Black" panose="02000000000000000000" pitchFamily="2" charset="0"/>
                <a:cs typeface="Times New Roman" panose="02020603050405020304" pitchFamily="18" charset="0"/>
              </a:rPr>
              <a:t>HOẠT ĐỘNG 2</a:t>
            </a:r>
            <a:endParaRPr kumimoji="0" lang="en-US" altLang="zh-CN" sz="3600" b="1" i="0" u="none" strike="noStrike" kern="1200" cap="none" spc="0" normalizeH="0" baseline="0" noProof="0" dirty="0">
              <a:ln>
                <a:noFill/>
              </a:ln>
              <a:solidFill>
                <a:prstClr val="white"/>
              </a:solidFill>
              <a:effectLst/>
              <a:uLnTx/>
              <a:uFillTx/>
              <a:latin typeface="Times New Roman" panose="02020603050405020304" pitchFamily="18" charset="0"/>
              <a:ea typeface="Roboto Black"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963573398"/>
      </p:ext>
    </p:extLst>
  </p:cSld>
  <p:clrMapOvr>
    <a:masterClrMapping/>
  </p:clrMapOvr>
  <p:transition spd="slow">
    <p:wip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CTIVITYMODEL" val="{&quot;$type&quot;:&quot;ClassPoint2.Core.Model.Activity, ClassPoint2.Core&quot;,&quot;ActivityId&quot;:&quot;sa20241010012424544AEYD&quot;,&quot;Name&quot;:&quot;ShortAnswers&quot;,&quot;ActivityType&quot;:1,&quot;Width&quot;:0.0,&quot;Height&quot;:0.0,&quot;Graphics&quot;:null,&quot;ActivityBase&quot;:{&quot;$type&quot;:&quot;ClassPoint2.Core.DTO.Activities.ShortAnswerActivity, ClassPoint2.Core&quot;,&quot;isMultipleSubmissionsAllowed&quot;:false,&quot;isNamesHidden&quot;:false,&quot;gradingInstructions&quot;:null,&quot;activityId&quot;:null,&quot;activityType&quot;:&quot;Short Answer&quot;,&quot;countdown&quot;:15,&quot;StartWithSlide&quot;:false,&quot;CanMinimize&quot;:false,&quot;CanCountDown&quot;:true},&quot;IsLocked&quot;:false,&quot;IsMappedFromCp1&quot;:false,&quot;IsQuizMode&quot;:fals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615</TotalTime>
  <Words>405</Words>
  <Application>Microsoft Office PowerPoint</Application>
  <PresentationFormat>Widescreen</PresentationFormat>
  <Paragraphs>60</Paragraphs>
  <Slides>15</Slides>
  <Notes>2</Notes>
  <HiddenSlides>0</HiddenSlides>
  <MMClips>0</MMClips>
  <ScaleCrop>false</ScaleCrop>
  <HeadingPairs>
    <vt:vector size="6" baseType="variant">
      <vt:variant>
        <vt:lpstr>Fonts Used</vt:lpstr>
      </vt:variant>
      <vt:variant>
        <vt:i4>16</vt:i4>
      </vt:variant>
      <vt:variant>
        <vt:lpstr>Theme</vt:lpstr>
      </vt:variant>
      <vt:variant>
        <vt:i4>8</vt:i4>
      </vt:variant>
      <vt:variant>
        <vt:lpstr>Slide Titles</vt:lpstr>
      </vt:variant>
      <vt:variant>
        <vt:i4>15</vt:i4>
      </vt:variant>
    </vt:vector>
  </HeadingPairs>
  <TitlesOfParts>
    <vt:vector size="39" baseType="lpstr">
      <vt:lpstr>微软雅黑</vt:lpstr>
      <vt:lpstr>宋体</vt:lpstr>
      <vt:lpstr>Arial</vt:lpstr>
      <vt:lpstr>Arrus-Black</vt:lpstr>
      <vt:lpstr>Bahnschrift Condensed</vt:lpstr>
      <vt:lpstr>Calibri</vt:lpstr>
      <vt:lpstr>Calibri Light</vt:lpstr>
      <vt:lpstr>等线</vt:lpstr>
      <vt:lpstr>等线 Light</vt:lpstr>
      <vt:lpstr>Roboto Black</vt:lpstr>
      <vt:lpstr>Roboto Medium</vt:lpstr>
      <vt:lpstr>Tahoma</vt:lpstr>
      <vt:lpstr>TI)</vt:lpstr>
      <vt:lpstr>Times New Roman</vt:lpstr>
      <vt:lpstr>华康海报体W12(P)</vt:lpstr>
      <vt:lpstr>方正少儿简体</vt:lpstr>
      <vt:lpstr>Office Theme</vt:lpstr>
      <vt:lpstr>1_Office Theme</vt:lpstr>
      <vt:lpstr>1_Office 主题​​</vt:lpstr>
      <vt:lpstr>2_Office Theme</vt:lpstr>
      <vt:lpstr>3_Office Theme</vt:lpstr>
      <vt:lpstr>4_Office Theme</vt:lpstr>
      <vt:lpstr>Office 主题</vt:lpstr>
      <vt:lpstr>5_Office Theme</vt:lpstr>
      <vt:lpstr>PowerPoint Presentation</vt:lpstr>
      <vt:lpstr>PowerPoint Presentation</vt:lpstr>
      <vt:lpstr>PowerPoint Presentation</vt:lpstr>
      <vt:lpstr>NỘI DUNG BÀI HỌC</vt:lpstr>
      <vt:lpstr>PowerPoint Presentation</vt:lpstr>
      <vt:lpstr>PowerPoint Presentation</vt:lpstr>
      <vt:lpstr>PowerPoint Presentation</vt:lpstr>
      <vt:lpstr>PowerPoint Presentation</vt:lpstr>
      <vt:lpstr>PowerPoint Presentation</vt:lpstr>
      <vt:lpstr>PowerPoint Presentation</vt:lpstr>
      <vt:lpstr>GV làm mẫu</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Administrator</cp:lastModifiedBy>
  <cp:revision>62</cp:revision>
  <dcterms:created xsi:type="dcterms:W3CDTF">2024-10-10T01:21:58Z</dcterms:created>
  <dcterms:modified xsi:type="dcterms:W3CDTF">2024-10-11T07:02:05Z</dcterms:modified>
</cp:coreProperties>
</file>