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3" r:id="rId2"/>
  </p:sldMasterIdLst>
  <p:sldIdLst>
    <p:sldId id="537" r:id="rId3"/>
    <p:sldId id="539" r:id="rId4"/>
    <p:sldId id="540" r:id="rId5"/>
    <p:sldId id="541" r:id="rId6"/>
    <p:sldId id="542" r:id="rId7"/>
    <p:sldId id="543" r:id="rId8"/>
    <p:sldId id="465" r:id="rId9"/>
    <p:sldId id="466" r:id="rId10"/>
    <p:sldId id="501" r:id="rId11"/>
    <p:sldId id="471" r:id="rId12"/>
    <p:sldId id="507" r:id="rId13"/>
    <p:sldId id="509" r:id="rId14"/>
    <p:sldId id="510" r:id="rId15"/>
    <p:sldId id="472" r:id="rId16"/>
    <p:sldId id="505" r:id="rId17"/>
    <p:sldId id="485" r:id="rId18"/>
    <p:sldId id="506" r:id="rId19"/>
    <p:sldId id="527" r:id="rId20"/>
    <p:sldId id="528" r:id="rId21"/>
    <p:sldId id="529" r:id="rId22"/>
    <p:sldId id="531" r:id="rId23"/>
    <p:sldId id="532" r:id="rId24"/>
    <p:sldId id="533" r:id="rId25"/>
    <p:sldId id="534" r:id="rId26"/>
    <p:sldId id="535" r:id="rId27"/>
    <p:sldId id="536" r:id="rId28"/>
    <p:sldId id="267" r:id="rId29"/>
    <p:sldId id="544" r:id="rId30"/>
  </p:sldIdLst>
  <p:sldSz cx="12192000" cy="6858000"/>
  <p:notesSz cx="6858000" cy="9144000"/>
  <p:custDataLst>
    <p:tags r:id="rId31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D7D31"/>
    <a:srgbClr val="C6E580"/>
    <a:srgbClr val="C8A5E3"/>
    <a:srgbClr val="FFFF00"/>
    <a:srgbClr val="F8CBAD"/>
    <a:srgbClr val="FEEAB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706" autoAdjust="0"/>
    <p:restoredTop sz="94660"/>
  </p:normalViewPr>
  <p:slideViewPr>
    <p:cSldViewPr snapToGrid="0">
      <p:cViewPr varScale="1">
        <p:scale>
          <a:sx n="67" d="100"/>
          <a:sy n="67" d="100"/>
        </p:scale>
        <p:origin x="656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tableStyles" Target="tableStyles.xml"/><Relationship Id="rId8" Type="http://schemas.openxmlformats.org/officeDocument/2006/relationships/slide" Target="slides/slide6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610414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72512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7969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967816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281627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7465341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07453669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6452554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6198560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263781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06915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2543486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2568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5988958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4980739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092965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9333551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743143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0962959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2867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38763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7345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preserve="1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07492527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7576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85447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985873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497007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6888036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3409822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184076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334773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2366051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Arial"/>
              <a:ea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517900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2172748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6967207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4027945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5874188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87901451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1420929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89698652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0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36042572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9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90638556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8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34803406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7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8743626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598166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6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52802617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466499854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6564424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0576939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93997105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11499081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D8B6900-5977-41F3-ACB4-E8C7CBE6A1A9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BBAB361-1813-492E-98D9-E5EAF702CFA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008506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1519-A846-49CD-A99E-BEAF781FD0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C9655-F973-4AD0-A1E6-999437E0A1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9786516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4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1519-A846-49CD-A99E-BEAF781FD0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C9655-F973-4AD0-A1E6-999437E0A1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17092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1519-A846-49CD-A99E-BEAF781FD0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C9655-F973-4AD0-A1E6-999437E0A1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998673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3173140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2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1519-A846-49CD-A99E-BEAF781FD0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C9655-F973-4AD0-A1E6-999437E0A1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5264798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89" indent="0" algn="ctr">
              <a:buNone/>
              <a:defRPr sz="2000"/>
            </a:lvl2pPr>
            <a:lvl3pPr marL="914377" indent="0" algn="ctr">
              <a:buNone/>
              <a:defRPr sz="1800"/>
            </a:lvl3pPr>
            <a:lvl4pPr marL="1371566" indent="0" algn="ctr">
              <a:buNone/>
              <a:defRPr sz="1600"/>
            </a:lvl4pPr>
            <a:lvl5pPr marL="1828754" indent="0" algn="ctr">
              <a:buNone/>
              <a:defRPr sz="1600"/>
            </a:lvl5pPr>
            <a:lvl6pPr marL="2285943" indent="0" algn="ctr">
              <a:buNone/>
              <a:defRPr sz="1600"/>
            </a:lvl6pPr>
            <a:lvl7pPr marL="2743131" indent="0" algn="ctr">
              <a:buNone/>
              <a:defRPr sz="1600"/>
            </a:lvl7pPr>
            <a:lvl8pPr marL="3200320" indent="0" algn="ctr">
              <a:buNone/>
              <a:defRPr sz="1600"/>
            </a:lvl8pPr>
            <a:lvl9pPr marL="3657509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2E1519-A846-49CD-A99E-BEAF781FD07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09C9655-F973-4AD0-A1E6-999437E0A171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1431994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849086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6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12525157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5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69299280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5291284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658046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48259520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AA392D-93B2-4B23-B58D-7D473047731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0114F0-ADBE-44EE-B4D0-F8D27575377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5615328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1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89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377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56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754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5943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131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3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509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D2CC56-60A1-42D0-AB28-6915537541D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0855066-7EFC-4AE0-9DA6-68296B3DDAD2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540637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5261474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AF565D9-9F03-474B-BDF4-FD99244C683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BA66727-116B-4D7E-9EB3-E908FAA282B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48329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2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89" indent="0">
              <a:buNone/>
              <a:defRPr sz="2000" b="1"/>
            </a:lvl2pPr>
            <a:lvl3pPr marL="914377" indent="0">
              <a:buNone/>
              <a:defRPr sz="1800" b="1"/>
            </a:lvl3pPr>
            <a:lvl4pPr marL="1371566" indent="0">
              <a:buNone/>
              <a:defRPr sz="1600" b="1"/>
            </a:lvl4pPr>
            <a:lvl5pPr marL="1828754" indent="0">
              <a:buNone/>
              <a:defRPr sz="1600" b="1"/>
            </a:lvl5pPr>
            <a:lvl6pPr marL="2285943" indent="0">
              <a:buNone/>
              <a:defRPr sz="1600" b="1"/>
            </a:lvl6pPr>
            <a:lvl7pPr marL="2743131" indent="0">
              <a:buNone/>
              <a:defRPr sz="1600" b="1"/>
            </a:lvl7pPr>
            <a:lvl8pPr marL="3200320" indent="0">
              <a:buNone/>
              <a:defRPr sz="1600" b="1"/>
            </a:lvl8pPr>
            <a:lvl9pPr marL="3657509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2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B57A50-731E-49F6-9396-000BC4CFF2D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522BC3-04A4-451F-9D47-FC48CD8F811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76912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D95556E-0294-46AB-8EAD-854CF9FC26AE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A14C1BC-9908-4A29-925B-192EEA588384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8700586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79A2ADC-0C5D-47F0-A722-B16B5E41A507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C128074-0F9B-4F73-893C-AA09000C8D6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5103380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8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53CD955-7EBB-4335-868E-C8AA7FEDCAF9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F3246FD-F214-4F72-8ABE-677E08621429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122564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8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189" indent="0">
              <a:buNone/>
              <a:defRPr sz="2800"/>
            </a:lvl2pPr>
            <a:lvl3pPr marL="914377" indent="0">
              <a:buNone/>
              <a:defRPr sz="2400"/>
            </a:lvl3pPr>
            <a:lvl4pPr marL="1371566" indent="0">
              <a:buNone/>
              <a:defRPr sz="2000"/>
            </a:lvl4pPr>
            <a:lvl5pPr marL="1828754" indent="0">
              <a:buNone/>
              <a:defRPr sz="2000"/>
            </a:lvl5pPr>
            <a:lvl6pPr marL="2285943" indent="0">
              <a:buNone/>
              <a:defRPr sz="2000"/>
            </a:lvl6pPr>
            <a:lvl7pPr marL="2743131" indent="0">
              <a:buNone/>
              <a:defRPr sz="2000"/>
            </a:lvl7pPr>
            <a:lvl8pPr marL="3200320" indent="0">
              <a:buNone/>
              <a:defRPr sz="2000"/>
            </a:lvl8pPr>
            <a:lvl9pPr marL="3657509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1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189" indent="0">
              <a:buNone/>
              <a:defRPr sz="1400"/>
            </a:lvl2pPr>
            <a:lvl3pPr marL="914377" indent="0">
              <a:buNone/>
              <a:defRPr sz="1200"/>
            </a:lvl3pPr>
            <a:lvl4pPr marL="1371566" indent="0">
              <a:buNone/>
              <a:defRPr sz="1000"/>
            </a:lvl4pPr>
            <a:lvl5pPr marL="1828754" indent="0">
              <a:buNone/>
              <a:defRPr sz="1000"/>
            </a:lvl5pPr>
            <a:lvl6pPr marL="2285943" indent="0">
              <a:buNone/>
              <a:defRPr sz="1000"/>
            </a:lvl6pPr>
            <a:lvl7pPr marL="2743131" indent="0">
              <a:buNone/>
              <a:defRPr sz="1000"/>
            </a:lvl7pPr>
            <a:lvl8pPr marL="3200320" indent="0">
              <a:buNone/>
              <a:defRPr sz="1000"/>
            </a:lvl8pPr>
            <a:lvl9pPr marL="3657509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2D1D24-271D-40A7-B1BB-1DC98505D3E8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27AE71B-483F-4AFD-A490-7C46C09061AE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8695197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4490FA-8E50-4FDC-8F41-68040868196A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A5AE23-C4F0-46CF-9BC9-495DF103A5C5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5995830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6"/>
            <a:ext cx="2628900" cy="5811839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2" y="365126"/>
            <a:ext cx="7734300" cy="581183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E9B0797-DF5A-4AA6-B961-10CC8FA4104D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93C174-5531-40BF-B715-CBF103806C6D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2213163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3273317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7999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994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slideLayout" Target="../slideLayouts/slideLayout26.xml"/><Relationship Id="rId39" Type="http://schemas.openxmlformats.org/officeDocument/2006/relationships/slideLayout" Target="../slideLayouts/slideLayout39.xml"/><Relationship Id="rId21" Type="http://schemas.openxmlformats.org/officeDocument/2006/relationships/slideLayout" Target="../slideLayouts/slideLayout21.xml"/><Relationship Id="rId34" Type="http://schemas.openxmlformats.org/officeDocument/2006/relationships/slideLayout" Target="../slideLayouts/slideLayout34.xml"/><Relationship Id="rId42" Type="http://schemas.openxmlformats.org/officeDocument/2006/relationships/slideLayout" Target="../slideLayouts/slideLayout42.xml"/><Relationship Id="rId47" Type="http://schemas.openxmlformats.org/officeDocument/2006/relationships/slideLayout" Target="../slideLayouts/slideLayout47.xml"/><Relationship Id="rId50" Type="http://schemas.openxmlformats.org/officeDocument/2006/relationships/slideLayout" Target="../slideLayouts/slideLayout50.xml"/><Relationship Id="rId55" Type="http://schemas.openxmlformats.org/officeDocument/2006/relationships/slideLayout" Target="../slideLayouts/slideLayout55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9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32" Type="http://schemas.openxmlformats.org/officeDocument/2006/relationships/slideLayout" Target="../slideLayouts/slideLayout32.xml"/><Relationship Id="rId37" Type="http://schemas.openxmlformats.org/officeDocument/2006/relationships/slideLayout" Target="../slideLayouts/slideLayout37.xml"/><Relationship Id="rId40" Type="http://schemas.openxmlformats.org/officeDocument/2006/relationships/slideLayout" Target="../slideLayouts/slideLayout40.xml"/><Relationship Id="rId45" Type="http://schemas.openxmlformats.org/officeDocument/2006/relationships/slideLayout" Target="../slideLayouts/slideLayout45.xml"/><Relationship Id="rId53" Type="http://schemas.openxmlformats.org/officeDocument/2006/relationships/slideLayout" Target="../slideLayouts/slideLayout53.xml"/><Relationship Id="rId5" Type="http://schemas.openxmlformats.org/officeDocument/2006/relationships/slideLayout" Target="../slideLayouts/slideLayout5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slideLayout" Target="../slideLayouts/slideLayout27.xml"/><Relationship Id="rId30" Type="http://schemas.openxmlformats.org/officeDocument/2006/relationships/slideLayout" Target="../slideLayouts/slideLayout30.xml"/><Relationship Id="rId35" Type="http://schemas.openxmlformats.org/officeDocument/2006/relationships/slideLayout" Target="../slideLayouts/slideLayout35.xml"/><Relationship Id="rId43" Type="http://schemas.openxmlformats.org/officeDocument/2006/relationships/slideLayout" Target="../slideLayouts/slideLayout43.xml"/><Relationship Id="rId48" Type="http://schemas.openxmlformats.org/officeDocument/2006/relationships/slideLayout" Target="../slideLayouts/slideLayout48.xml"/><Relationship Id="rId56" Type="http://schemas.openxmlformats.org/officeDocument/2006/relationships/slideLayout" Target="../slideLayouts/slideLayout56.xml"/><Relationship Id="rId8" Type="http://schemas.openxmlformats.org/officeDocument/2006/relationships/slideLayout" Target="../slideLayouts/slideLayout8.xml"/><Relationship Id="rId51" Type="http://schemas.openxmlformats.org/officeDocument/2006/relationships/slideLayout" Target="../slideLayouts/slideLayout51.xml"/><Relationship Id="rId3" Type="http://schemas.openxmlformats.org/officeDocument/2006/relationships/slideLayout" Target="../slideLayouts/slideLayout3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33" Type="http://schemas.openxmlformats.org/officeDocument/2006/relationships/slideLayout" Target="../slideLayouts/slideLayout33.xml"/><Relationship Id="rId38" Type="http://schemas.openxmlformats.org/officeDocument/2006/relationships/slideLayout" Target="../slideLayouts/slideLayout38.xml"/><Relationship Id="rId46" Type="http://schemas.openxmlformats.org/officeDocument/2006/relationships/slideLayout" Target="../slideLayouts/slideLayout46.xml"/><Relationship Id="rId20" Type="http://schemas.openxmlformats.org/officeDocument/2006/relationships/slideLayout" Target="../slideLayouts/slideLayout20.xml"/><Relationship Id="rId41" Type="http://schemas.openxmlformats.org/officeDocument/2006/relationships/slideLayout" Target="../slideLayouts/slideLayout41.xml"/><Relationship Id="rId54" Type="http://schemas.openxmlformats.org/officeDocument/2006/relationships/slideLayout" Target="../slideLayouts/slideLayout54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slideLayout" Target="../slideLayouts/slideLayout28.xml"/><Relationship Id="rId36" Type="http://schemas.openxmlformats.org/officeDocument/2006/relationships/slideLayout" Target="../slideLayouts/slideLayout36.xml"/><Relationship Id="rId49" Type="http://schemas.openxmlformats.org/officeDocument/2006/relationships/slideLayout" Target="../slideLayouts/slideLayout49.xml"/><Relationship Id="rId57" Type="http://schemas.openxmlformats.org/officeDocument/2006/relationships/theme" Target="../theme/theme1.xml"/><Relationship Id="rId10" Type="http://schemas.openxmlformats.org/officeDocument/2006/relationships/slideLayout" Target="../slideLayouts/slideLayout10.xml"/><Relationship Id="rId31" Type="http://schemas.openxmlformats.org/officeDocument/2006/relationships/slideLayout" Target="../slideLayouts/slideLayout31.xml"/><Relationship Id="rId44" Type="http://schemas.openxmlformats.org/officeDocument/2006/relationships/slideLayout" Target="../slideLayouts/slideLayout44.xml"/><Relationship Id="rId52" Type="http://schemas.openxmlformats.org/officeDocument/2006/relationships/slideLayout" Target="../slideLayouts/slideLayout5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slideLayout" Target="../slideLayouts/slideLayout69.xml"/><Relationship Id="rId18" Type="http://schemas.openxmlformats.org/officeDocument/2006/relationships/slideLayout" Target="../slideLayouts/slideLayout74.xml"/><Relationship Id="rId3" Type="http://schemas.openxmlformats.org/officeDocument/2006/relationships/slideLayout" Target="../slideLayouts/slideLayout59.xml"/><Relationship Id="rId21" Type="http://schemas.openxmlformats.org/officeDocument/2006/relationships/slideLayout" Target="../slideLayouts/slideLayout77.xml"/><Relationship Id="rId7" Type="http://schemas.openxmlformats.org/officeDocument/2006/relationships/slideLayout" Target="../slideLayouts/slideLayout63.xml"/><Relationship Id="rId12" Type="http://schemas.openxmlformats.org/officeDocument/2006/relationships/slideLayout" Target="../slideLayouts/slideLayout68.xml"/><Relationship Id="rId17" Type="http://schemas.openxmlformats.org/officeDocument/2006/relationships/slideLayout" Target="../slideLayouts/slideLayout73.xml"/><Relationship Id="rId2" Type="http://schemas.openxmlformats.org/officeDocument/2006/relationships/slideLayout" Target="../slideLayouts/slideLayout58.xml"/><Relationship Id="rId16" Type="http://schemas.openxmlformats.org/officeDocument/2006/relationships/slideLayout" Target="../slideLayouts/slideLayout72.xml"/><Relationship Id="rId20" Type="http://schemas.openxmlformats.org/officeDocument/2006/relationships/slideLayout" Target="../slideLayouts/slideLayout76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5" Type="http://schemas.openxmlformats.org/officeDocument/2006/relationships/slideLayout" Target="../slideLayouts/slideLayout71.xml"/><Relationship Id="rId10" Type="http://schemas.openxmlformats.org/officeDocument/2006/relationships/slideLayout" Target="../slideLayouts/slideLayout66.xml"/><Relationship Id="rId19" Type="http://schemas.openxmlformats.org/officeDocument/2006/relationships/slideLayout" Target="../slideLayouts/slideLayout75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slideLayout" Target="../slideLayouts/slideLayout70.xml"/><Relationship Id="rId22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4/9/2025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9" name="Google Shape;14;p7">
            <a:extLst>
              <a:ext uri="{FF2B5EF4-FFF2-40B4-BE49-F238E27FC236}">
                <a16:creationId xmlns:a16="http://schemas.microsoft.com/office/drawing/2014/main" id="{04090D99-9D57-480A-95DF-DC59F3A5F26E}"/>
              </a:ext>
            </a:extLst>
          </p:cNvPr>
          <p:cNvSpPr txBox="1">
            <a:spLocks/>
          </p:cNvSpPr>
          <p:nvPr userDrawn="1"/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2860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lvl="1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lvl="2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lvl="3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lvl="4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lvl="5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lvl="6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lvl="7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lvl="8" indent="-22860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/>
              <a:t>Click to edit Master subtitle style</a:t>
            </a:r>
          </a:p>
        </p:txBody>
      </p:sp>
      <p:sp>
        <p:nvSpPr>
          <p:cNvPr id="10" name="Google Shape;15;p7">
            <a:extLst>
              <a:ext uri="{FF2B5EF4-FFF2-40B4-BE49-F238E27FC236}">
                <a16:creationId xmlns:a16="http://schemas.microsoft.com/office/drawing/2014/main" id="{BEA6F869-62A7-49FC-97A7-DF92FF985AB0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lvl="0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lvl="1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lvl="2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lvl="3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lvl="4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lvl="5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lvl="6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lvl="7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lvl="8" algn="l" defTabSz="914400" rtl="0" eaLnBrk="1" latinLnBrk="0" hangingPunct="1">
              <a:spcBef>
                <a:spcPts val="0"/>
              </a:spcBef>
              <a:spcAft>
                <a:spcPts val="0"/>
              </a:spcAft>
              <a:buSzPts val="140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C354FBDB-570B-47DF-96E0-31EC931D5420}" type="datetimeFigureOut">
              <a:rPr lang="en-US" smtClean="0"/>
              <a:pPr/>
              <a:t>4/9/2025</a:t>
            </a:fld>
            <a:endParaRPr lang="en-US"/>
          </a:p>
        </p:txBody>
      </p:sp>
      <p:sp>
        <p:nvSpPr>
          <p:cNvPr id="11" name="Google Shape;17;p7">
            <a:extLst>
              <a:ext uri="{FF2B5EF4-FFF2-40B4-BE49-F238E27FC236}">
                <a16:creationId xmlns:a16="http://schemas.microsoft.com/office/drawing/2014/main" id="{EE88DECA-0DF6-4DBE-97E0-06186452F03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defPPr>
              <a:defRPr lang="en-US"/>
            </a:defPPr>
            <a:lvl1pPr marL="0" lvl="0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0" lvl="1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0" lvl="2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0" lvl="3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0" lvl="4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0" lvl="5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0" lvl="6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0" lvl="7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0" lvl="8" indent="0" algn="r" defTabSz="914400" rtl="0" eaLnBrk="1" latinLnBrk="0" hangingPunct="1">
              <a:spcBef>
                <a:spcPts val="0"/>
              </a:spcBef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776775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2" r:id="rId1"/>
    <p:sldLayoutId id="2147483723" r:id="rId2"/>
    <p:sldLayoutId id="2147483705" r:id="rId3"/>
    <p:sldLayoutId id="2147483669" r:id="rId4"/>
    <p:sldLayoutId id="2147483741" r:id="rId5"/>
    <p:sldLayoutId id="2147483731" r:id="rId6"/>
    <p:sldLayoutId id="2147483729" r:id="rId7"/>
    <p:sldLayoutId id="2147483725" r:id="rId8"/>
    <p:sldLayoutId id="2147483724" r:id="rId9"/>
    <p:sldLayoutId id="2147483715" r:id="rId10"/>
    <p:sldLayoutId id="2147483708" r:id="rId11"/>
    <p:sldLayoutId id="2147483706" r:id="rId12"/>
    <p:sldLayoutId id="2147483670" r:id="rId13"/>
    <p:sldLayoutId id="2147483733" r:id="rId14"/>
    <p:sldLayoutId id="2147483732" r:id="rId15"/>
    <p:sldLayoutId id="2147483730" r:id="rId16"/>
    <p:sldLayoutId id="2147483728" r:id="rId17"/>
    <p:sldLayoutId id="2147483727" r:id="rId18"/>
    <p:sldLayoutId id="2147483726" r:id="rId19"/>
    <p:sldLayoutId id="2147483717" r:id="rId20"/>
    <p:sldLayoutId id="2147483716" r:id="rId21"/>
    <p:sldLayoutId id="2147483714" r:id="rId22"/>
    <p:sldLayoutId id="2147483713" r:id="rId23"/>
    <p:sldLayoutId id="2147483712" r:id="rId24"/>
    <p:sldLayoutId id="2147483711" r:id="rId25"/>
    <p:sldLayoutId id="2147483710" r:id="rId26"/>
    <p:sldLayoutId id="2147483709" r:id="rId27"/>
    <p:sldLayoutId id="2147483707" r:id="rId28"/>
    <p:sldLayoutId id="2147483690" r:id="rId29"/>
    <p:sldLayoutId id="2147483689" r:id="rId30"/>
    <p:sldLayoutId id="2147483688" r:id="rId31"/>
    <p:sldLayoutId id="2147483687" r:id="rId32"/>
    <p:sldLayoutId id="2147483686" r:id="rId33"/>
    <p:sldLayoutId id="2147483685" r:id="rId34"/>
    <p:sldLayoutId id="2147483671" r:id="rId35"/>
    <p:sldLayoutId id="2147483734" r:id="rId36"/>
    <p:sldLayoutId id="2147483691" r:id="rId37"/>
    <p:sldLayoutId id="2147483661" r:id="rId38"/>
    <p:sldLayoutId id="2147483668" r:id="rId39"/>
    <p:sldLayoutId id="2147483662" r:id="rId40"/>
    <p:sldLayoutId id="2147483667" r:id="rId41"/>
    <p:sldLayoutId id="2147483740" r:id="rId42"/>
    <p:sldLayoutId id="2147483739" r:id="rId43"/>
    <p:sldLayoutId id="2147483738" r:id="rId44"/>
    <p:sldLayoutId id="2147483737" r:id="rId45"/>
    <p:sldLayoutId id="2147483736" r:id="rId46"/>
    <p:sldLayoutId id="2147483735" r:id="rId47"/>
    <p:sldLayoutId id="2147483699" r:id="rId48"/>
    <p:sldLayoutId id="2147483698" r:id="rId49"/>
    <p:sldLayoutId id="2147483697" r:id="rId50"/>
    <p:sldLayoutId id="2147483696" r:id="rId51"/>
    <p:sldLayoutId id="2147483695" r:id="rId52"/>
    <p:sldLayoutId id="2147483694" r:id="rId53"/>
    <p:sldLayoutId id="2147483693" r:id="rId54"/>
    <p:sldLayoutId id="2147483692" r:id="rId55"/>
    <p:sldLayoutId id="2147483742" r:id="rId56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95015C6-3745-404C-95B0-BC3F5895B602}" type="datetimeFigureOut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4/9/2025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EB29D1B-191E-4334-B7F9-E188C434A1CB}" type="slidenum">
              <a:rPr kumimoji="0" 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136491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722" r:id="rId2"/>
    <p:sldLayoutId id="2147483718" r:id="rId3"/>
    <p:sldLayoutId id="2147483704" r:id="rId4"/>
    <p:sldLayoutId id="2147483700" r:id="rId5"/>
    <p:sldLayoutId id="2147483675" r:id="rId6"/>
    <p:sldLayoutId id="2147483721" r:id="rId7"/>
    <p:sldLayoutId id="2147483720" r:id="rId8"/>
    <p:sldLayoutId id="2147483719" r:id="rId9"/>
    <p:sldLayoutId id="2147483703" r:id="rId10"/>
    <p:sldLayoutId id="2147483702" r:id="rId11"/>
    <p:sldLayoutId id="2147483701" r:id="rId12"/>
    <p:sldLayoutId id="2147483676" r:id="rId13"/>
    <p:sldLayoutId id="2147483677" r:id="rId14"/>
    <p:sldLayoutId id="2147483678" r:id="rId15"/>
    <p:sldLayoutId id="2147483679" r:id="rId16"/>
    <p:sldLayoutId id="2147483680" r:id="rId17"/>
    <p:sldLayoutId id="2147483681" r:id="rId18"/>
    <p:sldLayoutId id="2147483682" r:id="rId19"/>
    <p:sldLayoutId id="2147483683" r:id="rId20"/>
    <p:sldLayoutId id="2147483684" r:id="rId21"/>
  </p:sldLayoutIdLst>
  <p:txStyles>
    <p:titleStyle>
      <a:lvl1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defTabSz="914377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609585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1219170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828754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2438339" algn="l" defTabSz="914377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594" indent="-228594" algn="l" defTabSz="914377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83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1142971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160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4pPr>
      <a:lvl5pPr marL="2057349" indent="-228594" algn="l" defTabSz="914377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1733" kern="1200">
          <a:solidFill>
            <a:schemeClr val="tx1"/>
          </a:solidFill>
          <a:latin typeface="+mn-lt"/>
          <a:ea typeface="+mn-ea"/>
          <a:cs typeface="+mn-cs"/>
        </a:defRPr>
      </a:lvl5pPr>
      <a:lvl6pPr marL="2514537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726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914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103" indent="-228594" algn="l" defTabSz="91437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8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377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566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754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943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131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320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509" algn="l" defTabSz="914377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7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png"/><Relationship Id="rId4" Type="http://schemas.openxmlformats.org/officeDocument/2006/relationships/image" Target="../media/image17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7" Type="http://schemas.openxmlformats.org/officeDocument/2006/relationships/image" Target="../media/image27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3.xml"/><Relationship Id="rId6" Type="http://schemas.microsoft.com/office/2007/relationships/hdphoto" Target="../media/hdphoto2.wdp"/><Relationship Id="rId5" Type="http://schemas.openxmlformats.org/officeDocument/2006/relationships/image" Target="../media/image26.png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4" Type="http://schemas.openxmlformats.org/officeDocument/2006/relationships/image" Target="../media/image29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3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gif"/></Relationships>
</file>

<file path=ppt/slides/_rels/slide20.xml.rels><?xml version="1.0" encoding="UTF-8" standalone="yes"?>
<Relationships xmlns="http://schemas.openxmlformats.org/package/2006/relationships"><Relationship Id="rId13" Type="http://schemas.openxmlformats.org/officeDocument/2006/relationships/image" Target="../media/image37.png"/><Relationship Id="rId18" Type="http://schemas.microsoft.com/office/2007/relationships/hdphoto" Target="../media/hdphoto10.wdp"/><Relationship Id="rId26" Type="http://schemas.openxmlformats.org/officeDocument/2006/relationships/image" Target="../media/image44.png"/><Relationship Id="rId39" Type="http://schemas.openxmlformats.org/officeDocument/2006/relationships/slide" Target="slide22.xml"/><Relationship Id="rId21" Type="http://schemas.microsoft.com/office/2007/relationships/hdphoto" Target="../media/hdphoto11.wdp"/><Relationship Id="rId34" Type="http://schemas.openxmlformats.org/officeDocument/2006/relationships/image" Target="../media/image48.png"/><Relationship Id="rId42" Type="http://schemas.openxmlformats.org/officeDocument/2006/relationships/slide" Target="slide23.xml"/><Relationship Id="rId47" Type="http://schemas.microsoft.com/office/2007/relationships/hdphoto" Target="../media/hdphoto21.wdp"/><Relationship Id="rId50" Type="http://schemas.microsoft.com/office/2007/relationships/hdphoto" Target="../media/hdphoto22.wdp"/><Relationship Id="rId7" Type="http://schemas.openxmlformats.org/officeDocument/2006/relationships/image" Target="../media/image34.png"/><Relationship Id="rId2" Type="http://schemas.openxmlformats.org/officeDocument/2006/relationships/image" Target="../media/image31.png"/><Relationship Id="rId16" Type="http://schemas.microsoft.com/office/2007/relationships/hdphoto" Target="../media/hdphoto9.wdp"/><Relationship Id="rId29" Type="http://schemas.openxmlformats.org/officeDocument/2006/relationships/image" Target="../media/image46.png"/><Relationship Id="rId11" Type="http://schemas.openxmlformats.org/officeDocument/2006/relationships/image" Target="../media/image36.png"/><Relationship Id="rId24" Type="http://schemas.openxmlformats.org/officeDocument/2006/relationships/image" Target="../media/image43.png"/><Relationship Id="rId32" Type="http://schemas.microsoft.com/office/2007/relationships/hdphoto" Target="../media/hdphoto16.wdp"/><Relationship Id="rId37" Type="http://schemas.openxmlformats.org/officeDocument/2006/relationships/image" Target="../media/image49.png"/><Relationship Id="rId40" Type="http://schemas.openxmlformats.org/officeDocument/2006/relationships/image" Target="../media/image50.png"/><Relationship Id="rId45" Type="http://schemas.openxmlformats.org/officeDocument/2006/relationships/slide" Target="slide24.xml"/><Relationship Id="rId5" Type="http://schemas.openxmlformats.org/officeDocument/2006/relationships/image" Target="../media/image33.png"/><Relationship Id="rId15" Type="http://schemas.openxmlformats.org/officeDocument/2006/relationships/image" Target="../media/image38.png"/><Relationship Id="rId23" Type="http://schemas.microsoft.com/office/2007/relationships/hdphoto" Target="../media/hdphoto12.wdp"/><Relationship Id="rId28" Type="http://schemas.openxmlformats.org/officeDocument/2006/relationships/image" Target="../media/image45.png"/><Relationship Id="rId36" Type="http://schemas.openxmlformats.org/officeDocument/2006/relationships/slide" Target="slide21.xml"/><Relationship Id="rId49" Type="http://schemas.openxmlformats.org/officeDocument/2006/relationships/image" Target="../media/image53.png"/><Relationship Id="rId10" Type="http://schemas.microsoft.com/office/2007/relationships/hdphoto" Target="../media/hdphoto6.wdp"/><Relationship Id="rId19" Type="http://schemas.openxmlformats.org/officeDocument/2006/relationships/image" Target="../media/image40.png"/><Relationship Id="rId31" Type="http://schemas.openxmlformats.org/officeDocument/2006/relationships/image" Target="../media/image47.png"/><Relationship Id="rId44" Type="http://schemas.microsoft.com/office/2007/relationships/hdphoto" Target="../media/hdphoto20.wdp"/><Relationship Id="rId52" Type="http://schemas.openxmlformats.org/officeDocument/2006/relationships/hyperlink" Target="Ph&#233;p%20tr&#7915;%20trong%20PV%2010%20(T3).pptx#-1,27,PowerPoint Presentation" TargetMode="External"/><Relationship Id="rId4" Type="http://schemas.microsoft.com/office/2007/relationships/hdphoto" Target="../media/hdphoto3.wdp"/><Relationship Id="rId9" Type="http://schemas.openxmlformats.org/officeDocument/2006/relationships/image" Target="../media/image35.png"/><Relationship Id="rId14" Type="http://schemas.microsoft.com/office/2007/relationships/hdphoto" Target="../media/hdphoto8.wdp"/><Relationship Id="rId22" Type="http://schemas.openxmlformats.org/officeDocument/2006/relationships/image" Target="../media/image42.png"/><Relationship Id="rId27" Type="http://schemas.microsoft.com/office/2007/relationships/hdphoto" Target="../media/hdphoto14.wdp"/><Relationship Id="rId30" Type="http://schemas.microsoft.com/office/2007/relationships/hdphoto" Target="../media/hdphoto15.wdp"/><Relationship Id="rId35" Type="http://schemas.microsoft.com/office/2007/relationships/hdphoto" Target="../media/hdphoto17.wdp"/><Relationship Id="rId43" Type="http://schemas.openxmlformats.org/officeDocument/2006/relationships/image" Target="../media/image51.png"/><Relationship Id="rId48" Type="http://schemas.openxmlformats.org/officeDocument/2006/relationships/slide" Target="slide25.xml"/><Relationship Id="rId8" Type="http://schemas.microsoft.com/office/2007/relationships/hdphoto" Target="../media/hdphoto5.wdp"/><Relationship Id="rId51" Type="http://schemas.openxmlformats.org/officeDocument/2006/relationships/image" Target="../media/image54.png"/><Relationship Id="rId3" Type="http://schemas.openxmlformats.org/officeDocument/2006/relationships/image" Target="../media/image32.png"/><Relationship Id="rId12" Type="http://schemas.microsoft.com/office/2007/relationships/hdphoto" Target="../media/hdphoto7.wdp"/><Relationship Id="rId17" Type="http://schemas.openxmlformats.org/officeDocument/2006/relationships/image" Target="../media/image39.png"/><Relationship Id="rId25" Type="http://schemas.microsoft.com/office/2007/relationships/hdphoto" Target="../media/hdphoto13.wdp"/><Relationship Id="rId33" Type="http://schemas.openxmlformats.org/officeDocument/2006/relationships/slide" Target="slide26.xml"/><Relationship Id="rId38" Type="http://schemas.microsoft.com/office/2007/relationships/hdphoto" Target="../media/hdphoto18.wdp"/><Relationship Id="rId46" Type="http://schemas.openxmlformats.org/officeDocument/2006/relationships/image" Target="../media/image52.png"/><Relationship Id="rId20" Type="http://schemas.openxmlformats.org/officeDocument/2006/relationships/image" Target="../media/image41.png"/><Relationship Id="rId41" Type="http://schemas.microsoft.com/office/2007/relationships/hdphoto" Target="../media/hdphoto19.wdp"/><Relationship Id="rId1" Type="http://schemas.openxmlformats.org/officeDocument/2006/relationships/slideLayout" Target="../slideLayouts/slideLayout41.xml"/><Relationship Id="rId6" Type="http://schemas.microsoft.com/office/2007/relationships/hdphoto" Target="../media/hdphoto4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56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g"/><Relationship Id="rId1" Type="http://schemas.openxmlformats.org/officeDocument/2006/relationships/slideLayout" Target="../slideLayouts/slideLayout5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slide" Target="slide20.xml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1.xml"/><Relationship Id="rId6" Type="http://schemas.openxmlformats.org/officeDocument/2006/relationships/image" Target="../media/image29.png"/><Relationship Id="rId5" Type="http://schemas.microsoft.com/office/2007/relationships/hdphoto" Target="../media/hdphoto23.wdp"/><Relationship Id="rId4" Type="http://schemas.openxmlformats.org/officeDocument/2006/relationships/image" Target="../media/image5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audio" Target="../media/audio4.wav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audio" Target="../media/audio3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7" Type="http://schemas.openxmlformats.org/officeDocument/2006/relationships/image" Target="../media/image1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62.xml"/><Relationship Id="rId6" Type="http://schemas.openxmlformats.org/officeDocument/2006/relationships/image" Target="../media/image9.gif"/><Relationship Id="rId5" Type="http://schemas.openxmlformats.org/officeDocument/2006/relationships/image" Target="../media/image11.gif"/><Relationship Id="rId4" Type="http://schemas.openxmlformats.org/officeDocument/2006/relationships/audio" Target="../media/audio3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57.xml"/><Relationship Id="rId4" Type="http://schemas.openxmlformats.org/officeDocument/2006/relationships/image" Target="../media/image10.gif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3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Alibaba-BaoAn-2854679">
            <a:hlinkClick r:id="" action="ppaction://media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938" y="5181600"/>
            <a:ext cx="114300" cy="85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" name="Rectangle 7"/>
          <p:cNvSpPr/>
          <p:nvPr/>
        </p:nvSpPr>
        <p:spPr>
          <a:xfrm>
            <a:off x="1528238" y="622246"/>
            <a:ext cx="8401191" cy="4811327"/>
          </a:xfrm>
          <a:prstGeom prst="rect">
            <a:avLst/>
          </a:prstGeom>
          <a:noFill/>
          <a:ln>
            <a:noFill/>
          </a:ln>
          <a:effectLst>
            <a:outerShdw blurRad="190500" dist="228600" dir="270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glow" dir="t">
              <a:rot lat="0" lon="0" rev="4800000"/>
            </a:lightRig>
          </a:scene3d>
          <a:sp3d prstMaterial="matte">
            <a:bevelT w="127000" h="63500"/>
          </a:sp3d>
        </p:spPr>
        <p:txBody>
          <a:bodyPr spcFirstLastPara="1" wrap="none" lIns="91440" tIns="45720" rIns="91440" bIns="45720" numCol="1">
            <a:prstTxWarp prst="textArchUp">
              <a:avLst>
                <a:gd name="adj" fmla="val 10928192"/>
              </a:avLst>
            </a:prstTxWarp>
            <a:spAutoFit/>
            <a:scene3d>
              <a:camera prst="perspectiveFront"/>
              <a:lightRig rig="flat" dir="tl">
                <a:rot lat="0" lon="0" rev="6600000"/>
              </a:lightRig>
            </a:scene3d>
            <a:sp3d extrusionH="25400" contourW="8890">
              <a:bevelT w="38100" h="31750" prst="angle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>
                <a:ln w="11430"/>
                <a:solidFill>
                  <a:srgbClr val="000099"/>
                </a:solidFill>
                <a:effectLst>
                  <a:glow rad="228600">
                    <a:srgbClr val="FFC000">
                      <a:satMod val="175000"/>
                      <a:alpha val="40000"/>
                    </a:srgbClr>
                  </a:glow>
                  <a:innerShdw blurRad="63500" dist="50800" dir="18900000">
                    <a:prstClr val="black">
                      <a:alpha val="50000"/>
                    </a:prstClr>
                  </a:inn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NHIỆT LIỆT CHÀO MỪNG CÁC THẦY CÔ GIÁO TỚI DỰ GIỜ</a:t>
            </a:r>
          </a:p>
        </p:txBody>
      </p:sp>
      <p:sp>
        <p:nvSpPr>
          <p:cNvPr id="6" name="Rectangle 5"/>
          <p:cNvSpPr/>
          <p:nvPr/>
        </p:nvSpPr>
        <p:spPr>
          <a:xfrm>
            <a:off x="2105025" y="2979295"/>
            <a:ext cx="7296659" cy="1316003"/>
          </a:xfrm>
          <a:prstGeom prst="rect">
            <a:avLst/>
          </a:prstGeom>
          <a:noFill/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txBody>
          <a:bodyPr wrap="square" lIns="68580" tIns="34291" rIns="68580" bIns="34291">
            <a:spAutoFit/>
            <a:scene3d>
              <a:camera prst="perspective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0" i="0" u="none" strike="noStrike" kern="1200" cap="none" spc="0" normalizeH="0" baseline="0" noProof="0" dirty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MÔN</a:t>
            </a:r>
            <a:r>
              <a:rPr kumimoji="0" lang="en-US" sz="4051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</a:t>
            </a:r>
            <a:r>
              <a:rPr kumimoji="0" lang="vi-VN" sz="4051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TOÁN</a:t>
            </a:r>
            <a:r>
              <a:rPr kumimoji="0" lang="en-US" sz="4051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L</a:t>
            </a:r>
            <a:r>
              <a:rPr lang="en-US" sz="405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ỚP 1B </a:t>
            </a:r>
          </a:p>
          <a:p>
            <a:pPr marL="0" marR="0" lvl="0" indent="0" algn="ctr" defTabSz="914377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51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GV</a:t>
            </a:r>
            <a:r>
              <a:rPr lang="en-US" sz="4051">
                <a:ln w="0"/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: Lê Thị Thúy Hợp</a:t>
            </a:r>
            <a:r>
              <a:rPr kumimoji="0" lang="en-US" sz="4051" b="0" i="0" u="none" strike="noStrike" kern="1200" cap="none" spc="0" normalizeH="0" baseline="0" noProof="0">
                <a:ln w="0"/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endParaRPr kumimoji="0" lang="en-US" sz="4051" b="0" i="0" u="none" strike="noStrike" kern="1200" cap="none" spc="0" normalizeH="0" baseline="0" noProof="0" dirty="0">
              <a:ln w="0"/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5126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5771" y="105385"/>
            <a:ext cx="1550416" cy="1204299"/>
          </a:xfrm>
          <a:prstGeom prst="ellipse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EmYeuTruongEm-HoangVan_3zb2r">
            <a:hlinkClick r:id="" action="ppaction://media"/>
            <a:extLst>
              <a:ext uri="{FF2B5EF4-FFF2-40B4-BE49-F238E27FC236}">
                <a16:creationId xmlns:a16="http://schemas.microsoft.com/office/drawing/2014/main" id="{D9425FE4-1CE5-4CAF-9109-C660F618DB7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05813" y="433025"/>
            <a:ext cx="1093825" cy="9143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8066981"/>
      </p:ext>
    </p:extLst>
  </p:cSld>
  <p:clrMapOvr>
    <a:masterClrMapping/>
  </p:clrMapOvr>
  <p:transition spd="slow" advClick="0">
    <p:split orient="vert"/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4946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KHÁM PHÁ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892462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540"/>
            <a:ext cx="12192001" cy="6504455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r="38224" b="26546"/>
          <a:stretch/>
        </p:blipFill>
        <p:spPr>
          <a:xfrm>
            <a:off x="0" y="398847"/>
            <a:ext cx="1372110" cy="92194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9E8E605C-8566-4DA4-B40C-BD2C574AAA30}"/>
              </a:ext>
            </a:extLst>
          </p:cNvPr>
          <p:cNvGrpSpPr/>
          <p:nvPr/>
        </p:nvGrpSpPr>
        <p:grpSpPr>
          <a:xfrm>
            <a:off x="1432186" y="738198"/>
            <a:ext cx="1668920" cy="5782662"/>
            <a:chOff x="1432186" y="779763"/>
            <a:chExt cx="1537142" cy="5782662"/>
          </a:xfrm>
        </p:grpSpPr>
        <p:sp>
          <p:nvSpPr>
            <p:cNvPr id="14" name="Rounded Rectangle 5">
              <a:extLst>
                <a:ext uri="{FF2B5EF4-FFF2-40B4-BE49-F238E27FC236}">
                  <a16:creationId xmlns:a16="http://schemas.microsoft.com/office/drawing/2014/main" id="{037BCEEC-5E65-43ED-8720-2BF63EC92138}"/>
                </a:ext>
              </a:extLst>
            </p:cNvPr>
            <p:cNvSpPr/>
            <p:nvPr/>
          </p:nvSpPr>
          <p:spPr bwMode="auto">
            <a:xfrm>
              <a:off x="1439417" y="779763"/>
              <a:ext cx="1529320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1 - 1 = … </a:t>
              </a:r>
            </a:p>
          </p:txBody>
        </p:sp>
        <p:sp>
          <p:nvSpPr>
            <p:cNvPr id="15" name="Rounded Rectangle 6">
              <a:extLst>
                <a:ext uri="{FF2B5EF4-FFF2-40B4-BE49-F238E27FC236}">
                  <a16:creationId xmlns:a16="http://schemas.microsoft.com/office/drawing/2014/main" id="{29E52E4D-BE82-45A4-980F-29F20326748C}"/>
                </a:ext>
              </a:extLst>
            </p:cNvPr>
            <p:cNvSpPr/>
            <p:nvPr/>
          </p:nvSpPr>
          <p:spPr bwMode="auto">
            <a:xfrm>
              <a:off x="1439416" y="1308055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2 - 1 =…</a:t>
              </a:r>
            </a:p>
          </p:txBody>
        </p:sp>
        <p:sp>
          <p:nvSpPr>
            <p:cNvPr id="16" name="Rounded Rectangle 7">
              <a:extLst>
                <a:ext uri="{FF2B5EF4-FFF2-40B4-BE49-F238E27FC236}">
                  <a16:creationId xmlns:a16="http://schemas.microsoft.com/office/drawing/2014/main" id="{CFC9B177-1CFE-478A-B251-BABC44F8236B}"/>
                </a:ext>
              </a:extLst>
            </p:cNvPr>
            <p:cNvSpPr/>
            <p:nvPr/>
          </p:nvSpPr>
          <p:spPr bwMode="auto">
            <a:xfrm>
              <a:off x="1439415" y="1844747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3 - 1 =…</a:t>
              </a:r>
            </a:p>
          </p:txBody>
        </p:sp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62A0E66A-9F17-4142-A4BE-C41A410577AD}"/>
                </a:ext>
              </a:extLst>
            </p:cNvPr>
            <p:cNvSpPr/>
            <p:nvPr/>
          </p:nvSpPr>
          <p:spPr bwMode="auto">
            <a:xfrm>
              <a:off x="1432191" y="2371057"/>
              <a:ext cx="1529320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4 - 1 =… </a:t>
              </a:r>
            </a:p>
          </p:txBody>
        </p:sp>
        <p:sp>
          <p:nvSpPr>
            <p:cNvPr id="18" name="Rounded Rectangle 6">
              <a:extLst>
                <a:ext uri="{FF2B5EF4-FFF2-40B4-BE49-F238E27FC236}">
                  <a16:creationId xmlns:a16="http://schemas.microsoft.com/office/drawing/2014/main" id="{467C913C-C333-48A3-8DC7-F4DBC7333D52}"/>
                </a:ext>
              </a:extLst>
            </p:cNvPr>
            <p:cNvSpPr/>
            <p:nvPr/>
          </p:nvSpPr>
          <p:spPr bwMode="auto">
            <a:xfrm>
              <a:off x="1432189" y="2893775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5 - 1 =…</a:t>
              </a:r>
            </a:p>
          </p:txBody>
        </p:sp>
        <p:sp>
          <p:nvSpPr>
            <p:cNvPr id="19" name="Rounded Rectangle 7">
              <a:extLst>
                <a:ext uri="{FF2B5EF4-FFF2-40B4-BE49-F238E27FC236}">
                  <a16:creationId xmlns:a16="http://schemas.microsoft.com/office/drawing/2014/main" id="{484C3A64-8A9D-4478-AA30-66FD36234E3F}"/>
                </a:ext>
              </a:extLst>
            </p:cNvPr>
            <p:cNvSpPr/>
            <p:nvPr/>
          </p:nvSpPr>
          <p:spPr bwMode="auto">
            <a:xfrm>
              <a:off x="1439415" y="3421571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6 - 1 =…</a:t>
              </a: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C6696B0D-DB67-43D8-93CE-43339DF2286A}"/>
                </a:ext>
              </a:extLst>
            </p:cNvPr>
            <p:cNvSpPr/>
            <p:nvPr/>
          </p:nvSpPr>
          <p:spPr bwMode="auto">
            <a:xfrm>
              <a:off x="1432189" y="3949369"/>
              <a:ext cx="1529320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7 - 1 =… </a:t>
              </a:r>
            </a:p>
          </p:txBody>
        </p:sp>
        <p:sp>
          <p:nvSpPr>
            <p:cNvPr id="21" name="Rounded Rectangle 6">
              <a:extLst>
                <a:ext uri="{FF2B5EF4-FFF2-40B4-BE49-F238E27FC236}">
                  <a16:creationId xmlns:a16="http://schemas.microsoft.com/office/drawing/2014/main" id="{F1F79E8E-1F4B-4D8D-AF3F-0CAADB5EB0DD}"/>
                </a:ext>
              </a:extLst>
            </p:cNvPr>
            <p:cNvSpPr/>
            <p:nvPr/>
          </p:nvSpPr>
          <p:spPr bwMode="auto">
            <a:xfrm>
              <a:off x="1440005" y="4479912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8 - 1 =…</a:t>
              </a:r>
            </a:p>
          </p:txBody>
        </p:sp>
        <p:sp>
          <p:nvSpPr>
            <p:cNvPr id="22" name="Rounded Rectangle 7">
              <a:extLst>
                <a:ext uri="{FF2B5EF4-FFF2-40B4-BE49-F238E27FC236}">
                  <a16:creationId xmlns:a16="http://schemas.microsoft.com/office/drawing/2014/main" id="{AA381EBC-847C-480D-91F8-D1A95204FDBC}"/>
                </a:ext>
              </a:extLst>
            </p:cNvPr>
            <p:cNvSpPr/>
            <p:nvPr/>
          </p:nvSpPr>
          <p:spPr bwMode="auto">
            <a:xfrm>
              <a:off x="1432186" y="5007928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9 - 1 =…</a:t>
              </a:r>
            </a:p>
          </p:txBody>
        </p:sp>
        <p:sp>
          <p:nvSpPr>
            <p:cNvPr id="23" name="Rounded Rectangle 7">
              <a:extLst>
                <a:ext uri="{FF2B5EF4-FFF2-40B4-BE49-F238E27FC236}">
                  <a16:creationId xmlns:a16="http://schemas.microsoft.com/office/drawing/2014/main" id="{4B897229-E164-4560-B5FE-1B290C7B687D}"/>
                </a:ext>
              </a:extLst>
            </p:cNvPr>
            <p:cNvSpPr/>
            <p:nvPr/>
          </p:nvSpPr>
          <p:spPr bwMode="auto">
            <a:xfrm>
              <a:off x="1432186" y="5535945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10 - 1 =…</a:t>
              </a:r>
            </a:p>
          </p:txBody>
        </p:sp>
        <p:sp>
          <p:nvSpPr>
            <p:cNvPr id="68" name="Rounded Rectangle 7">
              <a:extLst>
                <a:ext uri="{FF2B5EF4-FFF2-40B4-BE49-F238E27FC236}">
                  <a16:creationId xmlns:a16="http://schemas.microsoft.com/office/drawing/2014/main" id="{0EC01171-1E03-449E-90B3-B6EE320203E3}"/>
                </a:ext>
              </a:extLst>
            </p:cNvPr>
            <p:cNvSpPr/>
            <p:nvPr/>
          </p:nvSpPr>
          <p:spPr bwMode="auto">
            <a:xfrm>
              <a:off x="1432186" y="6076901"/>
              <a:ext cx="1529323" cy="485524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2 - 2 =…</a:t>
              </a:r>
            </a:p>
          </p:txBody>
        </p:sp>
      </p:grpSp>
      <p:grpSp>
        <p:nvGrpSpPr>
          <p:cNvPr id="5" name="Nhóm 4">
            <a:extLst>
              <a:ext uri="{FF2B5EF4-FFF2-40B4-BE49-F238E27FC236}">
                <a16:creationId xmlns:a16="http://schemas.microsoft.com/office/drawing/2014/main" id="{13DBDD04-E3C1-4F4D-B027-E7BFDB3C4ED6}"/>
              </a:ext>
            </a:extLst>
          </p:cNvPr>
          <p:cNvGrpSpPr/>
          <p:nvPr/>
        </p:nvGrpSpPr>
        <p:grpSpPr>
          <a:xfrm>
            <a:off x="3468773" y="751575"/>
            <a:ext cx="1898622" cy="5772248"/>
            <a:chOff x="3468773" y="806995"/>
            <a:chExt cx="1540565" cy="5772248"/>
          </a:xfrm>
        </p:grpSpPr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C2D603CA-3E91-4D8F-A1CE-B55E021E6DBF}"/>
                </a:ext>
              </a:extLst>
            </p:cNvPr>
            <p:cNvSpPr/>
            <p:nvPr/>
          </p:nvSpPr>
          <p:spPr bwMode="auto">
            <a:xfrm>
              <a:off x="3480016" y="806995"/>
              <a:ext cx="1529320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3 - 2 = … </a:t>
              </a:r>
            </a:p>
          </p:txBody>
        </p:sp>
        <p:sp>
          <p:nvSpPr>
            <p:cNvPr id="26" name="Rounded Rectangle 6">
              <a:extLst>
                <a:ext uri="{FF2B5EF4-FFF2-40B4-BE49-F238E27FC236}">
                  <a16:creationId xmlns:a16="http://schemas.microsoft.com/office/drawing/2014/main" id="{3693C791-34E5-4F94-A84E-F931EE8C311E}"/>
                </a:ext>
              </a:extLst>
            </p:cNvPr>
            <p:cNvSpPr/>
            <p:nvPr/>
          </p:nvSpPr>
          <p:spPr bwMode="auto">
            <a:xfrm>
              <a:off x="3480015" y="1335287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4 - 2 =…</a:t>
              </a:r>
            </a:p>
          </p:txBody>
        </p:sp>
        <p:sp>
          <p:nvSpPr>
            <p:cNvPr id="27" name="Rounded Rectangle 7">
              <a:extLst>
                <a:ext uri="{FF2B5EF4-FFF2-40B4-BE49-F238E27FC236}">
                  <a16:creationId xmlns:a16="http://schemas.microsoft.com/office/drawing/2014/main" id="{77EC5778-3C9A-42EA-A20D-2F537ABC5772}"/>
                </a:ext>
              </a:extLst>
            </p:cNvPr>
            <p:cNvSpPr/>
            <p:nvPr/>
          </p:nvSpPr>
          <p:spPr bwMode="auto">
            <a:xfrm>
              <a:off x="3480014" y="1871979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5 - 2 =…</a:t>
              </a:r>
            </a:p>
          </p:txBody>
        </p:sp>
        <p:sp>
          <p:nvSpPr>
            <p:cNvPr id="28" name="Rounded Rectangle 5">
              <a:extLst>
                <a:ext uri="{FF2B5EF4-FFF2-40B4-BE49-F238E27FC236}">
                  <a16:creationId xmlns:a16="http://schemas.microsoft.com/office/drawing/2014/main" id="{9C528C86-5C67-432D-93A9-5A407DE3AA43}"/>
                </a:ext>
              </a:extLst>
            </p:cNvPr>
            <p:cNvSpPr/>
            <p:nvPr/>
          </p:nvSpPr>
          <p:spPr bwMode="auto">
            <a:xfrm>
              <a:off x="3472790" y="2398289"/>
              <a:ext cx="1529320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6 - 2 =… </a:t>
              </a:r>
            </a:p>
          </p:txBody>
        </p:sp>
        <p:sp>
          <p:nvSpPr>
            <p:cNvPr id="29" name="Rounded Rectangle 6">
              <a:extLst>
                <a:ext uri="{FF2B5EF4-FFF2-40B4-BE49-F238E27FC236}">
                  <a16:creationId xmlns:a16="http://schemas.microsoft.com/office/drawing/2014/main" id="{D60C5C9D-10A2-4E55-BF62-F2C934DA711C}"/>
                </a:ext>
              </a:extLst>
            </p:cNvPr>
            <p:cNvSpPr/>
            <p:nvPr/>
          </p:nvSpPr>
          <p:spPr bwMode="auto">
            <a:xfrm>
              <a:off x="3472788" y="2921007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7 - 2 =…</a:t>
              </a:r>
            </a:p>
          </p:txBody>
        </p:sp>
        <p:sp>
          <p:nvSpPr>
            <p:cNvPr id="30" name="Rounded Rectangle 7">
              <a:extLst>
                <a:ext uri="{FF2B5EF4-FFF2-40B4-BE49-F238E27FC236}">
                  <a16:creationId xmlns:a16="http://schemas.microsoft.com/office/drawing/2014/main" id="{BBE01C17-3B4F-4BA0-898A-2B8816A29FC2}"/>
                </a:ext>
              </a:extLst>
            </p:cNvPr>
            <p:cNvSpPr/>
            <p:nvPr/>
          </p:nvSpPr>
          <p:spPr bwMode="auto">
            <a:xfrm>
              <a:off x="3480015" y="3448803"/>
              <a:ext cx="1529320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8 - 2 =…</a:t>
              </a: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0E65650F-A3DA-4EE8-88A7-1820DF5C0FB6}"/>
                </a:ext>
              </a:extLst>
            </p:cNvPr>
            <p:cNvSpPr/>
            <p:nvPr/>
          </p:nvSpPr>
          <p:spPr bwMode="auto">
            <a:xfrm>
              <a:off x="3472788" y="3976601"/>
              <a:ext cx="1529320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9 - 2 =… </a:t>
              </a:r>
            </a:p>
          </p:txBody>
        </p:sp>
        <p:sp>
          <p:nvSpPr>
            <p:cNvPr id="32" name="Rounded Rectangle 6">
              <a:extLst>
                <a:ext uri="{FF2B5EF4-FFF2-40B4-BE49-F238E27FC236}">
                  <a16:creationId xmlns:a16="http://schemas.microsoft.com/office/drawing/2014/main" id="{350ABD7A-F22E-4168-BA92-4E76A8782D06}"/>
                </a:ext>
              </a:extLst>
            </p:cNvPr>
            <p:cNvSpPr/>
            <p:nvPr/>
          </p:nvSpPr>
          <p:spPr bwMode="auto">
            <a:xfrm>
              <a:off x="3468773" y="4507364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10 - 2 =…</a:t>
              </a:r>
            </a:p>
          </p:txBody>
        </p:sp>
        <p:sp>
          <p:nvSpPr>
            <p:cNvPr id="33" name="Rounded Rectangle 7">
              <a:extLst>
                <a:ext uri="{FF2B5EF4-FFF2-40B4-BE49-F238E27FC236}">
                  <a16:creationId xmlns:a16="http://schemas.microsoft.com/office/drawing/2014/main" id="{35825993-655D-4DB0-83F2-E4D976F46971}"/>
                </a:ext>
              </a:extLst>
            </p:cNvPr>
            <p:cNvSpPr/>
            <p:nvPr/>
          </p:nvSpPr>
          <p:spPr bwMode="auto">
            <a:xfrm>
              <a:off x="3472785" y="5035160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3 - 3 =…</a:t>
              </a:r>
            </a:p>
          </p:txBody>
        </p:sp>
        <p:sp>
          <p:nvSpPr>
            <p:cNvPr id="34" name="Rounded Rectangle 7">
              <a:extLst>
                <a:ext uri="{FF2B5EF4-FFF2-40B4-BE49-F238E27FC236}">
                  <a16:creationId xmlns:a16="http://schemas.microsoft.com/office/drawing/2014/main" id="{AFFC9532-7726-432D-AD70-80821A0DF801}"/>
                </a:ext>
              </a:extLst>
            </p:cNvPr>
            <p:cNvSpPr/>
            <p:nvPr/>
          </p:nvSpPr>
          <p:spPr bwMode="auto">
            <a:xfrm>
              <a:off x="3472785" y="5563177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4 - 3 =…</a:t>
              </a:r>
            </a:p>
          </p:txBody>
        </p:sp>
        <p:sp>
          <p:nvSpPr>
            <p:cNvPr id="69" name="Rounded Rectangle 7">
              <a:extLst>
                <a:ext uri="{FF2B5EF4-FFF2-40B4-BE49-F238E27FC236}">
                  <a16:creationId xmlns:a16="http://schemas.microsoft.com/office/drawing/2014/main" id="{EFDCC05E-E24F-4925-BCAF-16B7BE6B0C8A}"/>
                </a:ext>
              </a:extLst>
            </p:cNvPr>
            <p:cNvSpPr/>
            <p:nvPr/>
          </p:nvSpPr>
          <p:spPr bwMode="auto">
            <a:xfrm>
              <a:off x="3480014" y="6093719"/>
              <a:ext cx="1529323" cy="485524"/>
            </a:xfrm>
            <a:prstGeom prst="roundRect">
              <a:avLst/>
            </a:prstGeom>
            <a:solidFill>
              <a:srgbClr val="F8CBAD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5 - 3 =…</a:t>
              </a:r>
            </a:p>
          </p:txBody>
        </p:sp>
      </p:grpSp>
      <p:grpSp>
        <p:nvGrpSpPr>
          <p:cNvPr id="6" name="Nhóm 5">
            <a:extLst>
              <a:ext uri="{FF2B5EF4-FFF2-40B4-BE49-F238E27FC236}">
                <a16:creationId xmlns:a16="http://schemas.microsoft.com/office/drawing/2014/main" id="{03FDD06C-B536-4F3F-8966-C93F0AD06763}"/>
              </a:ext>
            </a:extLst>
          </p:cNvPr>
          <p:cNvGrpSpPr/>
          <p:nvPr/>
        </p:nvGrpSpPr>
        <p:grpSpPr>
          <a:xfrm>
            <a:off x="5501472" y="746315"/>
            <a:ext cx="1681192" cy="5769123"/>
            <a:chOff x="5501472" y="801735"/>
            <a:chExt cx="1540565" cy="5769123"/>
          </a:xfrm>
        </p:grpSpPr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0CDFD56A-4594-4D90-B818-6911439E160B}"/>
                </a:ext>
              </a:extLst>
            </p:cNvPr>
            <p:cNvSpPr/>
            <p:nvPr/>
          </p:nvSpPr>
          <p:spPr bwMode="auto">
            <a:xfrm>
              <a:off x="5512715" y="801735"/>
              <a:ext cx="1529320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6 - 3 = … </a:t>
              </a:r>
            </a:p>
          </p:txBody>
        </p:sp>
        <p:sp>
          <p:nvSpPr>
            <p:cNvPr id="37" name="Rounded Rectangle 6">
              <a:extLst>
                <a:ext uri="{FF2B5EF4-FFF2-40B4-BE49-F238E27FC236}">
                  <a16:creationId xmlns:a16="http://schemas.microsoft.com/office/drawing/2014/main" id="{48ACD653-E9C6-477D-91B2-9C05F66A98B8}"/>
                </a:ext>
              </a:extLst>
            </p:cNvPr>
            <p:cNvSpPr/>
            <p:nvPr/>
          </p:nvSpPr>
          <p:spPr bwMode="auto">
            <a:xfrm>
              <a:off x="5512714" y="1330027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7 - 3 =…</a:t>
              </a:r>
            </a:p>
          </p:txBody>
        </p:sp>
        <p:sp>
          <p:nvSpPr>
            <p:cNvPr id="38" name="Rounded Rectangle 7">
              <a:extLst>
                <a:ext uri="{FF2B5EF4-FFF2-40B4-BE49-F238E27FC236}">
                  <a16:creationId xmlns:a16="http://schemas.microsoft.com/office/drawing/2014/main" id="{EC796E95-BD72-4CAB-A43D-E59888C4322C}"/>
                </a:ext>
              </a:extLst>
            </p:cNvPr>
            <p:cNvSpPr/>
            <p:nvPr/>
          </p:nvSpPr>
          <p:spPr bwMode="auto">
            <a:xfrm>
              <a:off x="5512713" y="1866719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8 - 3 =…</a:t>
              </a:r>
            </a:p>
          </p:txBody>
        </p:sp>
        <p:sp>
          <p:nvSpPr>
            <p:cNvPr id="39" name="Rounded Rectangle 5">
              <a:extLst>
                <a:ext uri="{FF2B5EF4-FFF2-40B4-BE49-F238E27FC236}">
                  <a16:creationId xmlns:a16="http://schemas.microsoft.com/office/drawing/2014/main" id="{4AD2B488-636F-4BBE-8A7E-6F73899013D5}"/>
                </a:ext>
              </a:extLst>
            </p:cNvPr>
            <p:cNvSpPr/>
            <p:nvPr/>
          </p:nvSpPr>
          <p:spPr bwMode="auto">
            <a:xfrm>
              <a:off x="5505489" y="2393029"/>
              <a:ext cx="1529320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9 - 3 =… </a:t>
              </a:r>
            </a:p>
          </p:txBody>
        </p:sp>
        <p:sp>
          <p:nvSpPr>
            <p:cNvPr id="40" name="Rounded Rectangle 6">
              <a:extLst>
                <a:ext uri="{FF2B5EF4-FFF2-40B4-BE49-F238E27FC236}">
                  <a16:creationId xmlns:a16="http://schemas.microsoft.com/office/drawing/2014/main" id="{CBD7A796-3312-4460-BFE1-23A9C7E5A18A}"/>
                </a:ext>
              </a:extLst>
            </p:cNvPr>
            <p:cNvSpPr/>
            <p:nvPr/>
          </p:nvSpPr>
          <p:spPr bwMode="auto">
            <a:xfrm>
              <a:off x="5505487" y="2915747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10 - 3 =…</a:t>
              </a:r>
            </a:p>
          </p:txBody>
        </p:sp>
        <p:sp>
          <p:nvSpPr>
            <p:cNvPr id="41" name="Rounded Rectangle 7">
              <a:extLst>
                <a:ext uri="{FF2B5EF4-FFF2-40B4-BE49-F238E27FC236}">
                  <a16:creationId xmlns:a16="http://schemas.microsoft.com/office/drawing/2014/main" id="{9CB2D08B-47CA-49BA-9E4A-E396F3BFFE9C}"/>
                </a:ext>
              </a:extLst>
            </p:cNvPr>
            <p:cNvSpPr/>
            <p:nvPr/>
          </p:nvSpPr>
          <p:spPr bwMode="auto">
            <a:xfrm>
              <a:off x="5512713" y="3443543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4 - 4 =…</a:t>
              </a: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BDC6A62F-24D5-4013-9AFE-5AEC2414AF18}"/>
                </a:ext>
              </a:extLst>
            </p:cNvPr>
            <p:cNvSpPr/>
            <p:nvPr/>
          </p:nvSpPr>
          <p:spPr bwMode="auto">
            <a:xfrm>
              <a:off x="5505487" y="3971341"/>
              <a:ext cx="1529320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5 - 4 =… </a:t>
              </a:r>
            </a:p>
          </p:txBody>
        </p:sp>
        <p:sp>
          <p:nvSpPr>
            <p:cNvPr id="43" name="Rounded Rectangle 6">
              <a:extLst>
                <a:ext uri="{FF2B5EF4-FFF2-40B4-BE49-F238E27FC236}">
                  <a16:creationId xmlns:a16="http://schemas.microsoft.com/office/drawing/2014/main" id="{1D4BA6D7-AFD0-4A80-9FE0-AEC0458C2F4E}"/>
                </a:ext>
              </a:extLst>
            </p:cNvPr>
            <p:cNvSpPr/>
            <p:nvPr/>
          </p:nvSpPr>
          <p:spPr bwMode="auto">
            <a:xfrm>
              <a:off x="5501472" y="4502104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6 - 4 =…</a:t>
              </a:r>
            </a:p>
          </p:txBody>
        </p:sp>
        <p:sp>
          <p:nvSpPr>
            <p:cNvPr id="44" name="Rounded Rectangle 7">
              <a:extLst>
                <a:ext uri="{FF2B5EF4-FFF2-40B4-BE49-F238E27FC236}">
                  <a16:creationId xmlns:a16="http://schemas.microsoft.com/office/drawing/2014/main" id="{E95BC017-6BEE-4D99-A576-229E7E2EFBE7}"/>
                </a:ext>
              </a:extLst>
            </p:cNvPr>
            <p:cNvSpPr/>
            <p:nvPr/>
          </p:nvSpPr>
          <p:spPr bwMode="auto">
            <a:xfrm>
              <a:off x="5505484" y="5029900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7 - 4 =…</a:t>
              </a:r>
            </a:p>
          </p:txBody>
        </p:sp>
        <p:sp>
          <p:nvSpPr>
            <p:cNvPr id="45" name="Rounded Rectangle 7">
              <a:extLst>
                <a:ext uri="{FF2B5EF4-FFF2-40B4-BE49-F238E27FC236}">
                  <a16:creationId xmlns:a16="http://schemas.microsoft.com/office/drawing/2014/main" id="{8C03A90E-0B02-4028-9D8B-B02DBE0BD81A}"/>
                </a:ext>
              </a:extLst>
            </p:cNvPr>
            <p:cNvSpPr/>
            <p:nvPr/>
          </p:nvSpPr>
          <p:spPr bwMode="auto">
            <a:xfrm>
              <a:off x="5505484" y="5557917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8 - 4 =…</a:t>
              </a:r>
            </a:p>
          </p:txBody>
        </p:sp>
        <p:sp>
          <p:nvSpPr>
            <p:cNvPr id="70" name="Rounded Rectangle 7">
              <a:extLst>
                <a:ext uri="{FF2B5EF4-FFF2-40B4-BE49-F238E27FC236}">
                  <a16:creationId xmlns:a16="http://schemas.microsoft.com/office/drawing/2014/main" id="{8F4D0B44-2D4C-4429-A93A-20F711D6459E}"/>
                </a:ext>
              </a:extLst>
            </p:cNvPr>
            <p:cNvSpPr/>
            <p:nvPr/>
          </p:nvSpPr>
          <p:spPr bwMode="auto">
            <a:xfrm>
              <a:off x="5512713" y="6085334"/>
              <a:ext cx="1529323" cy="485524"/>
            </a:xfrm>
            <a:prstGeom prst="roundRect">
              <a:avLst/>
            </a:prstGeom>
            <a:solidFill>
              <a:srgbClr val="FFFF00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9 - 4 =…</a:t>
              </a:r>
            </a:p>
          </p:txBody>
        </p:sp>
      </p:grpSp>
      <p:grpSp>
        <p:nvGrpSpPr>
          <p:cNvPr id="7" name="Nhóm 6">
            <a:extLst>
              <a:ext uri="{FF2B5EF4-FFF2-40B4-BE49-F238E27FC236}">
                <a16:creationId xmlns:a16="http://schemas.microsoft.com/office/drawing/2014/main" id="{DB243264-6CD4-4C75-96B3-B22720E5A822}"/>
              </a:ext>
            </a:extLst>
          </p:cNvPr>
          <p:cNvGrpSpPr/>
          <p:nvPr/>
        </p:nvGrpSpPr>
        <p:grpSpPr>
          <a:xfrm>
            <a:off x="7447008" y="743458"/>
            <a:ext cx="1750885" cy="5771652"/>
            <a:chOff x="7447008" y="757313"/>
            <a:chExt cx="1536553" cy="5771652"/>
          </a:xfrm>
        </p:grpSpPr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015B6E6-FD34-4F97-8238-D15D089BA738}"/>
                </a:ext>
              </a:extLst>
            </p:cNvPr>
            <p:cNvSpPr/>
            <p:nvPr/>
          </p:nvSpPr>
          <p:spPr bwMode="auto">
            <a:xfrm>
              <a:off x="7454239" y="757313"/>
              <a:ext cx="1529320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10 - 4 = 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… </a:t>
              </a:r>
            </a:p>
          </p:txBody>
        </p:sp>
        <p:sp>
          <p:nvSpPr>
            <p:cNvPr id="48" name="Rounded Rectangle 6">
              <a:extLst>
                <a:ext uri="{FF2B5EF4-FFF2-40B4-BE49-F238E27FC236}">
                  <a16:creationId xmlns:a16="http://schemas.microsoft.com/office/drawing/2014/main" id="{6BC2A97B-6674-46CC-9F54-8D6602AC7F19}"/>
                </a:ext>
              </a:extLst>
            </p:cNvPr>
            <p:cNvSpPr/>
            <p:nvPr/>
          </p:nvSpPr>
          <p:spPr bwMode="auto">
            <a:xfrm>
              <a:off x="7454238" y="1285605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5 - 5 =…</a:t>
              </a:r>
            </a:p>
          </p:txBody>
        </p:sp>
        <p:sp>
          <p:nvSpPr>
            <p:cNvPr id="49" name="Rounded Rectangle 7">
              <a:extLst>
                <a:ext uri="{FF2B5EF4-FFF2-40B4-BE49-F238E27FC236}">
                  <a16:creationId xmlns:a16="http://schemas.microsoft.com/office/drawing/2014/main" id="{C5E4E713-04D2-4E41-9314-A51D3853FB75}"/>
                </a:ext>
              </a:extLst>
            </p:cNvPr>
            <p:cNvSpPr/>
            <p:nvPr/>
          </p:nvSpPr>
          <p:spPr bwMode="auto">
            <a:xfrm>
              <a:off x="7454237" y="1822297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6 - 5 =…</a:t>
              </a:r>
            </a:p>
          </p:txBody>
        </p:sp>
        <p:sp>
          <p:nvSpPr>
            <p:cNvPr id="50" name="Rounded Rectangle 5">
              <a:extLst>
                <a:ext uri="{FF2B5EF4-FFF2-40B4-BE49-F238E27FC236}">
                  <a16:creationId xmlns:a16="http://schemas.microsoft.com/office/drawing/2014/main" id="{E83D65A7-7FF3-419D-A83B-CF4C1161EDCC}"/>
                </a:ext>
              </a:extLst>
            </p:cNvPr>
            <p:cNvSpPr/>
            <p:nvPr/>
          </p:nvSpPr>
          <p:spPr bwMode="auto">
            <a:xfrm>
              <a:off x="7447013" y="2348607"/>
              <a:ext cx="1529320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</a:t>
              </a:r>
              <a:r>
                <a:rPr lang="en-US" sz="2400" b="1" kern="0" dirty="0">
                  <a:solidFill>
                    <a:prstClr val="black"/>
                  </a:solidFill>
                  <a:cs typeface="Times New Roman" pitchFamily="18" charset="0"/>
                </a:rPr>
                <a:t>5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=… </a:t>
              </a:r>
            </a:p>
          </p:txBody>
        </p:sp>
        <p:sp>
          <p:nvSpPr>
            <p:cNvPr id="51" name="Rounded Rectangle 6">
              <a:extLst>
                <a:ext uri="{FF2B5EF4-FFF2-40B4-BE49-F238E27FC236}">
                  <a16:creationId xmlns:a16="http://schemas.microsoft.com/office/drawing/2014/main" id="{75C80EB1-FD6F-436F-8666-7498B0B37C75}"/>
                </a:ext>
              </a:extLst>
            </p:cNvPr>
            <p:cNvSpPr/>
            <p:nvPr/>
          </p:nvSpPr>
          <p:spPr bwMode="auto">
            <a:xfrm>
              <a:off x="7447011" y="2871325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8 - 5 =…</a:t>
              </a:r>
            </a:p>
          </p:txBody>
        </p:sp>
        <p:sp>
          <p:nvSpPr>
            <p:cNvPr id="52" name="Rounded Rectangle 7">
              <a:extLst>
                <a:ext uri="{FF2B5EF4-FFF2-40B4-BE49-F238E27FC236}">
                  <a16:creationId xmlns:a16="http://schemas.microsoft.com/office/drawing/2014/main" id="{96D8D937-3E27-4198-A7B2-20C869FF4D3D}"/>
                </a:ext>
              </a:extLst>
            </p:cNvPr>
            <p:cNvSpPr/>
            <p:nvPr/>
          </p:nvSpPr>
          <p:spPr bwMode="auto">
            <a:xfrm>
              <a:off x="7454237" y="3399121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lang="en-US" sz="2400" b="1" kern="0" dirty="0">
                  <a:solidFill>
                    <a:prstClr val="black"/>
                  </a:solidFill>
                  <a:cs typeface="Times New Roman" pitchFamily="18" charset="0"/>
                </a:rPr>
                <a:t>9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- 5 =…</a:t>
              </a:r>
            </a:p>
          </p:txBody>
        </p:sp>
        <p:sp>
          <p:nvSpPr>
            <p:cNvPr id="53" name="Rounded Rectangle 5">
              <a:extLst>
                <a:ext uri="{FF2B5EF4-FFF2-40B4-BE49-F238E27FC236}">
                  <a16:creationId xmlns:a16="http://schemas.microsoft.com/office/drawing/2014/main" id="{C393842D-9461-4C64-B6DB-5A7583610982}"/>
                </a:ext>
              </a:extLst>
            </p:cNvPr>
            <p:cNvSpPr/>
            <p:nvPr/>
          </p:nvSpPr>
          <p:spPr bwMode="auto">
            <a:xfrm>
              <a:off x="7447011" y="3926919"/>
              <a:ext cx="1529320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10 - 5 =… </a:t>
              </a:r>
            </a:p>
          </p:txBody>
        </p:sp>
        <p:sp>
          <p:nvSpPr>
            <p:cNvPr id="54" name="Rounded Rectangle 6">
              <a:extLst>
                <a:ext uri="{FF2B5EF4-FFF2-40B4-BE49-F238E27FC236}">
                  <a16:creationId xmlns:a16="http://schemas.microsoft.com/office/drawing/2014/main" id="{B64C9F19-4CD5-4AAF-A1F1-173B3542C31B}"/>
                </a:ext>
              </a:extLst>
            </p:cNvPr>
            <p:cNvSpPr/>
            <p:nvPr/>
          </p:nvSpPr>
          <p:spPr bwMode="auto">
            <a:xfrm>
              <a:off x="7454237" y="4457682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6 - 6 =…</a:t>
              </a:r>
            </a:p>
          </p:txBody>
        </p:sp>
        <p:sp>
          <p:nvSpPr>
            <p:cNvPr id="55" name="Rounded Rectangle 7">
              <a:extLst>
                <a:ext uri="{FF2B5EF4-FFF2-40B4-BE49-F238E27FC236}">
                  <a16:creationId xmlns:a16="http://schemas.microsoft.com/office/drawing/2014/main" id="{F09032DE-DBC1-4DA2-935B-86658A4F151A}"/>
                </a:ext>
              </a:extLst>
            </p:cNvPr>
            <p:cNvSpPr/>
            <p:nvPr/>
          </p:nvSpPr>
          <p:spPr bwMode="auto">
            <a:xfrm>
              <a:off x="7447008" y="4985478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7 - 6 =…</a:t>
              </a:r>
            </a:p>
          </p:txBody>
        </p:sp>
        <p:sp>
          <p:nvSpPr>
            <p:cNvPr id="56" name="Rounded Rectangle 7">
              <a:extLst>
                <a:ext uri="{FF2B5EF4-FFF2-40B4-BE49-F238E27FC236}">
                  <a16:creationId xmlns:a16="http://schemas.microsoft.com/office/drawing/2014/main" id="{627FAC3B-9294-4C94-AE97-7ADA528BFCAC}"/>
                </a:ext>
              </a:extLst>
            </p:cNvPr>
            <p:cNvSpPr/>
            <p:nvPr/>
          </p:nvSpPr>
          <p:spPr bwMode="auto">
            <a:xfrm>
              <a:off x="7447008" y="5513495"/>
              <a:ext cx="1529323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8 - 6 =…</a:t>
              </a:r>
            </a:p>
          </p:txBody>
        </p:sp>
        <p:sp>
          <p:nvSpPr>
            <p:cNvPr id="71" name="Rounded Rectangle 5">
              <a:extLst>
                <a:ext uri="{FF2B5EF4-FFF2-40B4-BE49-F238E27FC236}">
                  <a16:creationId xmlns:a16="http://schemas.microsoft.com/office/drawing/2014/main" id="{8B19FC1B-82F2-4176-98BE-58CFFDB3E597}"/>
                </a:ext>
              </a:extLst>
            </p:cNvPr>
            <p:cNvSpPr/>
            <p:nvPr/>
          </p:nvSpPr>
          <p:spPr bwMode="auto">
            <a:xfrm>
              <a:off x="7454239" y="6043441"/>
              <a:ext cx="1529320" cy="485524"/>
            </a:xfrm>
            <a:prstGeom prst="roundRect">
              <a:avLst/>
            </a:prstGeom>
            <a:solidFill>
              <a:srgbClr val="C8A5E3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9 - 6 = … </a:t>
              </a:r>
            </a:p>
          </p:txBody>
        </p:sp>
      </p:grpSp>
      <p:grpSp>
        <p:nvGrpSpPr>
          <p:cNvPr id="8" name="Nhóm 7">
            <a:extLst>
              <a:ext uri="{FF2B5EF4-FFF2-40B4-BE49-F238E27FC236}">
                <a16:creationId xmlns:a16="http://schemas.microsoft.com/office/drawing/2014/main" id="{E659CAF4-2803-4470-AC81-AB87CED1C36D}"/>
              </a:ext>
            </a:extLst>
          </p:cNvPr>
          <p:cNvGrpSpPr/>
          <p:nvPr/>
        </p:nvGrpSpPr>
        <p:grpSpPr>
          <a:xfrm>
            <a:off x="9440488" y="743458"/>
            <a:ext cx="1884763" cy="5758125"/>
            <a:chOff x="9436246" y="757313"/>
            <a:chExt cx="1544131" cy="5758125"/>
          </a:xfrm>
        </p:grpSpPr>
        <p:sp>
          <p:nvSpPr>
            <p:cNvPr id="58" name="Rounded Rectangle 5">
              <a:extLst>
                <a:ext uri="{FF2B5EF4-FFF2-40B4-BE49-F238E27FC236}">
                  <a16:creationId xmlns:a16="http://schemas.microsoft.com/office/drawing/2014/main" id="{49980CAB-635D-4320-B207-5FBB90ED6FAE}"/>
                </a:ext>
              </a:extLst>
            </p:cNvPr>
            <p:cNvSpPr/>
            <p:nvPr/>
          </p:nvSpPr>
          <p:spPr bwMode="auto">
            <a:xfrm>
              <a:off x="9443478" y="757313"/>
              <a:ext cx="1529320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10 - 6 = … </a:t>
              </a:r>
            </a:p>
          </p:txBody>
        </p:sp>
        <p:sp>
          <p:nvSpPr>
            <p:cNvPr id="59" name="Rounded Rectangle 6">
              <a:extLst>
                <a:ext uri="{FF2B5EF4-FFF2-40B4-BE49-F238E27FC236}">
                  <a16:creationId xmlns:a16="http://schemas.microsoft.com/office/drawing/2014/main" id="{781FA67B-01D9-4E28-9AA5-53F3674BA634}"/>
                </a:ext>
              </a:extLst>
            </p:cNvPr>
            <p:cNvSpPr/>
            <p:nvPr/>
          </p:nvSpPr>
          <p:spPr bwMode="auto">
            <a:xfrm>
              <a:off x="9443477" y="1285605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7 - 7 =…</a:t>
              </a:r>
            </a:p>
          </p:txBody>
        </p:sp>
        <p:sp>
          <p:nvSpPr>
            <p:cNvPr id="60" name="Rounded Rectangle 7">
              <a:extLst>
                <a:ext uri="{FF2B5EF4-FFF2-40B4-BE49-F238E27FC236}">
                  <a16:creationId xmlns:a16="http://schemas.microsoft.com/office/drawing/2014/main" id="{B3DA6A26-5432-41C2-89CD-43C82175B39F}"/>
                </a:ext>
              </a:extLst>
            </p:cNvPr>
            <p:cNvSpPr/>
            <p:nvPr/>
          </p:nvSpPr>
          <p:spPr bwMode="auto">
            <a:xfrm>
              <a:off x="9443475" y="1822297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8 - 7 =…</a:t>
              </a:r>
            </a:p>
          </p:txBody>
        </p:sp>
        <p:sp>
          <p:nvSpPr>
            <p:cNvPr id="61" name="Rounded Rectangle 5">
              <a:extLst>
                <a:ext uri="{FF2B5EF4-FFF2-40B4-BE49-F238E27FC236}">
                  <a16:creationId xmlns:a16="http://schemas.microsoft.com/office/drawing/2014/main" id="{76D8B8F1-A7EE-406E-AF54-4A8F204B9705}"/>
                </a:ext>
              </a:extLst>
            </p:cNvPr>
            <p:cNvSpPr/>
            <p:nvPr/>
          </p:nvSpPr>
          <p:spPr bwMode="auto">
            <a:xfrm>
              <a:off x="9436252" y="2348607"/>
              <a:ext cx="1529320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9 - 7 =… </a:t>
              </a:r>
            </a:p>
          </p:txBody>
        </p:sp>
        <p:sp>
          <p:nvSpPr>
            <p:cNvPr id="62" name="Rounded Rectangle 6">
              <a:extLst>
                <a:ext uri="{FF2B5EF4-FFF2-40B4-BE49-F238E27FC236}">
                  <a16:creationId xmlns:a16="http://schemas.microsoft.com/office/drawing/2014/main" id="{D968306E-73E5-46DF-923F-EF191F7D9715}"/>
                </a:ext>
              </a:extLst>
            </p:cNvPr>
            <p:cNvSpPr/>
            <p:nvPr/>
          </p:nvSpPr>
          <p:spPr bwMode="auto">
            <a:xfrm>
              <a:off x="9436249" y="2871325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10 - 7 =…</a:t>
              </a:r>
            </a:p>
          </p:txBody>
        </p:sp>
        <p:sp>
          <p:nvSpPr>
            <p:cNvPr id="63" name="Rounded Rectangle 7">
              <a:extLst>
                <a:ext uri="{FF2B5EF4-FFF2-40B4-BE49-F238E27FC236}">
                  <a16:creationId xmlns:a16="http://schemas.microsoft.com/office/drawing/2014/main" id="{6E5A8802-E2D3-4FD7-86FB-020C3E7EBA54}"/>
                </a:ext>
              </a:extLst>
            </p:cNvPr>
            <p:cNvSpPr/>
            <p:nvPr/>
          </p:nvSpPr>
          <p:spPr bwMode="auto">
            <a:xfrm>
              <a:off x="9443475" y="3399121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8 - 8 =…</a:t>
              </a:r>
            </a:p>
          </p:txBody>
        </p:sp>
        <p:sp>
          <p:nvSpPr>
            <p:cNvPr id="64" name="Rounded Rectangle 5">
              <a:extLst>
                <a:ext uri="{FF2B5EF4-FFF2-40B4-BE49-F238E27FC236}">
                  <a16:creationId xmlns:a16="http://schemas.microsoft.com/office/drawing/2014/main" id="{572BA883-0DFE-4473-B4E0-6B83D908CAE9}"/>
                </a:ext>
              </a:extLst>
            </p:cNvPr>
            <p:cNvSpPr/>
            <p:nvPr/>
          </p:nvSpPr>
          <p:spPr bwMode="auto">
            <a:xfrm>
              <a:off x="9436249" y="3926919"/>
              <a:ext cx="1529320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9 - 8 =… </a:t>
              </a:r>
            </a:p>
          </p:txBody>
        </p:sp>
        <p:sp>
          <p:nvSpPr>
            <p:cNvPr id="65" name="Rounded Rectangle 6">
              <a:extLst>
                <a:ext uri="{FF2B5EF4-FFF2-40B4-BE49-F238E27FC236}">
                  <a16:creationId xmlns:a16="http://schemas.microsoft.com/office/drawing/2014/main" id="{6193A743-75CD-43DB-B32B-6ECFDC8A49A0}"/>
                </a:ext>
              </a:extLst>
            </p:cNvPr>
            <p:cNvSpPr/>
            <p:nvPr/>
          </p:nvSpPr>
          <p:spPr bwMode="auto">
            <a:xfrm>
              <a:off x="9443289" y="4457682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10 - 8 =…</a:t>
              </a:r>
            </a:p>
          </p:txBody>
        </p:sp>
        <p:sp>
          <p:nvSpPr>
            <p:cNvPr id="66" name="Rounded Rectangle 7">
              <a:extLst>
                <a:ext uri="{FF2B5EF4-FFF2-40B4-BE49-F238E27FC236}">
                  <a16:creationId xmlns:a16="http://schemas.microsoft.com/office/drawing/2014/main" id="{CC6BC03B-519C-4EED-82EA-3A671B1A187E}"/>
                </a:ext>
              </a:extLst>
            </p:cNvPr>
            <p:cNvSpPr/>
            <p:nvPr/>
          </p:nvSpPr>
          <p:spPr bwMode="auto">
            <a:xfrm>
              <a:off x="9436246" y="4985478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9 - 9 =…</a:t>
              </a:r>
            </a:p>
          </p:txBody>
        </p:sp>
        <p:sp>
          <p:nvSpPr>
            <p:cNvPr id="67" name="Rounded Rectangle 7">
              <a:extLst>
                <a:ext uri="{FF2B5EF4-FFF2-40B4-BE49-F238E27FC236}">
                  <a16:creationId xmlns:a16="http://schemas.microsoft.com/office/drawing/2014/main" id="{14F2E275-E3DA-4D22-BFB9-07ED5CA4CCBE}"/>
                </a:ext>
              </a:extLst>
            </p:cNvPr>
            <p:cNvSpPr/>
            <p:nvPr/>
          </p:nvSpPr>
          <p:spPr bwMode="auto">
            <a:xfrm>
              <a:off x="9436246" y="5513495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</a:t>
              </a:r>
              <a:r>
                <a:rPr lang="en-US" sz="2400" b="1" kern="0" dirty="0">
                  <a:solidFill>
                    <a:prstClr val="black"/>
                  </a:solidFill>
                  <a:cs typeface="Times New Roman" pitchFamily="18" charset="0"/>
                </a:rPr>
                <a:t>9</a:t>
              </a:r>
              <a:r>
                <a:rPr kumimoji="0" lang="en-US" sz="24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 =…</a:t>
              </a:r>
            </a:p>
          </p:txBody>
        </p:sp>
        <p:sp>
          <p:nvSpPr>
            <p:cNvPr id="72" name="Rounded Rectangle 7">
              <a:extLst>
                <a:ext uri="{FF2B5EF4-FFF2-40B4-BE49-F238E27FC236}">
                  <a16:creationId xmlns:a16="http://schemas.microsoft.com/office/drawing/2014/main" id="{388975FE-4776-4181-B47C-2EFEE334932F}"/>
                </a:ext>
              </a:extLst>
            </p:cNvPr>
            <p:cNvSpPr/>
            <p:nvPr/>
          </p:nvSpPr>
          <p:spPr bwMode="auto">
            <a:xfrm>
              <a:off x="9451054" y="6029914"/>
              <a:ext cx="1529323" cy="485524"/>
            </a:xfrm>
            <a:prstGeom prst="roundRect">
              <a:avLst/>
            </a:prstGeom>
            <a:solidFill>
              <a:srgbClr val="ED7D31"/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3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10 - 10 =…</a:t>
              </a: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504701" y="764134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73" name="TextBox 72"/>
          <p:cNvSpPr txBox="1"/>
          <p:nvPr/>
        </p:nvSpPr>
        <p:spPr>
          <a:xfrm>
            <a:off x="2504701" y="127122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74" name="TextBox 73"/>
          <p:cNvSpPr txBox="1"/>
          <p:nvPr/>
        </p:nvSpPr>
        <p:spPr>
          <a:xfrm>
            <a:off x="2504701" y="1819155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13" name="TextBox 112"/>
          <p:cNvSpPr txBox="1"/>
          <p:nvPr/>
        </p:nvSpPr>
        <p:spPr>
          <a:xfrm>
            <a:off x="2504701" y="234976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27" name="TextBox 126"/>
          <p:cNvSpPr txBox="1"/>
          <p:nvPr/>
        </p:nvSpPr>
        <p:spPr>
          <a:xfrm>
            <a:off x="2504700" y="2869308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28" name="TextBox 127"/>
          <p:cNvSpPr txBox="1"/>
          <p:nvPr/>
        </p:nvSpPr>
        <p:spPr>
          <a:xfrm>
            <a:off x="2504700" y="3401120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29" name="TextBox 128"/>
          <p:cNvSpPr txBox="1"/>
          <p:nvPr/>
        </p:nvSpPr>
        <p:spPr>
          <a:xfrm>
            <a:off x="2504700" y="3939139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30" name="TextBox 129"/>
          <p:cNvSpPr txBox="1"/>
          <p:nvPr/>
        </p:nvSpPr>
        <p:spPr>
          <a:xfrm>
            <a:off x="2504700" y="4435600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31" name="TextBox 130"/>
          <p:cNvSpPr txBox="1"/>
          <p:nvPr/>
        </p:nvSpPr>
        <p:spPr>
          <a:xfrm>
            <a:off x="2504699" y="4986409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32" name="TextBox 131"/>
          <p:cNvSpPr txBox="1"/>
          <p:nvPr/>
        </p:nvSpPr>
        <p:spPr>
          <a:xfrm>
            <a:off x="2677121" y="552635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133" name="TextBox 132"/>
          <p:cNvSpPr txBox="1"/>
          <p:nvPr/>
        </p:nvSpPr>
        <p:spPr>
          <a:xfrm>
            <a:off x="2491971" y="6041515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34" name="TextBox 133"/>
          <p:cNvSpPr txBox="1"/>
          <p:nvPr/>
        </p:nvSpPr>
        <p:spPr>
          <a:xfrm>
            <a:off x="4660578" y="732759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35" name="TextBox 134"/>
          <p:cNvSpPr txBox="1"/>
          <p:nvPr/>
        </p:nvSpPr>
        <p:spPr>
          <a:xfrm>
            <a:off x="4660578" y="1280688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36" name="TextBox 135"/>
          <p:cNvSpPr txBox="1"/>
          <p:nvPr/>
        </p:nvSpPr>
        <p:spPr>
          <a:xfrm>
            <a:off x="4660578" y="1811299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37" name="TextBox 136"/>
          <p:cNvSpPr txBox="1"/>
          <p:nvPr/>
        </p:nvSpPr>
        <p:spPr>
          <a:xfrm>
            <a:off x="4660577" y="2330841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8" name="TextBox 137"/>
          <p:cNvSpPr txBox="1"/>
          <p:nvPr/>
        </p:nvSpPr>
        <p:spPr>
          <a:xfrm>
            <a:off x="4660577" y="2862653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39" name="TextBox 138"/>
          <p:cNvSpPr txBox="1"/>
          <p:nvPr/>
        </p:nvSpPr>
        <p:spPr>
          <a:xfrm>
            <a:off x="4660577" y="340067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0" name="TextBox 139"/>
          <p:cNvSpPr txBox="1"/>
          <p:nvPr/>
        </p:nvSpPr>
        <p:spPr>
          <a:xfrm>
            <a:off x="4660577" y="3897133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41" name="TextBox 140"/>
          <p:cNvSpPr txBox="1"/>
          <p:nvPr/>
        </p:nvSpPr>
        <p:spPr>
          <a:xfrm>
            <a:off x="4660576" y="444794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142" name="TextBox 141"/>
          <p:cNvSpPr txBox="1"/>
          <p:nvPr/>
        </p:nvSpPr>
        <p:spPr>
          <a:xfrm>
            <a:off x="4545700" y="4993277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43" name="TextBox 142"/>
          <p:cNvSpPr txBox="1"/>
          <p:nvPr/>
        </p:nvSpPr>
        <p:spPr>
          <a:xfrm>
            <a:off x="4537818" y="5511999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44" name="TextBox 143"/>
          <p:cNvSpPr txBox="1"/>
          <p:nvPr/>
        </p:nvSpPr>
        <p:spPr>
          <a:xfrm>
            <a:off x="4553721" y="603533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45" name="TextBox 144"/>
          <p:cNvSpPr txBox="1"/>
          <p:nvPr/>
        </p:nvSpPr>
        <p:spPr>
          <a:xfrm>
            <a:off x="6582551" y="793263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6" name="TextBox 145"/>
          <p:cNvSpPr txBox="1"/>
          <p:nvPr/>
        </p:nvSpPr>
        <p:spPr>
          <a:xfrm>
            <a:off x="6560393" y="132402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47" name="TextBox 146"/>
          <p:cNvSpPr txBox="1"/>
          <p:nvPr/>
        </p:nvSpPr>
        <p:spPr>
          <a:xfrm>
            <a:off x="6582551" y="1832301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48" name="TextBox 147"/>
          <p:cNvSpPr txBox="1"/>
          <p:nvPr/>
        </p:nvSpPr>
        <p:spPr>
          <a:xfrm>
            <a:off x="6605404" y="2355980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49" name="TextBox 148"/>
          <p:cNvSpPr txBox="1"/>
          <p:nvPr/>
        </p:nvSpPr>
        <p:spPr>
          <a:xfrm>
            <a:off x="6694066" y="2890151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50" name="TextBox 149"/>
          <p:cNvSpPr txBox="1"/>
          <p:nvPr/>
        </p:nvSpPr>
        <p:spPr>
          <a:xfrm>
            <a:off x="6560394" y="340005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1" name="TextBox 150"/>
          <p:cNvSpPr txBox="1"/>
          <p:nvPr/>
        </p:nvSpPr>
        <p:spPr>
          <a:xfrm>
            <a:off x="6582550" y="391740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2" name="TextBox 151"/>
          <p:cNvSpPr txBox="1"/>
          <p:nvPr/>
        </p:nvSpPr>
        <p:spPr>
          <a:xfrm>
            <a:off x="6552401" y="4468290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53" name="TextBox 152"/>
          <p:cNvSpPr txBox="1"/>
          <p:nvPr/>
        </p:nvSpPr>
        <p:spPr>
          <a:xfrm>
            <a:off x="6582549" y="5019285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54" name="TextBox 153"/>
          <p:cNvSpPr txBox="1"/>
          <p:nvPr/>
        </p:nvSpPr>
        <p:spPr>
          <a:xfrm>
            <a:off x="6553133" y="5514535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55" name="TextBox 154"/>
          <p:cNvSpPr txBox="1"/>
          <p:nvPr/>
        </p:nvSpPr>
        <p:spPr>
          <a:xfrm>
            <a:off x="6552400" y="604610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56" name="TextBox 155"/>
          <p:cNvSpPr txBox="1"/>
          <p:nvPr/>
        </p:nvSpPr>
        <p:spPr>
          <a:xfrm>
            <a:off x="8670407" y="732758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57" name="TextBox 156"/>
          <p:cNvSpPr txBox="1"/>
          <p:nvPr/>
        </p:nvSpPr>
        <p:spPr>
          <a:xfrm>
            <a:off x="8573315" y="1279867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58" name="TextBox 157"/>
          <p:cNvSpPr txBox="1"/>
          <p:nvPr/>
        </p:nvSpPr>
        <p:spPr>
          <a:xfrm>
            <a:off x="8707109" y="1847174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59" name="TextBox 158"/>
          <p:cNvSpPr txBox="1"/>
          <p:nvPr/>
        </p:nvSpPr>
        <p:spPr>
          <a:xfrm>
            <a:off x="8676960" y="239806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0" name="TextBox 159"/>
          <p:cNvSpPr txBox="1"/>
          <p:nvPr/>
        </p:nvSpPr>
        <p:spPr>
          <a:xfrm>
            <a:off x="8515857" y="2896921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1" name="TextBox 160"/>
          <p:cNvSpPr txBox="1"/>
          <p:nvPr/>
        </p:nvSpPr>
        <p:spPr>
          <a:xfrm>
            <a:off x="8677692" y="3444307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2" name="TextBox 161"/>
          <p:cNvSpPr txBox="1"/>
          <p:nvPr/>
        </p:nvSpPr>
        <p:spPr>
          <a:xfrm>
            <a:off x="8676959" y="3948244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63" name="TextBox 162"/>
          <p:cNvSpPr txBox="1"/>
          <p:nvPr/>
        </p:nvSpPr>
        <p:spPr>
          <a:xfrm>
            <a:off x="8583607" y="4475803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4" name="TextBox 163"/>
          <p:cNvSpPr txBox="1"/>
          <p:nvPr/>
        </p:nvSpPr>
        <p:spPr>
          <a:xfrm>
            <a:off x="8575778" y="495752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65" name="TextBox 164"/>
          <p:cNvSpPr txBox="1"/>
          <p:nvPr/>
        </p:nvSpPr>
        <p:spPr>
          <a:xfrm>
            <a:off x="8545629" y="5508414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66" name="TextBox 165"/>
          <p:cNvSpPr txBox="1"/>
          <p:nvPr/>
        </p:nvSpPr>
        <p:spPr>
          <a:xfrm>
            <a:off x="8575777" y="6059409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67" name="TextBox 166"/>
          <p:cNvSpPr txBox="1"/>
          <p:nvPr/>
        </p:nvSpPr>
        <p:spPr>
          <a:xfrm>
            <a:off x="10651577" y="758917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68" name="TextBox 167"/>
          <p:cNvSpPr txBox="1"/>
          <p:nvPr/>
        </p:nvSpPr>
        <p:spPr>
          <a:xfrm>
            <a:off x="10550303" y="125198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69" name="TextBox 168"/>
          <p:cNvSpPr txBox="1"/>
          <p:nvPr/>
        </p:nvSpPr>
        <p:spPr>
          <a:xfrm>
            <a:off x="10542032" y="1806460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0" name="TextBox 169"/>
          <p:cNvSpPr txBox="1"/>
          <p:nvPr/>
        </p:nvSpPr>
        <p:spPr>
          <a:xfrm>
            <a:off x="10568211" y="2345104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1" name="TextBox 170"/>
          <p:cNvSpPr txBox="1"/>
          <p:nvPr/>
        </p:nvSpPr>
        <p:spPr>
          <a:xfrm>
            <a:off x="10690002" y="2842118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72" name="TextBox 171"/>
          <p:cNvSpPr txBox="1"/>
          <p:nvPr/>
        </p:nvSpPr>
        <p:spPr>
          <a:xfrm>
            <a:off x="10581038" y="3315276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3" name="TextBox 172"/>
          <p:cNvSpPr txBox="1"/>
          <p:nvPr/>
        </p:nvSpPr>
        <p:spPr>
          <a:xfrm>
            <a:off x="10714832" y="3882583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4" name="TextBox 173"/>
          <p:cNvSpPr txBox="1"/>
          <p:nvPr/>
        </p:nvSpPr>
        <p:spPr>
          <a:xfrm>
            <a:off x="10684683" y="4433471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75" name="TextBox 174"/>
          <p:cNvSpPr txBox="1"/>
          <p:nvPr/>
        </p:nvSpPr>
        <p:spPr>
          <a:xfrm>
            <a:off x="10655737" y="4880767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176" name="TextBox 175"/>
          <p:cNvSpPr txBox="1"/>
          <p:nvPr/>
        </p:nvSpPr>
        <p:spPr>
          <a:xfrm>
            <a:off x="10789531" y="5448074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177" name="TextBox 176"/>
          <p:cNvSpPr txBox="1"/>
          <p:nvPr/>
        </p:nvSpPr>
        <p:spPr>
          <a:xfrm>
            <a:off x="10759382" y="5998962"/>
            <a:ext cx="360609" cy="46166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en-US" sz="2400" dirty="0">
                <a:solidFill>
                  <a:srgbClr val="FF0000"/>
                </a:solidFill>
              </a:rPr>
              <a:t>0</a:t>
            </a:r>
          </a:p>
        </p:txBody>
      </p:sp>
    </p:spTree>
    <p:extLst>
      <p:ext uri="{BB962C8B-B14F-4D97-AF65-F5344CB8AC3E}">
        <p14:creationId xmlns:p14="http://schemas.microsoft.com/office/powerpoint/2010/main" val="116265382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9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4" dur="500"/>
                                        <p:tgtEl>
                                          <p:spTgt spid="12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9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0" fill="hold">
                      <p:stCondLst>
                        <p:cond delay="indefinite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4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69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4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9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4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89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0" fill="hold">
                      <p:stCondLst>
                        <p:cond delay="indefinite"/>
                      </p:stCondLst>
                      <p:childTnLst>
                        <p:par>
                          <p:cTn id="91" fill="hold">
                            <p:stCondLst>
                              <p:cond delay="0"/>
                            </p:stCondLst>
                            <p:childTnLst>
                              <p:par>
                                <p:cTn id="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4" dur="500"/>
                                        <p:tgtEl>
                                          <p:spTgt spid="13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9" dur="500"/>
                                        <p:tgtEl>
                                          <p:spTgt spid="13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0" fill="hold">
                      <p:stCondLst>
                        <p:cond delay="indefinite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4" dur="500"/>
                                        <p:tgtEl>
                                          <p:spTgt spid="13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5" fill="hold">
                      <p:stCondLst>
                        <p:cond delay="indefinite"/>
                      </p:stCondLst>
                      <p:childTnLst>
                        <p:par>
                          <p:cTn id="106" fill="hold">
                            <p:stCondLst>
                              <p:cond delay="0"/>
                            </p:stCondLst>
                            <p:childTnLst>
                              <p:par>
                                <p:cTn id="1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9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4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9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4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5" fill="hold">
                      <p:stCondLst>
                        <p:cond delay="indefinite"/>
                      </p:stCondLst>
                      <p:childTnLst>
                        <p:par>
                          <p:cTn id="126" fill="hold">
                            <p:stCondLst>
                              <p:cond delay="0"/>
                            </p:stCondLst>
                            <p:childTnLst>
                              <p:par>
                                <p:cTn id="1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0" fill="hold">
                      <p:stCondLst>
                        <p:cond delay="indefinite"/>
                      </p:stCondLst>
                      <p:childTnLst>
                        <p:par>
                          <p:cTn id="131" fill="hold">
                            <p:stCondLst>
                              <p:cond delay="0"/>
                            </p:stCondLst>
                            <p:childTnLst>
                              <p:par>
                                <p:cTn id="1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4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5" fill="hold">
                      <p:stCondLst>
                        <p:cond delay="indefinite"/>
                      </p:stCondLst>
                      <p:childTnLst>
                        <p:par>
                          <p:cTn id="136" fill="hold">
                            <p:stCondLst>
                              <p:cond delay="0"/>
                            </p:stCondLst>
                            <p:childTnLst>
                              <p:par>
                                <p:cTn id="1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9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0" fill="hold">
                      <p:stCondLst>
                        <p:cond delay="indefinite"/>
                      </p:stCondLst>
                      <p:childTnLst>
                        <p:par>
                          <p:cTn id="141" fill="hold">
                            <p:stCondLst>
                              <p:cond delay="0"/>
                            </p:stCondLst>
                            <p:childTnLst>
                              <p:par>
                                <p:cTn id="1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4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5" fill="hold">
                      <p:stCondLst>
                        <p:cond delay="indefinite"/>
                      </p:stCondLst>
                      <p:childTnLst>
                        <p:par>
                          <p:cTn id="146" fill="hold">
                            <p:stCondLst>
                              <p:cond delay="0"/>
                            </p:stCondLst>
                            <p:childTnLst>
                              <p:par>
                                <p:cTn id="1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0" fill="hold">
                      <p:stCondLst>
                        <p:cond delay="indefinite"/>
                      </p:stCondLst>
                      <p:childTnLst>
                        <p:par>
                          <p:cTn id="151" fill="hold">
                            <p:stCondLst>
                              <p:cond delay="0"/>
                            </p:stCondLst>
                            <p:childTnLst>
                              <p:par>
                                <p:cTn id="1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4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5" fill="hold">
                      <p:stCondLst>
                        <p:cond delay="indefinite"/>
                      </p:stCondLst>
                      <p:childTnLst>
                        <p:par>
                          <p:cTn id="156" fill="hold">
                            <p:stCondLst>
                              <p:cond delay="0"/>
                            </p:stCondLst>
                            <p:childTnLst>
                              <p:par>
                                <p:cTn id="1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9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0" fill="hold">
                      <p:stCondLst>
                        <p:cond delay="indefinite"/>
                      </p:stCondLst>
                      <p:childTnLst>
                        <p:par>
                          <p:cTn id="161" fill="hold">
                            <p:stCondLst>
                              <p:cond delay="0"/>
                            </p:stCondLst>
                            <p:childTnLst>
                              <p:par>
                                <p:cTn id="1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4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5" fill="hold">
                      <p:stCondLst>
                        <p:cond delay="indefinite"/>
                      </p:stCondLst>
                      <p:childTnLst>
                        <p:par>
                          <p:cTn id="166" fill="hold">
                            <p:stCondLst>
                              <p:cond delay="0"/>
                            </p:stCondLst>
                            <p:childTnLst>
                              <p:par>
                                <p:cTn id="1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9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4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9" dur="500"/>
                                        <p:tgtEl>
                                          <p:spTgt spid="15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4" dur="500"/>
                                        <p:tgtEl>
                                          <p:spTgt spid="15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9" dur="500"/>
                                        <p:tgtEl>
                                          <p:spTgt spid="15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4" dur="500"/>
                                        <p:tgtEl>
                                          <p:spTgt spid="15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9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4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9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4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9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4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5" fill="hold">
                      <p:stCondLst>
                        <p:cond delay="indefinite"/>
                      </p:stCondLst>
                      <p:childTnLst>
                        <p:par>
                          <p:cTn id="226" fill="hold">
                            <p:stCondLst>
                              <p:cond delay="0"/>
                            </p:stCondLst>
                            <p:childTnLst>
                              <p:par>
                                <p:cTn id="22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9" dur="500"/>
                                        <p:tgtEl>
                                          <p:spTgt spid="16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0" fill="hold">
                      <p:stCondLst>
                        <p:cond delay="indefinite"/>
                      </p:stCondLst>
                      <p:childTnLst>
                        <p:par>
                          <p:cTn id="231" fill="hold">
                            <p:stCondLst>
                              <p:cond delay="0"/>
                            </p:stCondLst>
                            <p:childTnLst>
                              <p:par>
                                <p:cTn id="23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4" dur="500"/>
                                        <p:tgtEl>
                                          <p:spTgt spid="16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5" fill="hold">
                      <p:stCondLst>
                        <p:cond delay="indefinite"/>
                      </p:stCondLst>
                      <p:childTnLst>
                        <p:par>
                          <p:cTn id="236" fill="hold">
                            <p:stCondLst>
                              <p:cond delay="0"/>
                            </p:stCondLst>
                            <p:childTnLst>
                              <p:par>
                                <p:cTn id="23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39" dur="500"/>
                                        <p:tgtEl>
                                          <p:spTgt spid="16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0" fill="hold">
                      <p:stCondLst>
                        <p:cond delay="indefinite"/>
                      </p:stCondLst>
                      <p:childTnLst>
                        <p:par>
                          <p:cTn id="241" fill="hold">
                            <p:stCondLst>
                              <p:cond delay="0"/>
                            </p:stCondLst>
                            <p:childTnLst>
                              <p:par>
                                <p:cTn id="24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4" dur="500"/>
                                        <p:tgtEl>
                                          <p:spTgt spid="16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5" fill="hold">
                      <p:stCondLst>
                        <p:cond delay="indefinite"/>
                      </p:stCondLst>
                      <p:childTnLst>
                        <p:par>
                          <p:cTn id="246" fill="hold">
                            <p:stCondLst>
                              <p:cond delay="0"/>
                            </p:stCondLst>
                            <p:childTnLst>
                              <p:par>
                                <p:cTn id="24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9" dur="500"/>
                                        <p:tgtEl>
                                          <p:spTgt spid="16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0" fill="hold">
                      <p:stCondLst>
                        <p:cond delay="indefinite"/>
                      </p:stCondLst>
                      <p:childTnLst>
                        <p:par>
                          <p:cTn id="251" fill="hold">
                            <p:stCondLst>
                              <p:cond delay="0"/>
                            </p:stCondLst>
                            <p:childTnLst>
                              <p:par>
                                <p:cTn id="25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4" dur="500"/>
                                        <p:tgtEl>
                                          <p:spTgt spid="1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5" fill="hold">
                      <p:stCondLst>
                        <p:cond delay="indefinite"/>
                      </p:stCondLst>
                      <p:childTnLst>
                        <p:par>
                          <p:cTn id="256" fill="hold">
                            <p:stCondLst>
                              <p:cond delay="0"/>
                            </p:stCondLst>
                            <p:childTnLst>
                              <p:par>
                                <p:cTn id="25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9" dur="500"/>
                                        <p:tgtEl>
                                          <p:spTgt spid="17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0" fill="hold">
                      <p:stCondLst>
                        <p:cond delay="indefinite"/>
                      </p:stCondLst>
                      <p:childTnLst>
                        <p:par>
                          <p:cTn id="261" fill="hold">
                            <p:stCondLst>
                              <p:cond delay="0"/>
                            </p:stCondLst>
                            <p:childTnLst>
                              <p:par>
                                <p:cTn id="26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4" dur="500"/>
                                        <p:tgtEl>
                                          <p:spTgt spid="17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5" fill="hold">
                      <p:stCondLst>
                        <p:cond delay="indefinite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9" dur="500"/>
                                        <p:tgtEl>
                                          <p:spTgt spid="17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0" fill="hold">
                      <p:stCondLst>
                        <p:cond delay="indefinite"/>
                      </p:stCondLst>
                      <p:childTnLst>
                        <p:par>
                          <p:cTn id="271" fill="hold">
                            <p:stCondLst>
                              <p:cond delay="0"/>
                            </p:stCondLst>
                            <p:childTnLst>
                              <p:par>
                                <p:cTn id="27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4" dur="500"/>
                                        <p:tgtEl>
                                          <p:spTgt spid="17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5" fill="hold">
                      <p:stCondLst>
                        <p:cond delay="indefinite"/>
                      </p:stCondLst>
                      <p:childTnLst>
                        <p:par>
                          <p:cTn id="276" fill="hold">
                            <p:stCondLst>
                              <p:cond delay="0"/>
                            </p:stCondLst>
                            <p:childTnLst>
                              <p:par>
                                <p:cTn id="27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9" dur="500"/>
                                        <p:tgtEl>
                                          <p:spTgt spid="17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0" fill="hold">
                      <p:stCondLst>
                        <p:cond delay="indefinite"/>
                      </p:stCondLst>
                      <p:childTnLst>
                        <p:par>
                          <p:cTn id="281" fill="hold">
                            <p:stCondLst>
                              <p:cond delay="0"/>
                            </p:stCondLst>
                            <p:childTnLst>
                              <p:par>
                                <p:cTn id="28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4" dur="500"/>
                                        <p:tgtEl>
                                          <p:spTgt spid="17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5" fill="hold">
                      <p:stCondLst>
                        <p:cond delay="indefinite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9" dur="500"/>
                                        <p:tgtEl>
                                          <p:spTgt spid="17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0" fill="hold">
                      <p:stCondLst>
                        <p:cond delay="indefinite"/>
                      </p:stCondLst>
                      <p:childTnLst>
                        <p:par>
                          <p:cTn id="291" fill="hold">
                            <p:stCondLst>
                              <p:cond delay="0"/>
                            </p:stCondLst>
                            <p:childTnLst>
                              <p:par>
                                <p:cTn id="29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4" dur="500"/>
                                        <p:tgtEl>
                                          <p:spTgt spid="17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9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73" grpId="0" animBg="1"/>
      <p:bldP spid="74" grpId="0" animBg="1"/>
      <p:bldP spid="113" grpId="0" animBg="1"/>
      <p:bldP spid="127" grpId="0" animBg="1"/>
      <p:bldP spid="128" grpId="0" animBg="1"/>
      <p:bldP spid="129" grpId="0" animBg="1"/>
      <p:bldP spid="130" grpId="0" animBg="1"/>
      <p:bldP spid="131" grpId="0" animBg="1"/>
      <p:bldP spid="132" grpId="0" animBg="1"/>
      <p:bldP spid="133" grpId="0" animBg="1"/>
      <p:bldP spid="134" grpId="0" animBg="1"/>
      <p:bldP spid="135" grpId="0" animBg="1"/>
      <p:bldP spid="136" grpId="0" animBg="1"/>
      <p:bldP spid="137" grpId="0" animBg="1"/>
      <p:bldP spid="138" grpId="0" animBg="1"/>
      <p:bldP spid="139" grpId="0" animBg="1"/>
      <p:bldP spid="140" grpId="0" animBg="1"/>
      <p:bldP spid="141" grpId="0" animBg="1"/>
      <p:bldP spid="142" grpId="0" animBg="1"/>
      <p:bldP spid="143" grpId="0" animBg="1"/>
      <p:bldP spid="144" grpId="0" animBg="1"/>
      <p:bldP spid="145" grpId="0" animBg="1"/>
      <p:bldP spid="146" grpId="0" animBg="1"/>
      <p:bldP spid="147" grpId="0" animBg="1"/>
      <p:bldP spid="148" grpId="0" animBg="1"/>
      <p:bldP spid="149" grpId="0" animBg="1"/>
      <p:bldP spid="150" grpId="0" animBg="1"/>
      <p:bldP spid="151" grpId="0" animBg="1"/>
      <p:bldP spid="152" grpId="0" animBg="1"/>
      <p:bldP spid="153" grpId="0" animBg="1"/>
      <p:bldP spid="154" grpId="0" animBg="1"/>
      <p:bldP spid="155" grpId="0" animBg="1"/>
      <p:bldP spid="156" grpId="0" animBg="1"/>
      <p:bldP spid="157" grpId="0" animBg="1"/>
      <p:bldP spid="158" grpId="0" animBg="1"/>
      <p:bldP spid="159" grpId="0" animBg="1"/>
      <p:bldP spid="160" grpId="0" animBg="1"/>
      <p:bldP spid="161" grpId="0" animBg="1"/>
      <p:bldP spid="162" grpId="0" animBg="1"/>
      <p:bldP spid="163" grpId="0" animBg="1"/>
      <p:bldP spid="164" grpId="0" animBg="1"/>
      <p:bldP spid="165" grpId="0" animBg="1"/>
      <p:bldP spid="166" grpId="0" animBg="1"/>
      <p:bldP spid="167" grpId="0" animBg="1"/>
      <p:bldP spid="168" grpId="0" animBg="1"/>
      <p:bldP spid="169" grpId="0" animBg="1"/>
      <p:bldP spid="170" grpId="0" animBg="1"/>
      <p:bldP spid="171" grpId="0" animBg="1"/>
      <p:bldP spid="172" grpId="0" animBg="1"/>
      <p:bldP spid="173" grpId="0" animBg="1"/>
      <p:bldP spid="174" grpId="0" animBg="1"/>
      <p:bldP spid="175" grpId="0" animBg="1"/>
      <p:bldP spid="176" grpId="0" animBg="1"/>
      <p:bldP spid="17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9374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-289021" y="408740"/>
            <a:ext cx="1372110" cy="92194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FB8644C-4076-4028-83C7-835CCC7EB765}"/>
              </a:ext>
            </a:extLst>
          </p:cNvPr>
          <p:cNvGrpSpPr/>
          <p:nvPr/>
        </p:nvGrpSpPr>
        <p:grpSpPr>
          <a:xfrm>
            <a:off x="1005621" y="762177"/>
            <a:ext cx="10552404" cy="551039"/>
            <a:chOff x="1001369" y="1063450"/>
            <a:chExt cx="10552404" cy="551039"/>
          </a:xfrm>
        </p:grpSpPr>
        <p:sp>
          <p:nvSpPr>
            <p:cNvPr id="69" name="Rounded Rectangle 5">
              <a:extLst>
                <a:ext uri="{FF2B5EF4-FFF2-40B4-BE49-F238E27FC236}">
                  <a16:creationId xmlns:a16="http://schemas.microsoft.com/office/drawing/2014/main" id="{893719EE-172A-4CCC-B124-5A7B0D5EDA14}"/>
                </a:ext>
              </a:extLst>
            </p:cNvPr>
            <p:cNvSpPr/>
            <p:nvPr/>
          </p:nvSpPr>
          <p:spPr bwMode="auto">
            <a:xfrm>
              <a:off x="1001369" y="106345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1 - 1 = 0</a:t>
              </a:r>
            </a:p>
          </p:txBody>
        </p:sp>
        <p:sp>
          <p:nvSpPr>
            <p:cNvPr id="70" name="Rounded Rectangle 5">
              <a:extLst>
                <a:ext uri="{FF2B5EF4-FFF2-40B4-BE49-F238E27FC236}">
                  <a16:creationId xmlns:a16="http://schemas.microsoft.com/office/drawing/2014/main" id="{25F74936-EDD7-4589-9BC2-6AAFAB310ECB}"/>
                </a:ext>
              </a:extLst>
            </p:cNvPr>
            <p:cNvSpPr/>
            <p:nvPr/>
          </p:nvSpPr>
          <p:spPr bwMode="auto">
            <a:xfrm>
              <a:off x="2033781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71" name="Rounded Rectangle 5">
              <a:extLst>
                <a:ext uri="{FF2B5EF4-FFF2-40B4-BE49-F238E27FC236}">
                  <a16:creationId xmlns:a16="http://schemas.microsoft.com/office/drawing/2014/main" id="{F51CFDA9-93D1-4EC6-A4CB-18D151A8AE70}"/>
                </a:ext>
              </a:extLst>
            </p:cNvPr>
            <p:cNvSpPr/>
            <p:nvPr/>
          </p:nvSpPr>
          <p:spPr bwMode="auto">
            <a:xfrm>
              <a:off x="306619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2" name="Rounded Rectangle 5">
              <a:extLst>
                <a:ext uri="{FF2B5EF4-FFF2-40B4-BE49-F238E27FC236}">
                  <a16:creationId xmlns:a16="http://schemas.microsoft.com/office/drawing/2014/main" id="{71C01B78-A67E-4D66-9B37-B8D27AB9CEB9}"/>
                </a:ext>
              </a:extLst>
            </p:cNvPr>
            <p:cNvSpPr/>
            <p:nvPr/>
          </p:nvSpPr>
          <p:spPr bwMode="auto">
            <a:xfrm>
              <a:off x="4119125" y="1080028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</a:t>
              </a:r>
              <a:r>
                <a:rPr lang="en-US" sz="16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1 = 3</a:t>
              </a:r>
            </a:p>
          </p:txBody>
        </p:sp>
        <p:sp>
          <p:nvSpPr>
            <p:cNvPr id="73" name="Rounded Rectangle 5">
              <a:extLst>
                <a:ext uri="{FF2B5EF4-FFF2-40B4-BE49-F238E27FC236}">
                  <a16:creationId xmlns:a16="http://schemas.microsoft.com/office/drawing/2014/main" id="{6EFF50A1-67C7-4573-9ACA-230C74C8AF32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1E01360D-9635-4514-A361-908CD99A8FCE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6 - 1 = 5</a:t>
              </a:r>
            </a:p>
          </p:txBody>
        </p: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22DB1F0B-882B-49FA-9F3B-19959592A7ED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7 - 1 = 6</a:t>
              </a:r>
            </a:p>
          </p:txBody>
        </p: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32C22BB7-5B77-4E71-9D4A-8DE56618B16A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8 - 1 = 7</a:t>
              </a:r>
            </a:p>
          </p:txBody>
        </p: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C6AA6D5F-15BA-4A41-8067-C9F4738C76AD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9 - 1 = 8</a:t>
              </a:r>
            </a:p>
          </p:txBody>
        </p: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70E9A59E-9BF8-46AB-B177-0BB95CA1CE55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10 - 1 = 9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AB9CC84D-687F-4358-90BD-4853A40A2EE7}"/>
              </a:ext>
            </a:extLst>
          </p:cNvPr>
          <p:cNvGrpSpPr/>
          <p:nvPr/>
        </p:nvGrpSpPr>
        <p:grpSpPr>
          <a:xfrm>
            <a:off x="2033781" y="1343573"/>
            <a:ext cx="9519992" cy="551039"/>
            <a:chOff x="2033781" y="1063450"/>
            <a:chExt cx="9519992" cy="551039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31683EB2-A1E6-4CC0-9502-E3A1D52F4ADD}"/>
                </a:ext>
              </a:extLst>
            </p:cNvPr>
            <p:cNvSpPr/>
            <p:nvPr/>
          </p:nvSpPr>
          <p:spPr bwMode="auto">
            <a:xfrm>
              <a:off x="2033781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2 - 2 = 0</a:t>
              </a: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585F1A23-F8C6-4313-B463-773B646E7594}"/>
                </a:ext>
              </a:extLst>
            </p:cNvPr>
            <p:cNvSpPr/>
            <p:nvPr/>
          </p:nvSpPr>
          <p:spPr bwMode="auto">
            <a:xfrm>
              <a:off x="306619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3 - 2 = 1</a:t>
              </a: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508E008-57D7-4177-8FF9-EAEDDFECEDB7}"/>
                </a:ext>
              </a:extLst>
            </p:cNvPr>
            <p:cNvSpPr/>
            <p:nvPr/>
          </p:nvSpPr>
          <p:spPr bwMode="auto">
            <a:xfrm>
              <a:off x="4119125" y="1080028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4 </a:t>
              </a:r>
              <a:r>
                <a:rPr lang="en-US" sz="1600" b="1" kern="0" dirty="0">
                  <a:solidFill>
                    <a:prstClr val="black"/>
                  </a:solidFill>
                  <a:latin typeface="Times New Roman" pitchFamily="18" charset="0"/>
                  <a:cs typeface="Times New Roman" pitchFamily="18" charset="0"/>
                </a:rPr>
                <a:t>-</a:t>
              </a: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 2 = 2</a:t>
              </a: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19E0C905-02B2-44D7-A2BA-FFE3238C8391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5 - 2 = 3</a:t>
              </a:r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593E5AFD-3A7B-4775-B01B-51B8ABDFAC00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6 - 2 = 4</a:t>
              </a: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53A52893-804A-43C4-B8DC-9FC7A4921716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7 - 2 = 5</a:t>
              </a: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BAC66787-5835-4283-A697-A633EB777799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8 - 2 = 6</a:t>
              </a:r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831951A3-4498-44AB-981E-0950F4B2C233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9 - 2 = 7</a:t>
              </a: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06DABD87-319D-4470-B4FC-8171A020F4AD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Times New Roman" pitchFamily="18" charset="0"/>
                  <a:ea typeface="+mn-ea"/>
                  <a:cs typeface="Times New Roman" pitchFamily="18" charset="0"/>
                </a:rPr>
                <a:t>10 - 2 = 8</a:t>
              </a:r>
            </a:p>
          </p:txBody>
        </p:sp>
      </p:grpSp>
      <p:sp>
        <p:nvSpPr>
          <p:cNvPr id="29" name="Rounded Rectangle 5">
            <a:extLst>
              <a:ext uri="{FF2B5EF4-FFF2-40B4-BE49-F238E27FC236}">
                <a16:creationId xmlns:a16="http://schemas.microsoft.com/office/drawing/2014/main" id="{AB872F37-E4F2-46AC-A7BF-100BD3CFED53}"/>
              </a:ext>
            </a:extLst>
          </p:cNvPr>
          <p:cNvSpPr/>
          <p:nvPr/>
        </p:nvSpPr>
        <p:spPr bwMode="auto">
          <a:xfrm>
            <a:off x="3066194" y="1958165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3 - 3 = 0</a:t>
            </a:r>
          </a:p>
        </p:txBody>
      </p:sp>
      <p:sp>
        <p:nvSpPr>
          <p:cNvPr id="30" name="Rounded Rectangle 5">
            <a:extLst>
              <a:ext uri="{FF2B5EF4-FFF2-40B4-BE49-F238E27FC236}">
                <a16:creationId xmlns:a16="http://schemas.microsoft.com/office/drawing/2014/main" id="{C274043E-6990-416C-8372-516F453BBC8D}"/>
              </a:ext>
            </a:extLst>
          </p:cNvPr>
          <p:cNvSpPr/>
          <p:nvPr/>
        </p:nvSpPr>
        <p:spPr bwMode="auto">
          <a:xfrm>
            <a:off x="4119125" y="1959582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lang="en-US" sz="1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3 = 1</a:t>
            </a:r>
          </a:p>
        </p:txBody>
      </p:sp>
      <p:sp>
        <p:nvSpPr>
          <p:cNvPr id="31" name="Rounded Rectangle 5">
            <a:extLst>
              <a:ext uri="{FF2B5EF4-FFF2-40B4-BE49-F238E27FC236}">
                <a16:creationId xmlns:a16="http://schemas.microsoft.com/office/drawing/2014/main" id="{EDE566DB-CDDA-439B-B2C6-D5BABA35D0D8}"/>
              </a:ext>
            </a:extLst>
          </p:cNvPr>
          <p:cNvSpPr/>
          <p:nvPr/>
        </p:nvSpPr>
        <p:spPr bwMode="auto">
          <a:xfrm>
            <a:off x="5161154" y="1958165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5 - 3 = 2</a:t>
            </a:r>
          </a:p>
        </p:txBody>
      </p:sp>
      <p:sp>
        <p:nvSpPr>
          <p:cNvPr id="32" name="Rounded Rectangle 5">
            <a:extLst>
              <a:ext uri="{FF2B5EF4-FFF2-40B4-BE49-F238E27FC236}">
                <a16:creationId xmlns:a16="http://schemas.microsoft.com/office/drawing/2014/main" id="{F98F88F2-3DF6-4C31-B195-EF05AE5814EA}"/>
              </a:ext>
            </a:extLst>
          </p:cNvPr>
          <p:cNvSpPr/>
          <p:nvPr/>
        </p:nvSpPr>
        <p:spPr bwMode="auto">
          <a:xfrm>
            <a:off x="6193566" y="1958165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6 - 3 = 3</a:t>
            </a:r>
          </a:p>
        </p:txBody>
      </p: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A2D28D9-8CA9-4775-9981-8DC558CB505F}"/>
              </a:ext>
            </a:extLst>
          </p:cNvPr>
          <p:cNvSpPr/>
          <p:nvPr/>
        </p:nvSpPr>
        <p:spPr bwMode="auto">
          <a:xfrm>
            <a:off x="7218166" y="1958165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7 - 3 = 4</a:t>
            </a:r>
          </a:p>
        </p:txBody>
      </p:sp>
      <p:sp>
        <p:nvSpPr>
          <p:cNvPr id="34" name="Rounded Rectangle 5">
            <a:extLst>
              <a:ext uri="{FF2B5EF4-FFF2-40B4-BE49-F238E27FC236}">
                <a16:creationId xmlns:a16="http://schemas.microsoft.com/office/drawing/2014/main" id="{5DA481F7-2B0E-45A2-B7C0-B6E771ADDFC8}"/>
              </a:ext>
            </a:extLst>
          </p:cNvPr>
          <p:cNvSpPr/>
          <p:nvPr/>
        </p:nvSpPr>
        <p:spPr bwMode="auto">
          <a:xfrm>
            <a:off x="8257323" y="1958165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8 - 3 = 5</a:t>
            </a:r>
          </a:p>
        </p:txBody>
      </p:sp>
      <p:sp>
        <p:nvSpPr>
          <p:cNvPr id="35" name="Rounded Rectangle 5">
            <a:extLst>
              <a:ext uri="{FF2B5EF4-FFF2-40B4-BE49-F238E27FC236}">
                <a16:creationId xmlns:a16="http://schemas.microsoft.com/office/drawing/2014/main" id="{2D4766C0-9DF2-4455-9360-EC56D8CFF0B1}"/>
              </a:ext>
            </a:extLst>
          </p:cNvPr>
          <p:cNvSpPr/>
          <p:nvPr/>
        </p:nvSpPr>
        <p:spPr bwMode="auto">
          <a:xfrm>
            <a:off x="9296480" y="1958165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9 - 3 = 6</a:t>
            </a:r>
          </a:p>
        </p:txBody>
      </p:sp>
      <p:sp>
        <p:nvSpPr>
          <p:cNvPr id="36" name="Rounded Rectangle 5">
            <a:extLst>
              <a:ext uri="{FF2B5EF4-FFF2-40B4-BE49-F238E27FC236}">
                <a16:creationId xmlns:a16="http://schemas.microsoft.com/office/drawing/2014/main" id="{61E21419-9227-4798-B52E-447FB495EB83}"/>
              </a:ext>
            </a:extLst>
          </p:cNvPr>
          <p:cNvSpPr/>
          <p:nvPr/>
        </p:nvSpPr>
        <p:spPr bwMode="auto">
          <a:xfrm>
            <a:off x="10448952" y="1943004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10 - 3 = 7</a:t>
            </a:r>
          </a:p>
        </p:txBody>
      </p:sp>
      <p:sp>
        <p:nvSpPr>
          <p:cNvPr id="41" name="Rounded Rectangle 5">
            <a:extLst>
              <a:ext uri="{FF2B5EF4-FFF2-40B4-BE49-F238E27FC236}">
                <a16:creationId xmlns:a16="http://schemas.microsoft.com/office/drawing/2014/main" id="{1F4E4E43-3881-4D66-B883-5EDA3F9B3ABA}"/>
              </a:ext>
            </a:extLst>
          </p:cNvPr>
          <p:cNvSpPr/>
          <p:nvPr/>
        </p:nvSpPr>
        <p:spPr bwMode="auto">
          <a:xfrm>
            <a:off x="4119125" y="2544597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4 </a:t>
            </a:r>
            <a:r>
              <a:rPr lang="en-US" sz="1600" b="1" kern="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-</a:t>
            </a: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4 = 0</a:t>
            </a:r>
          </a:p>
        </p:txBody>
      </p:sp>
      <p:sp>
        <p:nvSpPr>
          <p:cNvPr id="42" name="Rounded Rectangle 5">
            <a:extLst>
              <a:ext uri="{FF2B5EF4-FFF2-40B4-BE49-F238E27FC236}">
                <a16:creationId xmlns:a16="http://schemas.microsoft.com/office/drawing/2014/main" id="{B59F4927-647C-4056-96FC-B5ECDD4F84EC}"/>
              </a:ext>
            </a:extLst>
          </p:cNvPr>
          <p:cNvSpPr/>
          <p:nvPr/>
        </p:nvSpPr>
        <p:spPr bwMode="auto">
          <a:xfrm>
            <a:off x="5161154" y="254318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5 - 4 = 1</a:t>
            </a:r>
          </a:p>
        </p:txBody>
      </p:sp>
      <p:sp>
        <p:nvSpPr>
          <p:cNvPr id="43" name="Rounded Rectangle 5">
            <a:extLst>
              <a:ext uri="{FF2B5EF4-FFF2-40B4-BE49-F238E27FC236}">
                <a16:creationId xmlns:a16="http://schemas.microsoft.com/office/drawing/2014/main" id="{600C0E01-BE77-4C05-9E33-C37404CDCBB9}"/>
              </a:ext>
            </a:extLst>
          </p:cNvPr>
          <p:cNvSpPr/>
          <p:nvPr/>
        </p:nvSpPr>
        <p:spPr bwMode="auto">
          <a:xfrm>
            <a:off x="6193566" y="254318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6 - 4 = 2</a:t>
            </a:r>
          </a:p>
        </p:txBody>
      </p:sp>
      <p:sp>
        <p:nvSpPr>
          <p:cNvPr id="44" name="Rounded Rectangle 5">
            <a:extLst>
              <a:ext uri="{FF2B5EF4-FFF2-40B4-BE49-F238E27FC236}">
                <a16:creationId xmlns:a16="http://schemas.microsoft.com/office/drawing/2014/main" id="{50228815-5BCA-4A76-B95A-871A3F2D644B}"/>
              </a:ext>
            </a:extLst>
          </p:cNvPr>
          <p:cNvSpPr/>
          <p:nvPr/>
        </p:nvSpPr>
        <p:spPr bwMode="auto">
          <a:xfrm>
            <a:off x="7218166" y="254318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7 - 4 = 3</a:t>
            </a:r>
          </a:p>
        </p:txBody>
      </p:sp>
      <p:sp>
        <p:nvSpPr>
          <p:cNvPr id="45" name="Rounded Rectangle 5">
            <a:extLst>
              <a:ext uri="{FF2B5EF4-FFF2-40B4-BE49-F238E27FC236}">
                <a16:creationId xmlns:a16="http://schemas.microsoft.com/office/drawing/2014/main" id="{DFDAEEB3-91DA-4359-839D-84C13FDA57A8}"/>
              </a:ext>
            </a:extLst>
          </p:cNvPr>
          <p:cNvSpPr/>
          <p:nvPr/>
        </p:nvSpPr>
        <p:spPr bwMode="auto">
          <a:xfrm>
            <a:off x="8257323" y="254318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8 - 4 = 4</a:t>
            </a:r>
          </a:p>
        </p:txBody>
      </p:sp>
      <p:sp>
        <p:nvSpPr>
          <p:cNvPr id="46" name="Rounded Rectangle 5">
            <a:extLst>
              <a:ext uri="{FF2B5EF4-FFF2-40B4-BE49-F238E27FC236}">
                <a16:creationId xmlns:a16="http://schemas.microsoft.com/office/drawing/2014/main" id="{D1C4C15B-5EEF-4971-BB32-90FFFABFAB74}"/>
              </a:ext>
            </a:extLst>
          </p:cNvPr>
          <p:cNvSpPr/>
          <p:nvPr/>
        </p:nvSpPr>
        <p:spPr bwMode="auto">
          <a:xfrm>
            <a:off x="9296480" y="2543180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9 - 4 = 5</a:t>
            </a:r>
          </a:p>
        </p:txBody>
      </p:sp>
      <p:sp>
        <p:nvSpPr>
          <p:cNvPr id="47" name="Rounded Rectangle 5">
            <a:extLst>
              <a:ext uri="{FF2B5EF4-FFF2-40B4-BE49-F238E27FC236}">
                <a16:creationId xmlns:a16="http://schemas.microsoft.com/office/drawing/2014/main" id="{038F8E01-3A34-48EA-B73B-98CA65FAE740}"/>
              </a:ext>
            </a:extLst>
          </p:cNvPr>
          <p:cNvSpPr/>
          <p:nvPr/>
        </p:nvSpPr>
        <p:spPr bwMode="auto">
          <a:xfrm>
            <a:off x="10448952" y="2528019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10 - 4 = 6</a:t>
            </a:r>
          </a:p>
        </p:txBody>
      </p: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20F6FB90-B340-4580-90ED-703E706AC000}"/>
              </a:ext>
            </a:extLst>
          </p:cNvPr>
          <p:cNvSpPr/>
          <p:nvPr/>
        </p:nvSpPr>
        <p:spPr bwMode="auto">
          <a:xfrm>
            <a:off x="5161154" y="3136589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5 - 5 = 0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5CE381D9-787E-48AD-9290-46E212BBF5A3}"/>
              </a:ext>
            </a:extLst>
          </p:cNvPr>
          <p:cNvSpPr/>
          <p:nvPr/>
        </p:nvSpPr>
        <p:spPr bwMode="auto">
          <a:xfrm>
            <a:off x="6193566" y="3136589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6 - 5 = 1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D6225C25-0006-4CD0-8923-E25A1CA0DC5D}"/>
              </a:ext>
            </a:extLst>
          </p:cNvPr>
          <p:cNvSpPr/>
          <p:nvPr/>
        </p:nvSpPr>
        <p:spPr bwMode="auto">
          <a:xfrm>
            <a:off x="7218166" y="3136589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7 - 5 = 2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999E6CDE-4379-4C46-814E-E608A0861F7E}"/>
              </a:ext>
            </a:extLst>
          </p:cNvPr>
          <p:cNvSpPr/>
          <p:nvPr/>
        </p:nvSpPr>
        <p:spPr bwMode="auto">
          <a:xfrm>
            <a:off x="8257323" y="3136589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8 - 5 = 3</a:t>
            </a:r>
          </a:p>
        </p:txBody>
      </p:sp>
      <p:sp>
        <p:nvSpPr>
          <p:cNvPr id="57" name="Rounded Rectangle 5">
            <a:extLst>
              <a:ext uri="{FF2B5EF4-FFF2-40B4-BE49-F238E27FC236}">
                <a16:creationId xmlns:a16="http://schemas.microsoft.com/office/drawing/2014/main" id="{699278C4-6614-42B7-A8BB-D4A77E741055}"/>
              </a:ext>
            </a:extLst>
          </p:cNvPr>
          <p:cNvSpPr/>
          <p:nvPr/>
        </p:nvSpPr>
        <p:spPr bwMode="auto">
          <a:xfrm>
            <a:off x="9296480" y="3136589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9 - 5 = 4</a:t>
            </a:r>
          </a:p>
        </p:txBody>
      </p:sp>
      <p:sp>
        <p:nvSpPr>
          <p:cNvPr id="58" name="Rounded Rectangle 5">
            <a:extLst>
              <a:ext uri="{FF2B5EF4-FFF2-40B4-BE49-F238E27FC236}">
                <a16:creationId xmlns:a16="http://schemas.microsoft.com/office/drawing/2014/main" id="{086110B0-CABF-43BC-B4BD-8C8A6144157B}"/>
              </a:ext>
            </a:extLst>
          </p:cNvPr>
          <p:cNvSpPr/>
          <p:nvPr/>
        </p:nvSpPr>
        <p:spPr bwMode="auto">
          <a:xfrm>
            <a:off x="10448952" y="3121428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10 - 5 = 5</a:t>
            </a:r>
          </a:p>
        </p:txBody>
      </p:sp>
      <p:sp>
        <p:nvSpPr>
          <p:cNvPr id="65" name="Rounded Rectangle 5">
            <a:extLst>
              <a:ext uri="{FF2B5EF4-FFF2-40B4-BE49-F238E27FC236}">
                <a16:creationId xmlns:a16="http://schemas.microsoft.com/office/drawing/2014/main" id="{F3D9120F-0C23-4D86-9C3F-B2FD8E5AF40F}"/>
              </a:ext>
            </a:extLst>
          </p:cNvPr>
          <p:cNvSpPr/>
          <p:nvPr/>
        </p:nvSpPr>
        <p:spPr bwMode="auto">
          <a:xfrm>
            <a:off x="6201736" y="372233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6 - 6 = 0</a:t>
            </a:r>
          </a:p>
        </p:txBody>
      </p:sp>
      <p:sp>
        <p:nvSpPr>
          <p:cNvPr id="66" name="Rounded Rectangle 5">
            <a:extLst>
              <a:ext uri="{FF2B5EF4-FFF2-40B4-BE49-F238E27FC236}">
                <a16:creationId xmlns:a16="http://schemas.microsoft.com/office/drawing/2014/main" id="{0801C52D-DF77-4648-BC66-E6F89E861057}"/>
              </a:ext>
            </a:extLst>
          </p:cNvPr>
          <p:cNvSpPr/>
          <p:nvPr/>
        </p:nvSpPr>
        <p:spPr bwMode="auto">
          <a:xfrm>
            <a:off x="7226336" y="372233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7 - 6 = 1</a:t>
            </a:r>
          </a:p>
        </p:txBody>
      </p:sp>
      <p:sp>
        <p:nvSpPr>
          <p:cNvPr id="67" name="Rounded Rectangle 5">
            <a:extLst>
              <a:ext uri="{FF2B5EF4-FFF2-40B4-BE49-F238E27FC236}">
                <a16:creationId xmlns:a16="http://schemas.microsoft.com/office/drawing/2014/main" id="{EB313E1F-5F88-4702-B59C-DAE8BA9D6965}"/>
              </a:ext>
            </a:extLst>
          </p:cNvPr>
          <p:cNvSpPr/>
          <p:nvPr/>
        </p:nvSpPr>
        <p:spPr bwMode="auto">
          <a:xfrm>
            <a:off x="8265493" y="3722330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8 - 6 = 2</a:t>
            </a:r>
          </a:p>
        </p:txBody>
      </p:sp>
      <p:sp>
        <p:nvSpPr>
          <p:cNvPr id="68" name="Rounded Rectangle 5">
            <a:extLst>
              <a:ext uri="{FF2B5EF4-FFF2-40B4-BE49-F238E27FC236}">
                <a16:creationId xmlns:a16="http://schemas.microsoft.com/office/drawing/2014/main" id="{56040C22-C4AB-4ACE-81FC-8787FCF3AEAF}"/>
              </a:ext>
            </a:extLst>
          </p:cNvPr>
          <p:cNvSpPr/>
          <p:nvPr/>
        </p:nvSpPr>
        <p:spPr bwMode="auto">
          <a:xfrm>
            <a:off x="9304650" y="3722330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9 - 6 = 3</a:t>
            </a:r>
          </a:p>
        </p:txBody>
      </p:sp>
      <p:sp>
        <p:nvSpPr>
          <p:cNvPr id="79" name="Rounded Rectangle 5">
            <a:extLst>
              <a:ext uri="{FF2B5EF4-FFF2-40B4-BE49-F238E27FC236}">
                <a16:creationId xmlns:a16="http://schemas.microsoft.com/office/drawing/2014/main" id="{9DE4F310-33B7-4F84-A255-EA5409B3E5EB}"/>
              </a:ext>
            </a:extLst>
          </p:cNvPr>
          <p:cNvSpPr/>
          <p:nvPr/>
        </p:nvSpPr>
        <p:spPr bwMode="auto">
          <a:xfrm>
            <a:off x="10457122" y="3707169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10 - 6 = 4</a:t>
            </a:r>
          </a:p>
        </p:txBody>
      </p:sp>
      <p:sp>
        <p:nvSpPr>
          <p:cNvPr id="87" name="Rounded Rectangle 5">
            <a:extLst>
              <a:ext uri="{FF2B5EF4-FFF2-40B4-BE49-F238E27FC236}">
                <a16:creationId xmlns:a16="http://schemas.microsoft.com/office/drawing/2014/main" id="{D5FF0DD6-9EA4-4912-BE9A-7CCE85CA20AD}"/>
              </a:ext>
            </a:extLst>
          </p:cNvPr>
          <p:cNvSpPr/>
          <p:nvPr/>
        </p:nvSpPr>
        <p:spPr bwMode="auto">
          <a:xfrm>
            <a:off x="7236357" y="4321121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7 - 7 = 0</a:t>
            </a:r>
          </a:p>
        </p:txBody>
      </p:sp>
      <p:sp>
        <p:nvSpPr>
          <p:cNvPr id="88" name="Rounded Rectangle 5">
            <a:extLst>
              <a:ext uri="{FF2B5EF4-FFF2-40B4-BE49-F238E27FC236}">
                <a16:creationId xmlns:a16="http://schemas.microsoft.com/office/drawing/2014/main" id="{2A6FB8E9-7F72-486C-A025-CFBD0442D0C8}"/>
              </a:ext>
            </a:extLst>
          </p:cNvPr>
          <p:cNvSpPr/>
          <p:nvPr/>
        </p:nvSpPr>
        <p:spPr bwMode="auto">
          <a:xfrm>
            <a:off x="8275514" y="4321121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8 - 7 = 1</a:t>
            </a:r>
          </a:p>
        </p:txBody>
      </p:sp>
      <p:sp>
        <p:nvSpPr>
          <p:cNvPr id="89" name="Rounded Rectangle 5">
            <a:extLst>
              <a:ext uri="{FF2B5EF4-FFF2-40B4-BE49-F238E27FC236}">
                <a16:creationId xmlns:a16="http://schemas.microsoft.com/office/drawing/2014/main" id="{E14B8308-6329-4B9E-8EDE-23A6BA0CEC87}"/>
              </a:ext>
            </a:extLst>
          </p:cNvPr>
          <p:cNvSpPr/>
          <p:nvPr/>
        </p:nvSpPr>
        <p:spPr bwMode="auto">
          <a:xfrm>
            <a:off x="9314671" y="4321121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9 - 7 = 2</a:t>
            </a:r>
          </a:p>
        </p:txBody>
      </p:sp>
      <p:sp>
        <p:nvSpPr>
          <p:cNvPr id="90" name="Rounded Rectangle 5">
            <a:extLst>
              <a:ext uri="{FF2B5EF4-FFF2-40B4-BE49-F238E27FC236}">
                <a16:creationId xmlns:a16="http://schemas.microsoft.com/office/drawing/2014/main" id="{AE49C76F-3724-4406-A8CA-9ABED01F6530}"/>
              </a:ext>
            </a:extLst>
          </p:cNvPr>
          <p:cNvSpPr/>
          <p:nvPr/>
        </p:nvSpPr>
        <p:spPr bwMode="auto">
          <a:xfrm>
            <a:off x="10467143" y="4305960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10 - 7 = 3</a:t>
            </a:r>
          </a:p>
        </p:txBody>
      </p:sp>
      <p:sp>
        <p:nvSpPr>
          <p:cNvPr id="99" name="Rounded Rectangle 5">
            <a:extLst>
              <a:ext uri="{FF2B5EF4-FFF2-40B4-BE49-F238E27FC236}">
                <a16:creationId xmlns:a16="http://schemas.microsoft.com/office/drawing/2014/main" id="{3E2E46CF-2AA5-401A-9FBB-C4D68D5B5744}"/>
              </a:ext>
            </a:extLst>
          </p:cNvPr>
          <p:cNvSpPr/>
          <p:nvPr/>
        </p:nvSpPr>
        <p:spPr bwMode="auto">
          <a:xfrm>
            <a:off x="8257323" y="4915915"/>
            <a:ext cx="99150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8 - 8 = 0</a:t>
            </a:r>
          </a:p>
        </p:txBody>
      </p:sp>
      <p:sp>
        <p:nvSpPr>
          <p:cNvPr id="100" name="Rounded Rectangle 5">
            <a:extLst>
              <a:ext uri="{FF2B5EF4-FFF2-40B4-BE49-F238E27FC236}">
                <a16:creationId xmlns:a16="http://schemas.microsoft.com/office/drawing/2014/main" id="{3E9214A5-57D1-4841-97FD-10766A52AADF}"/>
              </a:ext>
            </a:extLst>
          </p:cNvPr>
          <p:cNvSpPr/>
          <p:nvPr/>
        </p:nvSpPr>
        <p:spPr bwMode="auto">
          <a:xfrm>
            <a:off x="9296480" y="4915915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9 - 8 = 1</a:t>
            </a:r>
          </a:p>
        </p:txBody>
      </p:sp>
      <p:sp>
        <p:nvSpPr>
          <p:cNvPr id="101" name="Rounded Rectangle 5">
            <a:extLst>
              <a:ext uri="{FF2B5EF4-FFF2-40B4-BE49-F238E27FC236}">
                <a16:creationId xmlns:a16="http://schemas.microsoft.com/office/drawing/2014/main" id="{3F9709BC-F62A-45BC-9B0B-9227D1E36BD3}"/>
              </a:ext>
            </a:extLst>
          </p:cNvPr>
          <p:cNvSpPr/>
          <p:nvPr/>
        </p:nvSpPr>
        <p:spPr bwMode="auto">
          <a:xfrm>
            <a:off x="10448952" y="4900754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10 - 8 = 2</a:t>
            </a:r>
          </a:p>
        </p:txBody>
      </p:sp>
      <p:sp>
        <p:nvSpPr>
          <p:cNvPr id="104" name="Rounded Rectangle 5">
            <a:extLst>
              <a:ext uri="{FF2B5EF4-FFF2-40B4-BE49-F238E27FC236}">
                <a16:creationId xmlns:a16="http://schemas.microsoft.com/office/drawing/2014/main" id="{F3CC5943-A981-4127-96F2-E2FE1AF25A59}"/>
              </a:ext>
            </a:extLst>
          </p:cNvPr>
          <p:cNvSpPr/>
          <p:nvPr/>
        </p:nvSpPr>
        <p:spPr bwMode="auto">
          <a:xfrm>
            <a:off x="9314671" y="5500185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9 - 9 = 0</a:t>
            </a:r>
          </a:p>
        </p:txBody>
      </p:sp>
      <p:sp>
        <p:nvSpPr>
          <p:cNvPr id="105" name="Rounded Rectangle 5">
            <a:extLst>
              <a:ext uri="{FF2B5EF4-FFF2-40B4-BE49-F238E27FC236}">
                <a16:creationId xmlns:a16="http://schemas.microsoft.com/office/drawing/2014/main" id="{D38A01B5-B307-463E-B590-3B0F52382B4B}"/>
              </a:ext>
            </a:extLst>
          </p:cNvPr>
          <p:cNvSpPr/>
          <p:nvPr/>
        </p:nvSpPr>
        <p:spPr bwMode="auto">
          <a:xfrm>
            <a:off x="10467143" y="5485024"/>
            <a:ext cx="1104821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10 - 9 = 1</a:t>
            </a:r>
          </a:p>
        </p:txBody>
      </p: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id="{16975489-8F5B-48BB-9127-060170D3A177}"/>
              </a:ext>
            </a:extLst>
          </p:cNvPr>
          <p:cNvSpPr/>
          <p:nvPr/>
        </p:nvSpPr>
        <p:spPr bwMode="auto">
          <a:xfrm>
            <a:off x="10401301" y="6080484"/>
            <a:ext cx="1175276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10 - 10 = 0</a:t>
            </a:r>
          </a:p>
        </p:txBody>
      </p:sp>
      <p:pic>
        <p:nvPicPr>
          <p:cNvPr id="119" name="图片 12">
            <a:extLst>
              <a:ext uri="{FF2B5EF4-FFF2-40B4-BE49-F238E27FC236}">
                <a16:creationId xmlns:a16="http://schemas.microsoft.com/office/drawing/2014/main" id="{1805997B-82F4-42EF-9682-8954FA01912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213537" y="4333009"/>
            <a:ext cx="1366990" cy="21232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162167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25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25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3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5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8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6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9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5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6" fill="hold">
                      <p:stCondLst>
                        <p:cond delay="indefinite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0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3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6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0" fill="hold">
                      <p:stCondLst>
                        <p:cond delay="indefinite"/>
                      </p:stCondLst>
                      <p:childTnLst>
                        <p:par>
                          <p:cTn id="121" fill="hold">
                            <p:stCondLst>
                              <p:cond delay="0"/>
                            </p:stCondLst>
                            <p:childTnLst>
                              <p:par>
                                <p:cTn id="1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5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9" fill="hold">
                      <p:stCondLst>
                        <p:cond delay="indefinite"/>
                      </p:stCondLst>
                      <p:childTnLst>
                        <p:par>
                          <p:cTn id="140" fill="hold">
                            <p:stCondLst>
                              <p:cond delay="0"/>
                            </p:stCondLst>
                            <p:childTnLst>
                              <p:par>
                                <p:cTn id="14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9" grpId="0" animBg="1"/>
      <p:bldP spid="30" grpId="0" animBg="1"/>
      <p:bldP spid="31" grpId="0" animBg="1"/>
      <p:bldP spid="32" grpId="0" animBg="1"/>
      <p:bldP spid="33" grpId="0" animBg="1"/>
      <p:bldP spid="34" grpId="0" animBg="1"/>
      <p:bldP spid="35" grpId="0" animBg="1"/>
      <p:bldP spid="36" grpId="0" animBg="1"/>
      <p:bldP spid="41" grpId="0" animBg="1"/>
      <p:bldP spid="42" grpId="0" animBg="1"/>
      <p:bldP spid="43" grpId="0" animBg="1"/>
      <p:bldP spid="44" grpId="0" animBg="1"/>
      <p:bldP spid="45" grpId="0" animBg="1"/>
      <p:bldP spid="46" grpId="0" animBg="1"/>
      <p:bldP spid="47" grpId="0" animBg="1"/>
      <p:bldP spid="53" grpId="0" animBg="1"/>
      <p:bldP spid="54" grpId="0" animBg="1"/>
      <p:bldP spid="55" grpId="0" animBg="1"/>
      <p:bldP spid="56" grpId="0" animBg="1"/>
      <p:bldP spid="57" grpId="0" animBg="1"/>
      <p:bldP spid="58" grpId="0" animBg="1"/>
      <p:bldP spid="65" grpId="0" animBg="1"/>
      <p:bldP spid="66" grpId="0" animBg="1"/>
      <p:bldP spid="67" grpId="0" animBg="1"/>
      <p:bldP spid="68" grpId="0" animBg="1"/>
      <p:bldP spid="79" grpId="0" animBg="1"/>
      <p:bldP spid="87" grpId="0" animBg="1"/>
      <p:bldP spid="88" grpId="0" animBg="1"/>
      <p:bldP spid="89" grpId="0" animBg="1"/>
      <p:bldP spid="90" grpId="0" animBg="1"/>
      <p:bldP spid="99" grpId="0" animBg="1"/>
      <p:bldP spid="100" grpId="0" animBg="1"/>
      <p:bldP spid="101" grpId="0" animBg="1"/>
      <p:bldP spid="104" grpId="0" animBg="1"/>
      <p:bldP spid="105" grpId="0" animBg="1"/>
      <p:bldP spid="109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75500" y="408739"/>
            <a:ext cx="12288506" cy="6353881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38224" b="26546"/>
          <a:stretch/>
        </p:blipFill>
        <p:spPr>
          <a:xfrm>
            <a:off x="-289021" y="408740"/>
            <a:ext cx="1372110" cy="921940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4FB8644C-4076-4028-83C7-835CCC7EB765}"/>
              </a:ext>
            </a:extLst>
          </p:cNvPr>
          <p:cNvGrpSpPr/>
          <p:nvPr/>
        </p:nvGrpSpPr>
        <p:grpSpPr>
          <a:xfrm>
            <a:off x="927652" y="762177"/>
            <a:ext cx="10630373" cy="551039"/>
            <a:chOff x="1001369" y="1063450"/>
            <a:chExt cx="10552404" cy="551039"/>
          </a:xfrm>
        </p:grpSpPr>
        <p:sp>
          <p:nvSpPr>
            <p:cNvPr id="69" name="Rounded Rectangle 5">
              <a:extLst>
                <a:ext uri="{FF2B5EF4-FFF2-40B4-BE49-F238E27FC236}">
                  <a16:creationId xmlns:a16="http://schemas.microsoft.com/office/drawing/2014/main" id="{893719EE-172A-4CCC-B124-5A7B0D5EDA14}"/>
                </a:ext>
              </a:extLst>
            </p:cNvPr>
            <p:cNvSpPr/>
            <p:nvPr/>
          </p:nvSpPr>
          <p:spPr bwMode="auto">
            <a:xfrm>
              <a:off x="1001369" y="106345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1 - 1 = 0</a:t>
              </a:r>
            </a:p>
          </p:txBody>
        </p:sp>
        <p:sp>
          <p:nvSpPr>
            <p:cNvPr id="70" name="Rounded Rectangle 5">
              <a:extLst>
                <a:ext uri="{FF2B5EF4-FFF2-40B4-BE49-F238E27FC236}">
                  <a16:creationId xmlns:a16="http://schemas.microsoft.com/office/drawing/2014/main" id="{25F74936-EDD7-4589-9BC2-6AAFAB310ECB}"/>
                </a:ext>
              </a:extLst>
            </p:cNvPr>
            <p:cNvSpPr/>
            <p:nvPr/>
          </p:nvSpPr>
          <p:spPr bwMode="auto">
            <a:xfrm>
              <a:off x="2033781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2 - 1 = 1</a:t>
              </a:r>
            </a:p>
          </p:txBody>
        </p:sp>
        <p:sp>
          <p:nvSpPr>
            <p:cNvPr id="71" name="Rounded Rectangle 5">
              <a:extLst>
                <a:ext uri="{FF2B5EF4-FFF2-40B4-BE49-F238E27FC236}">
                  <a16:creationId xmlns:a16="http://schemas.microsoft.com/office/drawing/2014/main" id="{F51CFDA9-93D1-4EC6-A4CB-18D151A8AE70}"/>
                </a:ext>
              </a:extLst>
            </p:cNvPr>
            <p:cNvSpPr/>
            <p:nvPr/>
          </p:nvSpPr>
          <p:spPr bwMode="auto">
            <a:xfrm>
              <a:off x="306619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3 - 1 = 2</a:t>
              </a:r>
            </a:p>
          </p:txBody>
        </p:sp>
        <p:sp>
          <p:nvSpPr>
            <p:cNvPr id="72" name="Rounded Rectangle 5">
              <a:extLst>
                <a:ext uri="{FF2B5EF4-FFF2-40B4-BE49-F238E27FC236}">
                  <a16:creationId xmlns:a16="http://schemas.microsoft.com/office/drawing/2014/main" id="{71C01B78-A67E-4D66-9B37-B8D27AB9CEB9}"/>
                </a:ext>
              </a:extLst>
            </p:cNvPr>
            <p:cNvSpPr/>
            <p:nvPr/>
          </p:nvSpPr>
          <p:spPr bwMode="auto">
            <a:xfrm>
              <a:off x="4119125" y="1080028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4 - 1 = 3</a:t>
              </a:r>
            </a:p>
          </p:txBody>
        </p:sp>
        <p:sp>
          <p:nvSpPr>
            <p:cNvPr id="73" name="Rounded Rectangle 5">
              <a:extLst>
                <a:ext uri="{FF2B5EF4-FFF2-40B4-BE49-F238E27FC236}">
                  <a16:creationId xmlns:a16="http://schemas.microsoft.com/office/drawing/2014/main" id="{6EFF50A1-67C7-4573-9ACA-230C74C8AF32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5 - 1 = 4</a:t>
              </a:r>
            </a:p>
          </p:txBody>
        </p:sp>
        <p:sp>
          <p:nvSpPr>
            <p:cNvPr id="74" name="Rounded Rectangle 5">
              <a:extLst>
                <a:ext uri="{FF2B5EF4-FFF2-40B4-BE49-F238E27FC236}">
                  <a16:creationId xmlns:a16="http://schemas.microsoft.com/office/drawing/2014/main" id="{1E01360D-9635-4514-A361-908CD99A8FCE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6 - 1 = 5</a:t>
              </a:r>
            </a:p>
          </p:txBody>
        </p:sp>
        <p:sp>
          <p:nvSpPr>
            <p:cNvPr id="75" name="Rounded Rectangle 5">
              <a:extLst>
                <a:ext uri="{FF2B5EF4-FFF2-40B4-BE49-F238E27FC236}">
                  <a16:creationId xmlns:a16="http://schemas.microsoft.com/office/drawing/2014/main" id="{22DB1F0B-882B-49FA-9F3B-19959592A7ED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7 - 1 = 6</a:t>
              </a:r>
            </a:p>
          </p:txBody>
        </p:sp>
        <p:sp>
          <p:nvSpPr>
            <p:cNvPr id="76" name="Rounded Rectangle 5">
              <a:extLst>
                <a:ext uri="{FF2B5EF4-FFF2-40B4-BE49-F238E27FC236}">
                  <a16:creationId xmlns:a16="http://schemas.microsoft.com/office/drawing/2014/main" id="{32C22BB7-5B77-4E71-9D4A-8DE56618B16A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8 - 1 = 7</a:t>
              </a:r>
            </a:p>
          </p:txBody>
        </p:sp>
        <p:sp>
          <p:nvSpPr>
            <p:cNvPr id="77" name="Rounded Rectangle 5">
              <a:extLst>
                <a:ext uri="{FF2B5EF4-FFF2-40B4-BE49-F238E27FC236}">
                  <a16:creationId xmlns:a16="http://schemas.microsoft.com/office/drawing/2014/main" id="{C6AA6D5F-15BA-4A41-8067-C9F4738C76AD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9 - 1 = 8</a:t>
              </a:r>
            </a:p>
          </p:txBody>
        </p:sp>
        <p:sp>
          <p:nvSpPr>
            <p:cNvPr id="78" name="Rounded Rectangle 5">
              <a:extLst>
                <a:ext uri="{FF2B5EF4-FFF2-40B4-BE49-F238E27FC236}">
                  <a16:creationId xmlns:a16="http://schemas.microsoft.com/office/drawing/2014/main" id="{70E9A59E-9BF8-46AB-B177-0BB95CA1CE55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10 - 1 = 9</a:t>
              </a:r>
            </a:p>
          </p:txBody>
        </p:sp>
      </p:grp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AB9CC84D-687F-4358-90BD-4853A40A2EE7}"/>
              </a:ext>
            </a:extLst>
          </p:cNvPr>
          <p:cNvGrpSpPr/>
          <p:nvPr/>
        </p:nvGrpSpPr>
        <p:grpSpPr>
          <a:xfrm>
            <a:off x="1828800" y="1343573"/>
            <a:ext cx="9724973" cy="551039"/>
            <a:chOff x="2033781" y="1063450"/>
            <a:chExt cx="9519992" cy="551039"/>
          </a:xfrm>
        </p:grpSpPr>
        <p:sp>
          <p:nvSpPr>
            <p:cNvPr id="17" name="Rounded Rectangle 5">
              <a:extLst>
                <a:ext uri="{FF2B5EF4-FFF2-40B4-BE49-F238E27FC236}">
                  <a16:creationId xmlns:a16="http://schemas.microsoft.com/office/drawing/2014/main" id="{31683EB2-A1E6-4CC0-9502-E3A1D52F4ADD}"/>
                </a:ext>
              </a:extLst>
            </p:cNvPr>
            <p:cNvSpPr/>
            <p:nvPr/>
          </p:nvSpPr>
          <p:spPr bwMode="auto">
            <a:xfrm>
              <a:off x="2033781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2 - 2 = 0</a:t>
              </a:r>
            </a:p>
          </p:txBody>
        </p:sp>
        <p:sp>
          <p:nvSpPr>
            <p:cNvPr id="18" name="Rounded Rectangle 5">
              <a:extLst>
                <a:ext uri="{FF2B5EF4-FFF2-40B4-BE49-F238E27FC236}">
                  <a16:creationId xmlns:a16="http://schemas.microsoft.com/office/drawing/2014/main" id="{585F1A23-F8C6-4313-B463-773B646E7594}"/>
                </a:ext>
              </a:extLst>
            </p:cNvPr>
            <p:cNvSpPr/>
            <p:nvPr/>
          </p:nvSpPr>
          <p:spPr bwMode="auto">
            <a:xfrm>
              <a:off x="306619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3 - 2 = 1</a:t>
              </a:r>
            </a:p>
          </p:txBody>
        </p:sp>
        <p:sp>
          <p:nvSpPr>
            <p:cNvPr id="19" name="Rounded Rectangle 5">
              <a:extLst>
                <a:ext uri="{FF2B5EF4-FFF2-40B4-BE49-F238E27FC236}">
                  <a16:creationId xmlns:a16="http://schemas.microsoft.com/office/drawing/2014/main" id="{C508E008-57D7-4177-8FF9-EAEDDFECEDB7}"/>
                </a:ext>
              </a:extLst>
            </p:cNvPr>
            <p:cNvSpPr/>
            <p:nvPr/>
          </p:nvSpPr>
          <p:spPr bwMode="auto">
            <a:xfrm>
              <a:off x="4119125" y="1080028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4 - 2 = 2</a:t>
              </a:r>
            </a:p>
          </p:txBody>
        </p:sp>
        <p:sp>
          <p:nvSpPr>
            <p:cNvPr id="20" name="Rounded Rectangle 5">
              <a:extLst>
                <a:ext uri="{FF2B5EF4-FFF2-40B4-BE49-F238E27FC236}">
                  <a16:creationId xmlns:a16="http://schemas.microsoft.com/office/drawing/2014/main" id="{19E0C905-02B2-44D7-A2BA-FFE3238C8391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5 - 2 = 3</a:t>
              </a:r>
            </a:p>
          </p:txBody>
        </p:sp>
        <p:sp>
          <p:nvSpPr>
            <p:cNvPr id="21" name="Rounded Rectangle 5">
              <a:extLst>
                <a:ext uri="{FF2B5EF4-FFF2-40B4-BE49-F238E27FC236}">
                  <a16:creationId xmlns:a16="http://schemas.microsoft.com/office/drawing/2014/main" id="{593E5AFD-3A7B-4775-B01B-51B8ABDFAC00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6 - 2 = 4</a:t>
              </a:r>
            </a:p>
          </p:txBody>
        </p:sp>
        <p:sp>
          <p:nvSpPr>
            <p:cNvPr id="22" name="Rounded Rectangle 5">
              <a:extLst>
                <a:ext uri="{FF2B5EF4-FFF2-40B4-BE49-F238E27FC236}">
                  <a16:creationId xmlns:a16="http://schemas.microsoft.com/office/drawing/2014/main" id="{53A52893-804A-43C4-B8DC-9FC7A4921716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7 - 2 = 5</a:t>
              </a:r>
            </a:p>
          </p:txBody>
        </p:sp>
        <p:sp>
          <p:nvSpPr>
            <p:cNvPr id="23" name="Rounded Rectangle 5">
              <a:extLst>
                <a:ext uri="{FF2B5EF4-FFF2-40B4-BE49-F238E27FC236}">
                  <a16:creationId xmlns:a16="http://schemas.microsoft.com/office/drawing/2014/main" id="{BAC66787-5835-4283-A697-A633EB777799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8 - 2 = 6</a:t>
              </a:r>
            </a:p>
          </p:txBody>
        </p:sp>
        <p:sp>
          <p:nvSpPr>
            <p:cNvPr id="24" name="Rounded Rectangle 5">
              <a:extLst>
                <a:ext uri="{FF2B5EF4-FFF2-40B4-BE49-F238E27FC236}">
                  <a16:creationId xmlns:a16="http://schemas.microsoft.com/office/drawing/2014/main" id="{831951A3-4498-44AB-981E-0950F4B2C233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9 - 2 = 7</a:t>
              </a:r>
            </a:p>
          </p:txBody>
        </p:sp>
        <p:sp>
          <p:nvSpPr>
            <p:cNvPr id="25" name="Rounded Rectangle 5">
              <a:extLst>
                <a:ext uri="{FF2B5EF4-FFF2-40B4-BE49-F238E27FC236}">
                  <a16:creationId xmlns:a16="http://schemas.microsoft.com/office/drawing/2014/main" id="{06DABD87-319D-4470-B4FC-8171A020F4AD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10 - 2 = 8</a:t>
              </a:r>
            </a:p>
          </p:txBody>
        </p:sp>
      </p:grpSp>
      <p:grpSp>
        <p:nvGrpSpPr>
          <p:cNvPr id="26" name="Nhóm 25">
            <a:extLst>
              <a:ext uri="{FF2B5EF4-FFF2-40B4-BE49-F238E27FC236}">
                <a16:creationId xmlns:a16="http://schemas.microsoft.com/office/drawing/2014/main" id="{05557AF6-3D72-4EED-AFC1-930D0F3C8C3F}"/>
              </a:ext>
            </a:extLst>
          </p:cNvPr>
          <p:cNvGrpSpPr/>
          <p:nvPr/>
        </p:nvGrpSpPr>
        <p:grpSpPr>
          <a:xfrm>
            <a:off x="2750442" y="1943004"/>
            <a:ext cx="8803332" cy="551039"/>
            <a:chOff x="3066194" y="1063450"/>
            <a:chExt cx="8487579" cy="551039"/>
          </a:xfrm>
        </p:grpSpPr>
        <p:sp>
          <p:nvSpPr>
            <p:cNvPr id="29" name="Rounded Rectangle 5">
              <a:extLst>
                <a:ext uri="{FF2B5EF4-FFF2-40B4-BE49-F238E27FC236}">
                  <a16:creationId xmlns:a16="http://schemas.microsoft.com/office/drawing/2014/main" id="{AB872F37-E4F2-46AC-A7BF-100BD3CFED53}"/>
                </a:ext>
              </a:extLst>
            </p:cNvPr>
            <p:cNvSpPr/>
            <p:nvPr/>
          </p:nvSpPr>
          <p:spPr bwMode="auto">
            <a:xfrm>
              <a:off x="306619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3 - 3 = 0</a:t>
              </a:r>
            </a:p>
          </p:txBody>
        </p:sp>
        <p:sp>
          <p:nvSpPr>
            <p:cNvPr id="30" name="Rounded Rectangle 5">
              <a:extLst>
                <a:ext uri="{FF2B5EF4-FFF2-40B4-BE49-F238E27FC236}">
                  <a16:creationId xmlns:a16="http://schemas.microsoft.com/office/drawing/2014/main" id="{C274043E-6990-416C-8372-516F453BBC8D}"/>
                </a:ext>
              </a:extLst>
            </p:cNvPr>
            <p:cNvSpPr/>
            <p:nvPr/>
          </p:nvSpPr>
          <p:spPr bwMode="auto">
            <a:xfrm>
              <a:off x="4119125" y="1080028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4 - 3 = 1</a:t>
              </a:r>
            </a:p>
          </p:txBody>
        </p:sp>
        <p:sp>
          <p:nvSpPr>
            <p:cNvPr id="31" name="Rounded Rectangle 5">
              <a:extLst>
                <a:ext uri="{FF2B5EF4-FFF2-40B4-BE49-F238E27FC236}">
                  <a16:creationId xmlns:a16="http://schemas.microsoft.com/office/drawing/2014/main" id="{EDE566DB-CDDA-439B-B2C6-D5BABA35D0D8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5 - 3 = 2</a:t>
              </a:r>
            </a:p>
          </p:txBody>
        </p:sp>
        <p:sp>
          <p:nvSpPr>
            <p:cNvPr id="32" name="Rounded Rectangle 5">
              <a:extLst>
                <a:ext uri="{FF2B5EF4-FFF2-40B4-BE49-F238E27FC236}">
                  <a16:creationId xmlns:a16="http://schemas.microsoft.com/office/drawing/2014/main" id="{F98F88F2-3DF6-4C31-B195-EF05AE5814EA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6 - 3 = 3</a:t>
              </a:r>
            </a:p>
          </p:txBody>
        </p:sp>
        <p:sp>
          <p:nvSpPr>
            <p:cNvPr id="33" name="Rounded Rectangle 5">
              <a:extLst>
                <a:ext uri="{FF2B5EF4-FFF2-40B4-BE49-F238E27FC236}">
                  <a16:creationId xmlns:a16="http://schemas.microsoft.com/office/drawing/2014/main" id="{9A2D28D9-8CA9-4775-9981-8DC558CB505F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7 - 3 = 4</a:t>
              </a:r>
            </a:p>
          </p:txBody>
        </p:sp>
        <p:sp>
          <p:nvSpPr>
            <p:cNvPr id="34" name="Rounded Rectangle 5">
              <a:extLst>
                <a:ext uri="{FF2B5EF4-FFF2-40B4-BE49-F238E27FC236}">
                  <a16:creationId xmlns:a16="http://schemas.microsoft.com/office/drawing/2014/main" id="{5DA481F7-2B0E-45A2-B7C0-B6E771ADDFC8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8 - 3 = 5</a:t>
              </a:r>
            </a:p>
          </p:txBody>
        </p:sp>
        <p:sp>
          <p:nvSpPr>
            <p:cNvPr id="35" name="Rounded Rectangle 5">
              <a:extLst>
                <a:ext uri="{FF2B5EF4-FFF2-40B4-BE49-F238E27FC236}">
                  <a16:creationId xmlns:a16="http://schemas.microsoft.com/office/drawing/2014/main" id="{2D4766C0-9DF2-4455-9360-EC56D8CFF0B1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9 - 3 = 6</a:t>
              </a:r>
            </a:p>
          </p:txBody>
        </p:sp>
        <p:sp>
          <p:nvSpPr>
            <p:cNvPr id="36" name="Rounded Rectangle 5">
              <a:extLst>
                <a:ext uri="{FF2B5EF4-FFF2-40B4-BE49-F238E27FC236}">
                  <a16:creationId xmlns:a16="http://schemas.microsoft.com/office/drawing/2014/main" id="{61E21419-9227-4798-B52E-447FB495EB83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10 - 3 = 7</a:t>
              </a:r>
            </a:p>
          </p:txBody>
        </p:sp>
      </p:grpSp>
      <p:grpSp>
        <p:nvGrpSpPr>
          <p:cNvPr id="37" name="Nhóm 36">
            <a:extLst>
              <a:ext uri="{FF2B5EF4-FFF2-40B4-BE49-F238E27FC236}">
                <a16:creationId xmlns:a16="http://schemas.microsoft.com/office/drawing/2014/main" id="{792D322A-8D91-4B77-90FC-9EBB9EA1D409}"/>
              </a:ext>
            </a:extLst>
          </p:cNvPr>
          <p:cNvGrpSpPr/>
          <p:nvPr/>
        </p:nvGrpSpPr>
        <p:grpSpPr>
          <a:xfrm>
            <a:off x="3842544" y="2528019"/>
            <a:ext cx="7711229" cy="551039"/>
            <a:chOff x="4119125" y="1063450"/>
            <a:chExt cx="7434648" cy="551039"/>
          </a:xfrm>
        </p:grpSpPr>
        <p:sp>
          <p:nvSpPr>
            <p:cNvPr id="41" name="Rounded Rectangle 5">
              <a:extLst>
                <a:ext uri="{FF2B5EF4-FFF2-40B4-BE49-F238E27FC236}">
                  <a16:creationId xmlns:a16="http://schemas.microsoft.com/office/drawing/2014/main" id="{1F4E4E43-3881-4D66-B883-5EDA3F9B3ABA}"/>
                </a:ext>
              </a:extLst>
            </p:cNvPr>
            <p:cNvSpPr/>
            <p:nvPr/>
          </p:nvSpPr>
          <p:spPr bwMode="auto">
            <a:xfrm>
              <a:off x="4119125" y="1080028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4 - 4 = 0</a:t>
              </a:r>
            </a:p>
          </p:txBody>
        </p:sp>
        <p:sp>
          <p:nvSpPr>
            <p:cNvPr id="42" name="Rounded Rectangle 5">
              <a:extLst>
                <a:ext uri="{FF2B5EF4-FFF2-40B4-BE49-F238E27FC236}">
                  <a16:creationId xmlns:a16="http://schemas.microsoft.com/office/drawing/2014/main" id="{B59F4927-647C-4056-96FC-B5ECDD4F84EC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5 - 4 = 1</a:t>
              </a:r>
            </a:p>
          </p:txBody>
        </p:sp>
        <p:sp>
          <p:nvSpPr>
            <p:cNvPr id="43" name="Rounded Rectangle 5">
              <a:extLst>
                <a:ext uri="{FF2B5EF4-FFF2-40B4-BE49-F238E27FC236}">
                  <a16:creationId xmlns:a16="http://schemas.microsoft.com/office/drawing/2014/main" id="{600C0E01-BE77-4C05-9E33-C37404CDCBB9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6 - 4 = 2</a:t>
              </a:r>
            </a:p>
          </p:txBody>
        </p:sp>
        <p:sp>
          <p:nvSpPr>
            <p:cNvPr id="44" name="Rounded Rectangle 5">
              <a:extLst>
                <a:ext uri="{FF2B5EF4-FFF2-40B4-BE49-F238E27FC236}">
                  <a16:creationId xmlns:a16="http://schemas.microsoft.com/office/drawing/2014/main" id="{50228815-5BCA-4A76-B95A-871A3F2D644B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7 - 4 = 3</a:t>
              </a:r>
            </a:p>
          </p:txBody>
        </p:sp>
        <p:sp>
          <p:nvSpPr>
            <p:cNvPr id="45" name="Rounded Rectangle 5">
              <a:extLst>
                <a:ext uri="{FF2B5EF4-FFF2-40B4-BE49-F238E27FC236}">
                  <a16:creationId xmlns:a16="http://schemas.microsoft.com/office/drawing/2014/main" id="{DFDAEEB3-91DA-4359-839D-84C13FDA57A8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8 - 4 = 4</a:t>
              </a:r>
            </a:p>
          </p:txBody>
        </p:sp>
        <p:sp>
          <p:nvSpPr>
            <p:cNvPr id="46" name="Rounded Rectangle 5">
              <a:extLst>
                <a:ext uri="{FF2B5EF4-FFF2-40B4-BE49-F238E27FC236}">
                  <a16:creationId xmlns:a16="http://schemas.microsoft.com/office/drawing/2014/main" id="{D1C4C15B-5EEF-4971-BB32-90FFFABFAB74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9 - 4 = 5</a:t>
              </a:r>
            </a:p>
          </p:txBody>
        </p:sp>
        <p:sp>
          <p:nvSpPr>
            <p:cNvPr id="47" name="Rounded Rectangle 5">
              <a:extLst>
                <a:ext uri="{FF2B5EF4-FFF2-40B4-BE49-F238E27FC236}">
                  <a16:creationId xmlns:a16="http://schemas.microsoft.com/office/drawing/2014/main" id="{038F8E01-3A34-48EA-B73B-98CA65FAE740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10 - 4 = 6</a:t>
              </a:r>
            </a:p>
          </p:txBody>
        </p:sp>
      </p:grpSp>
      <p:grpSp>
        <p:nvGrpSpPr>
          <p:cNvPr id="48" name="Nhóm 47">
            <a:extLst>
              <a:ext uri="{FF2B5EF4-FFF2-40B4-BE49-F238E27FC236}">
                <a16:creationId xmlns:a16="http://schemas.microsoft.com/office/drawing/2014/main" id="{5373FA32-8EAD-4F27-9904-34A0CC39E570}"/>
              </a:ext>
            </a:extLst>
          </p:cNvPr>
          <p:cNvGrpSpPr/>
          <p:nvPr/>
        </p:nvGrpSpPr>
        <p:grpSpPr>
          <a:xfrm>
            <a:off x="4923338" y="3121428"/>
            <a:ext cx="6630435" cy="549622"/>
            <a:chOff x="5161154" y="1063450"/>
            <a:chExt cx="6392619" cy="549622"/>
          </a:xfrm>
        </p:grpSpPr>
        <p:sp>
          <p:nvSpPr>
            <p:cNvPr id="53" name="Rounded Rectangle 5">
              <a:extLst>
                <a:ext uri="{FF2B5EF4-FFF2-40B4-BE49-F238E27FC236}">
                  <a16:creationId xmlns:a16="http://schemas.microsoft.com/office/drawing/2014/main" id="{20F6FB90-B340-4580-90ED-703E706AC000}"/>
                </a:ext>
              </a:extLst>
            </p:cNvPr>
            <p:cNvSpPr/>
            <p:nvPr/>
          </p:nvSpPr>
          <p:spPr bwMode="auto">
            <a:xfrm>
              <a:off x="5161154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5 - 5 = 0</a:t>
              </a:r>
            </a:p>
          </p:txBody>
        </p:sp>
        <p:sp>
          <p:nvSpPr>
            <p:cNvPr id="54" name="Rounded Rectangle 5">
              <a:extLst>
                <a:ext uri="{FF2B5EF4-FFF2-40B4-BE49-F238E27FC236}">
                  <a16:creationId xmlns:a16="http://schemas.microsoft.com/office/drawing/2014/main" id="{5CE381D9-787E-48AD-9290-46E212BBF5A3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6 - 5 = 1</a:t>
              </a:r>
            </a:p>
          </p:txBody>
        </p:sp>
        <p:sp>
          <p:nvSpPr>
            <p:cNvPr id="55" name="Rounded Rectangle 5">
              <a:extLst>
                <a:ext uri="{FF2B5EF4-FFF2-40B4-BE49-F238E27FC236}">
                  <a16:creationId xmlns:a16="http://schemas.microsoft.com/office/drawing/2014/main" id="{D6225C25-0006-4CD0-8923-E25A1CA0DC5D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7 - 5 = 2</a:t>
              </a:r>
            </a:p>
          </p:txBody>
        </p:sp>
        <p:sp>
          <p:nvSpPr>
            <p:cNvPr id="56" name="Rounded Rectangle 5">
              <a:extLst>
                <a:ext uri="{FF2B5EF4-FFF2-40B4-BE49-F238E27FC236}">
                  <a16:creationId xmlns:a16="http://schemas.microsoft.com/office/drawing/2014/main" id="{999E6CDE-4379-4C46-814E-E608A0861F7E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8 - 5 = 3</a:t>
              </a:r>
            </a:p>
          </p:txBody>
        </p:sp>
        <p:sp>
          <p:nvSpPr>
            <p:cNvPr id="57" name="Rounded Rectangle 5">
              <a:extLst>
                <a:ext uri="{FF2B5EF4-FFF2-40B4-BE49-F238E27FC236}">
                  <a16:creationId xmlns:a16="http://schemas.microsoft.com/office/drawing/2014/main" id="{699278C4-6614-42B7-A8BB-D4A77E741055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9 - 5 = 4</a:t>
              </a:r>
            </a:p>
          </p:txBody>
        </p:sp>
        <p:sp>
          <p:nvSpPr>
            <p:cNvPr id="58" name="Rounded Rectangle 5">
              <a:extLst>
                <a:ext uri="{FF2B5EF4-FFF2-40B4-BE49-F238E27FC236}">
                  <a16:creationId xmlns:a16="http://schemas.microsoft.com/office/drawing/2014/main" id="{086110B0-CABF-43BC-B4BD-8C8A6144157B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10 - 5 = 5</a:t>
              </a:r>
            </a:p>
          </p:txBody>
        </p:sp>
      </p:grpSp>
      <p:grpSp>
        <p:nvGrpSpPr>
          <p:cNvPr id="59" name="Nhóm 58">
            <a:extLst>
              <a:ext uri="{FF2B5EF4-FFF2-40B4-BE49-F238E27FC236}">
                <a16:creationId xmlns:a16="http://schemas.microsoft.com/office/drawing/2014/main" id="{FE99F1F3-5C8C-40D3-AFA4-26272D744DF1}"/>
              </a:ext>
            </a:extLst>
          </p:cNvPr>
          <p:cNvGrpSpPr/>
          <p:nvPr/>
        </p:nvGrpSpPr>
        <p:grpSpPr>
          <a:xfrm>
            <a:off x="5951730" y="3707169"/>
            <a:ext cx="5610213" cy="549622"/>
            <a:chOff x="6193566" y="1063450"/>
            <a:chExt cx="5360207" cy="549622"/>
          </a:xfrm>
        </p:grpSpPr>
        <p:sp>
          <p:nvSpPr>
            <p:cNvPr id="65" name="Rounded Rectangle 5">
              <a:extLst>
                <a:ext uri="{FF2B5EF4-FFF2-40B4-BE49-F238E27FC236}">
                  <a16:creationId xmlns:a16="http://schemas.microsoft.com/office/drawing/2014/main" id="{F3D9120F-0C23-4D86-9C3F-B2FD8E5AF40F}"/>
                </a:ext>
              </a:extLst>
            </p:cNvPr>
            <p:cNvSpPr/>
            <p:nvPr/>
          </p:nvSpPr>
          <p:spPr bwMode="auto">
            <a:xfrm>
              <a:off x="61935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6 - 6 = 0</a:t>
              </a:r>
            </a:p>
          </p:txBody>
        </p:sp>
        <p:sp>
          <p:nvSpPr>
            <p:cNvPr id="66" name="Rounded Rectangle 5">
              <a:extLst>
                <a:ext uri="{FF2B5EF4-FFF2-40B4-BE49-F238E27FC236}">
                  <a16:creationId xmlns:a16="http://schemas.microsoft.com/office/drawing/2014/main" id="{0801C52D-DF77-4648-BC66-E6F89E861057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7 - 6 = 1</a:t>
              </a:r>
            </a:p>
          </p:txBody>
        </p:sp>
        <p:sp>
          <p:nvSpPr>
            <p:cNvPr id="67" name="Rounded Rectangle 5">
              <a:extLst>
                <a:ext uri="{FF2B5EF4-FFF2-40B4-BE49-F238E27FC236}">
                  <a16:creationId xmlns:a16="http://schemas.microsoft.com/office/drawing/2014/main" id="{EB313E1F-5F88-4702-B59C-DAE8BA9D6965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8 - 6 = 2</a:t>
              </a:r>
            </a:p>
          </p:txBody>
        </p:sp>
        <p:sp>
          <p:nvSpPr>
            <p:cNvPr id="68" name="Rounded Rectangle 5">
              <a:extLst>
                <a:ext uri="{FF2B5EF4-FFF2-40B4-BE49-F238E27FC236}">
                  <a16:creationId xmlns:a16="http://schemas.microsoft.com/office/drawing/2014/main" id="{56040C22-C4AB-4ACE-81FC-8787FCF3AEAF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9 - 6 = 3</a:t>
              </a:r>
            </a:p>
          </p:txBody>
        </p:sp>
        <p:sp>
          <p:nvSpPr>
            <p:cNvPr id="79" name="Rounded Rectangle 5">
              <a:extLst>
                <a:ext uri="{FF2B5EF4-FFF2-40B4-BE49-F238E27FC236}">
                  <a16:creationId xmlns:a16="http://schemas.microsoft.com/office/drawing/2014/main" id="{9DE4F310-33B7-4F84-A255-EA5409B3E5EB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10 - 6 = 4</a:t>
              </a:r>
            </a:p>
          </p:txBody>
        </p:sp>
      </p:grpSp>
      <p:grpSp>
        <p:nvGrpSpPr>
          <p:cNvPr id="80" name="Nhóm 79">
            <a:extLst>
              <a:ext uri="{FF2B5EF4-FFF2-40B4-BE49-F238E27FC236}">
                <a16:creationId xmlns:a16="http://schemas.microsoft.com/office/drawing/2014/main" id="{6439DD65-CF4F-471B-9BF4-FC3DF6B62029}"/>
              </a:ext>
            </a:extLst>
          </p:cNvPr>
          <p:cNvGrpSpPr/>
          <p:nvPr/>
        </p:nvGrpSpPr>
        <p:grpSpPr>
          <a:xfrm>
            <a:off x="6989481" y="4305960"/>
            <a:ext cx="4582483" cy="549622"/>
            <a:chOff x="7218166" y="1063450"/>
            <a:chExt cx="4335607" cy="549622"/>
          </a:xfrm>
        </p:grpSpPr>
        <p:sp>
          <p:nvSpPr>
            <p:cNvPr id="87" name="Rounded Rectangle 5">
              <a:extLst>
                <a:ext uri="{FF2B5EF4-FFF2-40B4-BE49-F238E27FC236}">
                  <a16:creationId xmlns:a16="http://schemas.microsoft.com/office/drawing/2014/main" id="{D5FF0DD6-9EA4-4912-BE9A-7CCE85CA20AD}"/>
                </a:ext>
              </a:extLst>
            </p:cNvPr>
            <p:cNvSpPr/>
            <p:nvPr/>
          </p:nvSpPr>
          <p:spPr bwMode="auto">
            <a:xfrm>
              <a:off x="7218166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7 - 7 = 0</a:t>
              </a:r>
            </a:p>
          </p:txBody>
        </p:sp>
        <p:sp>
          <p:nvSpPr>
            <p:cNvPr id="88" name="Rounded Rectangle 5">
              <a:extLst>
                <a:ext uri="{FF2B5EF4-FFF2-40B4-BE49-F238E27FC236}">
                  <a16:creationId xmlns:a16="http://schemas.microsoft.com/office/drawing/2014/main" id="{2A6FB8E9-7F72-486C-A025-CFBD0442D0C8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8 - 7 = 1</a:t>
              </a:r>
            </a:p>
          </p:txBody>
        </p:sp>
        <p:sp>
          <p:nvSpPr>
            <p:cNvPr id="89" name="Rounded Rectangle 5">
              <a:extLst>
                <a:ext uri="{FF2B5EF4-FFF2-40B4-BE49-F238E27FC236}">
                  <a16:creationId xmlns:a16="http://schemas.microsoft.com/office/drawing/2014/main" id="{E14B8308-6329-4B9E-8EDE-23A6BA0CEC87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9 - 7 = 2</a:t>
              </a:r>
            </a:p>
          </p:txBody>
        </p:sp>
        <p:sp>
          <p:nvSpPr>
            <p:cNvPr id="90" name="Rounded Rectangle 5">
              <a:extLst>
                <a:ext uri="{FF2B5EF4-FFF2-40B4-BE49-F238E27FC236}">
                  <a16:creationId xmlns:a16="http://schemas.microsoft.com/office/drawing/2014/main" id="{AE49C76F-3724-4406-A8CA-9ABED01F6530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10 - 7 = 3</a:t>
              </a:r>
            </a:p>
          </p:txBody>
        </p:sp>
      </p:grpSp>
      <p:grpSp>
        <p:nvGrpSpPr>
          <p:cNvPr id="91" name="Nhóm 90">
            <a:extLst>
              <a:ext uri="{FF2B5EF4-FFF2-40B4-BE49-F238E27FC236}">
                <a16:creationId xmlns:a16="http://schemas.microsoft.com/office/drawing/2014/main" id="{60827370-2319-46BB-AB7B-B58FD970F54D}"/>
              </a:ext>
            </a:extLst>
          </p:cNvPr>
          <p:cNvGrpSpPr/>
          <p:nvPr/>
        </p:nvGrpSpPr>
        <p:grpSpPr>
          <a:xfrm>
            <a:off x="8085266" y="4900754"/>
            <a:ext cx="3468507" cy="549622"/>
            <a:chOff x="8257323" y="1063450"/>
            <a:chExt cx="3296450" cy="549622"/>
          </a:xfrm>
        </p:grpSpPr>
        <p:sp>
          <p:nvSpPr>
            <p:cNvPr id="99" name="Rounded Rectangle 5">
              <a:extLst>
                <a:ext uri="{FF2B5EF4-FFF2-40B4-BE49-F238E27FC236}">
                  <a16:creationId xmlns:a16="http://schemas.microsoft.com/office/drawing/2014/main" id="{3E2E46CF-2AA5-401A-9FBB-C4D68D5B5744}"/>
                </a:ext>
              </a:extLst>
            </p:cNvPr>
            <p:cNvSpPr/>
            <p:nvPr/>
          </p:nvSpPr>
          <p:spPr bwMode="auto">
            <a:xfrm>
              <a:off x="8257323" y="1078611"/>
              <a:ext cx="991506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8 - 8 = 0</a:t>
              </a:r>
            </a:p>
          </p:txBody>
        </p:sp>
        <p:sp>
          <p:nvSpPr>
            <p:cNvPr id="100" name="Rounded Rectangle 5">
              <a:extLst>
                <a:ext uri="{FF2B5EF4-FFF2-40B4-BE49-F238E27FC236}">
                  <a16:creationId xmlns:a16="http://schemas.microsoft.com/office/drawing/2014/main" id="{3E9214A5-57D1-4841-97FD-10766A52AADF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9 - 8 = 1</a:t>
              </a:r>
            </a:p>
          </p:txBody>
        </p:sp>
        <p:sp>
          <p:nvSpPr>
            <p:cNvPr id="101" name="Rounded Rectangle 5">
              <a:extLst>
                <a:ext uri="{FF2B5EF4-FFF2-40B4-BE49-F238E27FC236}">
                  <a16:creationId xmlns:a16="http://schemas.microsoft.com/office/drawing/2014/main" id="{3F9709BC-F62A-45BC-9B0B-9227D1E36BD3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10 - 8 = 2</a:t>
              </a:r>
            </a:p>
          </p:txBody>
        </p:sp>
      </p:grpSp>
      <p:grpSp>
        <p:nvGrpSpPr>
          <p:cNvPr id="102" name="Nhóm 101">
            <a:extLst>
              <a:ext uri="{FF2B5EF4-FFF2-40B4-BE49-F238E27FC236}">
                <a16:creationId xmlns:a16="http://schemas.microsoft.com/office/drawing/2014/main" id="{6E141E27-54BC-47B2-A0FE-32BD380103D7}"/>
              </a:ext>
            </a:extLst>
          </p:cNvPr>
          <p:cNvGrpSpPr/>
          <p:nvPr/>
        </p:nvGrpSpPr>
        <p:grpSpPr>
          <a:xfrm>
            <a:off x="9128523" y="5485024"/>
            <a:ext cx="2443441" cy="549622"/>
            <a:chOff x="9296480" y="1063450"/>
            <a:chExt cx="2257293" cy="549622"/>
          </a:xfrm>
        </p:grpSpPr>
        <p:sp>
          <p:nvSpPr>
            <p:cNvPr id="104" name="Rounded Rectangle 5">
              <a:extLst>
                <a:ext uri="{FF2B5EF4-FFF2-40B4-BE49-F238E27FC236}">
                  <a16:creationId xmlns:a16="http://schemas.microsoft.com/office/drawing/2014/main" id="{F3CC5943-A981-4127-96F2-E2FE1AF25A59}"/>
                </a:ext>
              </a:extLst>
            </p:cNvPr>
            <p:cNvSpPr/>
            <p:nvPr/>
          </p:nvSpPr>
          <p:spPr bwMode="auto">
            <a:xfrm>
              <a:off x="9296480" y="1078611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9 - 9 = 0</a:t>
              </a:r>
            </a:p>
          </p:txBody>
        </p:sp>
        <p:sp>
          <p:nvSpPr>
            <p:cNvPr id="105" name="Rounded Rectangle 5">
              <a:extLst>
                <a:ext uri="{FF2B5EF4-FFF2-40B4-BE49-F238E27FC236}">
                  <a16:creationId xmlns:a16="http://schemas.microsoft.com/office/drawing/2014/main" id="{D38A01B5-B307-463E-B590-3B0F52382B4B}"/>
                </a:ext>
              </a:extLst>
            </p:cNvPr>
            <p:cNvSpPr/>
            <p:nvPr/>
          </p:nvSpPr>
          <p:spPr bwMode="auto">
            <a:xfrm>
              <a:off x="10448952" y="1063450"/>
              <a:ext cx="1104821" cy="534461"/>
            </a:xfrm>
            <a:prstGeom prst="roundRect">
              <a:avLst/>
            </a:prstGeom>
            <a:solidFill>
              <a:srgbClr val="7CAEA2">
                <a:lumMod val="40000"/>
                <a:lumOff val="60000"/>
              </a:srgbClr>
            </a:solidFill>
            <a:ln w="12700" cap="flat" cmpd="sng" algn="ctr">
              <a:solidFill>
                <a:srgbClr val="A991CB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anchor="ctr"/>
            <a:lstStyle/>
            <a:p>
              <a:pPr marL="0" marR="0" lvl="0" indent="0" algn="ct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15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itchFamily="18" charset="0"/>
                </a:rPr>
                <a:t>10 - 9 = 1</a:t>
              </a:r>
            </a:p>
          </p:txBody>
        </p:sp>
      </p:grpSp>
      <p:sp>
        <p:nvSpPr>
          <p:cNvPr id="109" name="Rounded Rectangle 5">
            <a:extLst>
              <a:ext uri="{FF2B5EF4-FFF2-40B4-BE49-F238E27FC236}">
                <a16:creationId xmlns:a16="http://schemas.microsoft.com/office/drawing/2014/main" id="{16975489-8F5B-48BB-9127-060170D3A177}"/>
              </a:ext>
            </a:extLst>
          </p:cNvPr>
          <p:cNvSpPr/>
          <p:nvPr/>
        </p:nvSpPr>
        <p:spPr bwMode="auto">
          <a:xfrm>
            <a:off x="10324454" y="6080484"/>
            <a:ext cx="1252124" cy="534461"/>
          </a:xfrm>
          <a:prstGeom prst="roundRect">
            <a:avLst/>
          </a:prstGeom>
          <a:solidFill>
            <a:srgbClr val="7CAEA2">
              <a:lumMod val="40000"/>
              <a:lumOff val="60000"/>
            </a:srgbClr>
          </a:solidFill>
          <a:ln w="12700" cap="flat" cmpd="sng" algn="ctr">
            <a:solidFill>
              <a:srgbClr val="A991CB">
                <a:shade val="50000"/>
              </a:srgbClr>
            </a:solidFill>
            <a:prstDash val="solid"/>
            <a:miter lim="800000"/>
          </a:ln>
          <a:effectLst/>
        </p:spPr>
        <p:txBody>
          <a:bodyPr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5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ea typeface="+mn-ea"/>
                <a:cs typeface="Times New Roman" pitchFamily="18" charset="0"/>
              </a:rPr>
              <a:t>10 - 10 = 0</a:t>
            </a:r>
          </a:p>
        </p:txBody>
      </p:sp>
      <p:pic>
        <p:nvPicPr>
          <p:cNvPr id="82" name="Hình ảnh 81">
            <a:extLst>
              <a:ext uri="{FF2B5EF4-FFF2-40B4-BE49-F238E27FC236}">
                <a16:creationId xmlns:a16="http://schemas.microsoft.com/office/drawing/2014/main" id="{AAA1E119-D891-48C7-9265-F55A84EEA84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266447" y="897896"/>
            <a:ext cx="263800" cy="263800"/>
          </a:xfrm>
          <a:prstGeom prst="rect">
            <a:avLst/>
          </a:prstGeom>
        </p:spPr>
      </p:pic>
      <p:pic>
        <p:nvPicPr>
          <p:cNvPr id="83" name="Hình ảnh 82">
            <a:extLst>
              <a:ext uri="{FF2B5EF4-FFF2-40B4-BE49-F238E27FC236}">
                <a16:creationId xmlns:a16="http://schemas.microsoft.com/office/drawing/2014/main" id="{24193269-95AC-4BD1-B018-2FCA02F122D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2344626" y="897166"/>
            <a:ext cx="263800" cy="263800"/>
          </a:xfrm>
          <a:prstGeom prst="rect">
            <a:avLst/>
          </a:prstGeom>
        </p:spPr>
      </p:pic>
      <p:pic>
        <p:nvPicPr>
          <p:cNvPr id="84" name="Hình ảnh 83">
            <a:extLst>
              <a:ext uri="{FF2B5EF4-FFF2-40B4-BE49-F238E27FC236}">
                <a16:creationId xmlns:a16="http://schemas.microsoft.com/office/drawing/2014/main" id="{086FFA28-774A-409D-B68F-C4C80331558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356534" y="878908"/>
            <a:ext cx="263800" cy="263800"/>
          </a:xfrm>
          <a:prstGeom prst="rect">
            <a:avLst/>
          </a:prstGeom>
        </p:spPr>
      </p:pic>
      <p:pic>
        <p:nvPicPr>
          <p:cNvPr id="85" name="Hình ảnh 84">
            <a:extLst>
              <a:ext uri="{FF2B5EF4-FFF2-40B4-BE49-F238E27FC236}">
                <a16:creationId xmlns:a16="http://schemas.microsoft.com/office/drawing/2014/main" id="{EF7554DB-F66B-4453-8E9E-32E458E2449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396646" y="897165"/>
            <a:ext cx="263800" cy="263800"/>
          </a:xfrm>
          <a:prstGeom prst="rect">
            <a:avLst/>
          </a:prstGeom>
        </p:spPr>
      </p:pic>
      <p:pic>
        <p:nvPicPr>
          <p:cNvPr id="86" name="Hình ảnh 85">
            <a:extLst>
              <a:ext uri="{FF2B5EF4-FFF2-40B4-BE49-F238E27FC236}">
                <a16:creationId xmlns:a16="http://schemas.microsoft.com/office/drawing/2014/main" id="{5B7AD79B-40B9-4C12-B4FA-23F1074A52E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472044" y="910417"/>
            <a:ext cx="263800" cy="263800"/>
          </a:xfrm>
          <a:prstGeom prst="rect">
            <a:avLst/>
          </a:prstGeom>
        </p:spPr>
      </p:pic>
      <p:pic>
        <p:nvPicPr>
          <p:cNvPr id="92" name="Hình ảnh 91">
            <a:extLst>
              <a:ext uri="{FF2B5EF4-FFF2-40B4-BE49-F238E27FC236}">
                <a16:creationId xmlns:a16="http://schemas.microsoft.com/office/drawing/2014/main" id="{1337C59E-5EEC-4A2D-9E1E-C1C11851DE0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507260" y="908129"/>
            <a:ext cx="263800" cy="263800"/>
          </a:xfrm>
          <a:prstGeom prst="rect">
            <a:avLst/>
          </a:prstGeom>
        </p:spPr>
      </p:pic>
      <p:pic>
        <p:nvPicPr>
          <p:cNvPr id="93" name="Hình ảnh 92">
            <a:extLst>
              <a:ext uri="{FF2B5EF4-FFF2-40B4-BE49-F238E27FC236}">
                <a16:creationId xmlns:a16="http://schemas.microsoft.com/office/drawing/2014/main" id="{DAF9C7C5-2F6A-4F75-A8AC-1DAEA80341B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552709" y="905412"/>
            <a:ext cx="263800" cy="263800"/>
          </a:xfrm>
          <a:prstGeom prst="rect">
            <a:avLst/>
          </a:prstGeom>
        </p:spPr>
      </p:pic>
      <p:pic>
        <p:nvPicPr>
          <p:cNvPr id="94" name="Hình ảnh 93">
            <a:extLst>
              <a:ext uri="{FF2B5EF4-FFF2-40B4-BE49-F238E27FC236}">
                <a16:creationId xmlns:a16="http://schemas.microsoft.com/office/drawing/2014/main" id="{F6E2F8B6-5661-43E7-A801-ECB88C361F0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611484" y="909209"/>
            <a:ext cx="263800" cy="263800"/>
          </a:xfrm>
          <a:prstGeom prst="rect">
            <a:avLst/>
          </a:prstGeom>
        </p:spPr>
      </p:pic>
      <p:pic>
        <p:nvPicPr>
          <p:cNvPr id="95" name="Hình ảnh 94">
            <a:extLst>
              <a:ext uri="{FF2B5EF4-FFF2-40B4-BE49-F238E27FC236}">
                <a16:creationId xmlns:a16="http://schemas.microsoft.com/office/drawing/2014/main" id="{A99CE259-F79A-473E-9FAB-FD391BC5F0A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703738" y="893861"/>
            <a:ext cx="263800" cy="263800"/>
          </a:xfrm>
          <a:prstGeom prst="rect">
            <a:avLst/>
          </a:prstGeom>
        </p:spPr>
      </p:pic>
      <p:pic>
        <p:nvPicPr>
          <p:cNvPr id="96" name="Hình ảnh 95">
            <a:extLst>
              <a:ext uri="{FF2B5EF4-FFF2-40B4-BE49-F238E27FC236}">
                <a16:creationId xmlns:a16="http://schemas.microsoft.com/office/drawing/2014/main" id="{2D2CFA65-5083-4A2A-B559-0B13F34867B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930919" y="878536"/>
            <a:ext cx="263800" cy="263800"/>
          </a:xfrm>
          <a:prstGeom prst="rect">
            <a:avLst/>
          </a:prstGeom>
        </p:spPr>
      </p:pic>
      <p:pic>
        <p:nvPicPr>
          <p:cNvPr id="97" name="Hình ảnh 96">
            <a:extLst>
              <a:ext uri="{FF2B5EF4-FFF2-40B4-BE49-F238E27FC236}">
                <a16:creationId xmlns:a16="http://schemas.microsoft.com/office/drawing/2014/main" id="{997EF60E-DDD5-4D15-AF53-175E9D514F5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2546630" y="1491701"/>
            <a:ext cx="263800" cy="263800"/>
          </a:xfrm>
          <a:prstGeom prst="rect">
            <a:avLst/>
          </a:prstGeom>
        </p:spPr>
      </p:pic>
      <p:pic>
        <p:nvPicPr>
          <p:cNvPr id="98" name="Hình ảnh 97">
            <a:extLst>
              <a:ext uri="{FF2B5EF4-FFF2-40B4-BE49-F238E27FC236}">
                <a16:creationId xmlns:a16="http://schemas.microsoft.com/office/drawing/2014/main" id="{2622B6D8-55DF-4F21-9268-2506D381F4B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647345" y="1477189"/>
            <a:ext cx="239818" cy="239818"/>
          </a:xfrm>
          <a:prstGeom prst="rect">
            <a:avLst/>
          </a:prstGeom>
        </p:spPr>
      </p:pic>
      <p:pic>
        <p:nvPicPr>
          <p:cNvPr id="103" name="Hình ảnh 102">
            <a:extLst>
              <a:ext uri="{FF2B5EF4-FFF2-40B4-BE49-F238E27FC236}">
                <a16:creationId xmlns:a16="http://schemas.microsoft.com/office/drawing/2014/main" id="{56C7AD7F-D39F-41E0-8C8C-26520C0915A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707284" y="1489986"/>
            <a:ext cx="239818" cy="239818"/>
          </a:xfrm>
          <a:prstGeom prst="rect">
            <a:avLst/>
          </a:prstGeom>
        </p:spPr>
      </p:pic>
      <p:pic>
        <p:nvPicPr>
          <p:cNvPr id="106" name="Hình ảnh 105">
            <a:extLst>
              <a:ext uri="{FF2B5EF4-FFF2-40B4-BE49-F238E27FC236}">
                <a16:creationId xmlns:a16="http://schemas.microsoft.com/office/drawing/2014/main" id="{EED70E10-6BB5-4235-BD12-00796D61834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739355" y="1482193"/>
            <a:ext cx="239818" cy="239818"/>
          </a:xfrm>
          <a:prstGeom prst="rect">
            <a:avLst/>
          </a:prstGeom>
        </p:spPr>
      </p:pic>
      <p:pic>
        <p:nvPicPr>
          <p:cNvPr id="107" name="Hình ảnh 106">
            <a:extLst>
              <a:ext uri="{FF2B5EF4-FFF2-40B4-BE49-F238E27FC236}">
                <a16:creationId xmlns:a16="http://schemas.microsoft.com/office/drawing/2014/main" id="{FA1CA611-8A5C-4B72-9FC1-FA0154AE573A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789455" y="1482193"/>
            <a:ext cx="239818" cy="239818"/>
          </a:xfrm>
          <a:prstGeom prst="rect">
            <a:avLst/>
          </a:prstGeom>
        </p:spPr>
      </p:pic>
      <p:pic>
        <p:nvPicPr>
          <p:cNvPr id="108" name="Hình ảnh 107">
            <a:extLst>
              <a:ext uri="{FF2B5EF4-FFF2-40B4-BE49-F238E27FC236}">
                <a16:creationId xmlns:a16="http://schemas.microsoft.com/office/drawing/2014/main" id="{A6574270-9D2B-466C-8899-F92B8291800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810213" y="1493157"/>
            <a:ext cx="239818" cy="239818"/>
          </a:xfrm>
          <a:prstGeom prst="rect">
            <a:avLst/>
          </a:prstGeom>
        </p:spPr>
      </p:pic>
      <p:pic>
        <p:nvPicPr>
          <p:cNvPr id="110" name="Hình ảnh 109">
            <a:extLst>
              <a:ext uri="{FF2B5EF4-FFF2-40B4-BE49-F238E27FC236}">
                <a16:creationId xmlns:a16="http://schemas.microsoft.com/office/drawing/2014/main" id="{4943DCA1-5BC7-4B4E-ACB5-A49090698D4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882166" y="1490440"/>
            <a:ext cx="239818" cy="239818"/>
          </a:xfrm>
          <a:prstGeom prst="rect">
            <a:avLst/>
          </a:prstGeom>
        </p:spPr>
      </p:pic>
      <p:pic>
        <p:nvPicPr>
          <p:cNvPr id="111" name="Hình ảnh 110">
            <a:extLst>
              <a:ext uri="{FF2B5EF4-FFF2-40B4-BE49-F238E27FC236}">
                <a16:creationId xmlns:a16="http://schemas.microsoft.com/office/drawing/2014/main" id="{6B1FA1B0-7EB8-433A-83DF-DD2AD79C83B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038125" y="1498894"/>
            <a:ext cx="239818" cy="239818"/>
          </a:xfrm>
          <a:prstGeom prst="rect">
            <a:avLst/>
          </a:prstGeom>
        </p:spPr>
      </p:pic>
      <p:pic>
        <p:nvPicPr>
          <p:cNvPr id="112" name="Hình ảnh 111">
            <a:extLst>
              <a:ext uri="{FF2B5EF4-FFF2-40B4-BE49-F238E27FC236}">
                <a16:creationId xmlns:a16="http://schemas.microsoft.com/office/drawing/2014/main" id="{8619CD1E-DE0C-47C1-BFD4-DB33279A9CA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1264752" y="1479134"/>
            <a:ext cx="239818" cy="239818"/>
          </a:xfrm>
          <a:prstGeom prst="rect">
            <a:avLst/>
          </a:prstGeom>
        </p:spPr>
      </p:pic>
      <p:pic>
        <p:nvPicPr>
          <p:cNvPr id="113" name="Hình ảnh 112">
            <a:extLst>
              <a:ext uri="{FF2B5EF4-FFF2-40B4-BE49-F238E27FC236}">
                <a16:creationId xmlns:a16="http://schemas.microsoft.com/office/drawing/2014/main" id="{1245239A-CA03-4986-A7C5-40582053F9B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2746789" y="2080242"/>
            <a:ext cx="263800" cy="263800"/>
          </a:xfrm>
          <a:prstGeom prst="rect">
            <a:avLst/>
          </a:prstGeom>
        </p:spPr>
      </p:pic>
      <p:pic>
        <p:nvPicPr>
          <p:cNvPr id="114" name="Hình ảnh 113">
            <a:extLst>
              <a:ext uri="{FF2B5EF4-FFF2-40B4-BE49-F238E27FC236}">
                <a16:creationId xmlns:a16="http://schemas.microsoft.com/office/drawing/2014/main" id="{4E1C9FBA-1B88-4BB1-AD1F-C8E124FD41E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3891970" y="2080243"/>
            <a:ext cx="263800" cy="263800"/>
          </a:xfrm>
          <a:prstGeom prst="rect">
            <a:avLst/>
          </a:prstGeom>
        </p:spPr>
      </p:pic>
      <p:pic>
        <p:nvPicPr>
          <p:cNvPr id="115" name="Hình ảnh 114">
            <a:extLst>
              <a:ext uri="{FF2B5EF4-FFF2-40B4-BE49-F238E27FC236}">
                <a16:creationId xmlns:a16="http://schemas.microsoft.com/office/drawing/2014/main" id="{D2C50518-A4F0-4E20-8CE8-1AB731A3FA3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952131" y="2080242"/>
            <a:ext cx="263800" cy="263800"/>
          </a:xfrm>
          <a:prstGeom prst="rect">
            <a:avLst/>
          </a:prstGeom>
        </p:spPr>
      </p:pic>
      <p:pic>
        <p:nvPicPr>
          <p:cNvPr id="116" name="Hình ảnh 115">
            <a:extLst>
              <a:ext uri="{FF2B5EF4-FFF2-40B4-BE49-F238E27FC236}">
                <a16:creationId xmlns:a16="http://schemas.microsoft.com/office/drawing/2014/main" id="{E854ABA3-C014-4A34-8526-F58204EA218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067786" y="2084059"/>
            <a:ext cx="263800" cy="263800"/>
          </a:xfrm>
          <a:prstGeom prst="rect">
            <a:avLst/>
          </a:prstGeom>
        </p:spPr>
      </p:pic>
      <p:pic>
        <p:nvPicPr>
          <p:cNvPr id="117" name="Hình ảnh 116">
            <a:extLst>
              <a:ext uri="{FF2B5EF4-FFF2-40B4-BE49-F238E27FC236}">
                <a16:creationId xmlns:a16="http://schemas.microsoft.com/office/drawing/2014/main" id="{ADCA5F19-0C95-4B63-A5F3-2D8F8BA6B3E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105197" y="2085870"/>
            <a:ext cx="263800" cy="263800"/>
          </a:xfrm>
          <a:prstGeom prst="rect">
            <a:avLst/>
          </a:prstGeom>
        </p:spPr>
      </p:pic>
      <p:pic>
        <p:nvPicPr>
          <p:cNvPr id="118" name="Hình ảnh 117">
            <a:extLst>
              <a:ext uri="{FF2B5EF4-FFF2-40B4-BE49-F238E27FC236}">
                <a16:creationId xmlns:a16="http://schemas.microsoft.com/office/drawing/2014/main" id="{2A09D42A-B60B-4EA5-8BE2-E132E404975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144354" y="2084820"/>
            <a:ext cx="263800" cy="263800"/>
          </a:xfrm>
          <a:prstGeom prst="rect">
            <a:avLst/>
          </a:prstGeom>
        </p:spPr>
      </p:pic>
      <p:pic>
        <p:nvPicPr>
          <p:cNvPr id="119" name="Hình ảnh 118">
            <a:extLst>
              <a:ext uri="{FF2B5EF4-FFF2-40B4-BE49-F238E27FC236}">
                <a16:creationId xmlns:a16="http://schemas.microsoft.com/office/drawing/2014/main" id="{379AD715-30A6-4445-A5B2-C85A05CFF73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346082" y="2068465"/>
            <a:ext cx="263800" cy="263800"/>
          </a:xfrm>
          <a:prstGeom prst="rect">
            <a:avLst/>
          </a:prstGeom>
        </p:spPr>
      </p:pic>
      <p:pic>
        <p:nvPicPr>
          <p:cNvPr id="120" name="Hình ảnh 119">
            <a:extLst>
              <a:ext uri="{FF2B5EF4-FFF2-40B4-BE49-F238E27FC236}">
                <a16:creationId xmlns:a16="http://schemas.microsoft.com/office/drawing/2014/main" id="{6B0C9219-EC8B-46A7-9AF4-AA927DAD33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542061" y="2080243"/>
            <a:ext cx="263800" cy="263800"/>
          </a:xfrm>
          <a:prstGeom prst="rect">
            <a:avLst/>
          </a:prstGeom>
        </p:spPr>
      </p:pic>
      <p:pic>
        <p:nvPicPr>
          <p:cNvPr id="122" name="Hình ảnh 121">
            <a:extLst>
              <a:ext uri="{FF2B5EF4-FFF2-40B4-BE49-F238E27FC236}">
                <a16:creationId xmlns:a16="http://schemas.microsoft.com/office/drawing/2014/main" id="{B6408F9D-753D-4883-B75B-49250701F41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4219187" y="2678510"/>
            <a:ext cx="263800" cy="263800"/>
          </a:xfrm>
          <a:prstGeom prst="rect">
            <a:avLst/>
          </a:prstGeom>
        </p:spPr>
      </p:pic>
      <p:pic>
        <p:nvPicPr>
          <p:cNvPr id="123" name="Hình ảnh 122">
            <a:extLst>
              <a:ext uri="{FF2B5EF4-FFF2-40B4-BE49-F238E27FC236}">
                <a16:creationId xmlns:a16="http://schemas.microsoft.com/office/drawing/2014/main" id="{5F696EFD-1102-4A10-B86D-E891241B2CC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344514" y="2676249"/>
            <a:ext cx="263800" cy="263800"/>
          </a:xfrm>
          <a:prstGeom prst="rect">
            <a:avLst/>
          </a:prstGeom>
        </p:spPr>
      </p:pic>
      <p:pic>
        <p:nvPicPr>
          <p:cNvPr id="124" name="Hình ảnh 123">
            <a:extLst>
              <a:ext uri="{FF2B5EF4-FFF2-40B4-BE49-F238E27FC236}">
                <a16:creationId xmlns:a16="http://schemas.microsoft.com/office/drawing/2014/main" id="{AA30702F-0213-4168-A3DE-0B145104A34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366546" y="2666251"/>
            <a:ext cx="263800" cy="263800"/>
          </a:xfrm>
          <a:prstGeom prst="rect">
            <a:avLst/>
          </a:prstGeom>
        </p:spPr>
      </p:pic>
      <p:pic>
        <p:nvPicPr>
          <p:cNvPr id="125" name="Hình ảnh 124">
            <a:extLst>
              <a:ext uri="{FF2B5EF4-FFF2-40B4-BE49-F238E27FC236}">
                <a16:creationId xmlns:a16="http://schemas.microsoft.com/office/drawing/2014/main" id="{E3A48F08-BE1D-4690-A697-7F6AB8513B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462045" y="2671207"/>
            <a:ext cx="263800" cy="263800"/>
          </a:xfrm>
          <a:prstGeom prst="rect">
            <a:avLst/>
          </a:prstGeom>
        </p:spPr>
      </p:pic>
      <p:pic>
        <p:nvPicPr>
          <p:cNvPr id="126" name="Hình ảnh 125">
            <a:extLst>
              <a:ext uri="{FF2B5EF4-FFF2-40B4-BE49-F238E27FC236}">
                <a16:creationId xmlns:a16="http://schemas.microsoft.com/office/drawing/2014/main" id="{8AC81804-1809-4F1F-AE55-AD97BD6ADD11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513504" y="2689501"/>
            <a:ext cx="263800" cy="263800"/>
          </a:xfrm>
          <a:prstGeom prst="rect">
            <a:avLst/>
          </a:prstGeom>
        </p:spPr>
      </p:pic>
      <p:pic>
        <p:nvPicPr>
          <p:cNvPr id="127" name="Hình ảnh 126">
            <a:extLst>
              <a:ext uri="{FF2B5EF4-FFF2-40B4-BE49-F238E27FC236}">
                <a16:creationId xmlns:a16="http://schemas.microsoft.com/office/drawing/2014/main" id="{72E9FFCA-16CC-4621-B0D6-C9AC85F2F23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649734" y="2668537"/>
            <a:ext cx="263800" cy="263800"/>
          </a:xfrm>
          <a:prstGeom prst="rect">
            <a:avLst/>
          </a:prstGeom>
        </p:spPr>
      </p:pic>
      <p:pic>
        <p:nvPicPr>
          <p:cNvPr id="128" name="Hình ảnh 127">
            <a:extLst>
              <a:ext uri="{FF2B5EF4-FFF2-40B4-BE49-F238E27FC236}">
                <a16:creationId xmlns:a16="http://schemas.microsoft.com/office/drawing/2014/main" id="{50AA2EE4-23F5-4E7C-BD45-0DFA7179E08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921458" y="2642131"/>
            <a:ext cx="263800" cy="263800"/>
          </a:xfrm>
          <a:prstGeom prst="rect">
            <a:avLst/>
          </a:prstGeom>
        </p:spPr>
      </p:pic>
      <p:pic>
        <p:nvPicPr>
          <p:cNvPr id="131" name="Hình ảnh 130">
            <a:extLst>
              <a:ext uri="{FF2B5EF4-FFF2-40B4-BE49-F238E27FC236}">
                <a16:creationId xmlns:a16="http://schemas.microsoft.com/office/drawing/2014/main" id="{498E79DE-0413-458F-81EB-6A74EFDC63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5021313" y="3266577"/>
            <a:ext cx="263800" cy="263800"/>
          </a:xfrm>
          <a:prstGeom prst="rect">
            <a:avLst/>
          </a:prstGeom>
        </p:spPr>
      </p:pic>
      <p:pic>
        <p:nvPicPr>
          <p:cNvPr id="132" name="Hình ảnh 131">
            <a:extLst>
              <a:ext uri="{FF2B5EF4-FFF2-40B4-BE49-F238E27FC236}">
                <a16:creationId xmlns:a16="http://schemas.microsoft.com/office/drawing/2014/main" id="{E0C6CA72-FD77-497F-A070-59CF8618AB2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073078" y="3266576"/>
            <a:ext cx="263800" cy="263800"/>
          </a:xfrm>
          <a:prstGeom prst="rect">
            <a:avLst/>
          </a:prstGeom>
        </p:spPr>
      </p:pic>
      <p:pic>
        <p:nvPicPr>
          <p:cNvPr id="133" name="Hình ảnh 132">
            <a:extLst>
              <a:ext uri="{FF2B5EF4-FFF2-40B4-BE49-F238E27FC236}">
                <a16:creationId xmlns:a16="http://schemas.microsoft.com/office/drawing/2014/main" id="{9077AAC4-3B88-4807-B0AE-A4D9BDBE5DD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099599" y="3258667"/>
            <a:ext cx="263800" cy="263800"/>
          </a:xfrm>
          <a:prstGeom prst="rect">
            <a:avLst/>
          </a:prstGeom>
        </p:spPr>
      </p:pic>
      <p:pic>
        <p:nvPicPr>
          <p:cNvPr id="134" name="Hình ảnh 133">
            <a:extLst>
              <a:ext uri="{FF2B5EF4-FFF2-40B4-BE49-F238E27FC236}">
                <a16:creationId xmlns:a16="http://schemas.microsoft.com/office/drawing/2014/main" id="{84E57202-F8C7-43FF-8568-1F555393F37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155783" y="3260569"/>
            <a:ext cx="263800" cy="263800"/>
          </a:xfrm>
          <a:prstGeom prst="rect">
            <a:avLst/>
          </a:prstGeom>
        </p:spPr>
      </p:pic>
      <p:pic>
        <p:nvPicPr>
          <p:cNvPr id="135" name="Hình ảnh 134">
            <a:extLst>
              <a:ext uri="{FF2B5EF4-FFF2-40B4-BE49-F238E27FC236}">
                <a16:creationId xmlns:a16="http://schemas.microsoft.com/office/drawing/2014/main" id="{349CC4CC-2A8B-41E2-AF5F-606D4273EDF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319267" y="3230254"/>
            <a:ext cx="263800" cy="263800"/>
          </a:xfrm>
          <a:prstGeom prst="rect">
            <a:avLst/>
          </a:prstGeom>
        </p:spPr>
      </p:pic>
      <p:pic>
        <p:nvPicPr>
          <p:cNvPr id="136" name="Hình ảnh 135">
            <a:extLst>
              <a:ext uri="{FF2B5EF4-FFF2-40B4-BE49-F238E27FC236}">
                <a16:creationId xmlns:a16="http://schemas.microsoft.com/office/drawing/2014/main" id="{F726B08F-1EA6-4F27-BACB-1AD1D3D0AFC7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523476" y="3241292"/>
            <a:ext cx="263800" cy="263800"/>
          </a:xfrm>
          <a:prstGeom prst="rect">
            <a:avLst/>
          </a:prstGeom>
        </p:spPr>
      </p:pic>
      <p:pic>
        <p:nvPicPr>
          <p:cNvPr id="140" name="Hình ảnh 139">
            <a:extLst>
              <a:ext uri="{FF2B5EF4-FFF2-40B4-BE49-F238E27FC236}">
                <a16:creationId xmlns:a16="http://schemas.microsoft.com/office/drawing/2014/main" id="{F10B3465-CDFF-4870-86F7-149692A4794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6345386" y="3824282"/>
            <a:ext cx="263800" cy="263800"/>
          </a:xfrm>
          <a:prstGeom prst="rect">
            <a:avLst/>
          </a:prstGeom>
        </p:spPr>
      </p:pic>
      <p:pic>
        <p:nvPicPr>
          <p:cNvPr id="141" name="Hình ảnh 140">
            <a:extLst>
              <a:ext uri="{FF2B5EF4-FFF2-40B4-BE49-F238E27FC236}">
                <a16:creationId xmlns:a16="http://schemas.microsoft.com/office/drawing/2014/main" id="{704FFAA2-619B-42C4-9BDC-91BC0CF89ED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409742" y="3842817"/>
            <a:ext cx="263800" cy="263800"/>
          </a:xfrm>
          <a:prstGeom prst="rect">
            <a:avLst/>
          </a:prstGeom>
        </p:spPr>
      </p:pic>
      <p:pic>
        <p:nvPicPr>
          <p:cNvPr id="142" name="Hình ảnh 141">
            <a:extLst>
              <a:ext uri="{FF2B5EF4-FFF2-40B4-BE49-F238E27FC236}">
                <a16:creationId xmlns:a16="http://schemas.microsoft.com/office/drawing/2014/main" id="{8D8137D7-80A7-496F-A724-6E57986CB55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496825" y="3844408"/>
            <a:ext cx="263800" cy="263800"/>
          </a:xfrm>
          <a:prstGeom prst="rect">
            <a:avLst/>
          </a:prstGeom>
        </p:spPr>
      </p:pic>
      <p:pic>
        <p:nvPicPr>
          <p:cNvPr id="143" name="Hình ảnh 142">
            <a:extLst>
              <a:ext uri="{FF2B5EF4-FFF2-40B4-BE49-F238E27FC236}">
                <a16:creationId xmlns:a16="http://schemas.microsoft.com/office/drawing/2014/main" id="{0AC65D8E-4869-4FBA-9C2B-525FA8BD3B8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656893" y="3841706"/>
            <a:ext cx="263800" cy="263800"/>
          </a:xfrm>
          <a:prstGeom prst="rect">
            <a:avLst/>
          </a:prstGeom>
        </p:spPr>
      </p:pic>
      <p:pic>
        <p:nvPicPr>
          <p:cNvPr id="144" name="Hình ảnh 143">
            <a:extLst>
              <a:ext uri="{FF2B5EF4-FFF2-40B4-BE49-F238E27FC236}">
                <a16:creationId xmlns:a16="http://schemas.microsoft.com/office/drawing/2014/main" id="{03053AAC-02D3-4B1C-9C22-16FEA9ECB965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939013" y="3830870"/>
            <a:ext cx="263800" cy="263800"/>
          </a:xfrm>
          <a:prstGeom prst="rect">
            <a:avLst/>
          </a:prstGeom>
        </p:spPr>
      </p:pic>
      <p:pic>
        <p:nvPicPr>
          <p:cNvPr id="149" name="Hình ảnh 148">
            <a:extLst>
              <a:ext uri="{FF2B5EF4-FFF2-40B4-BE49-F238E27FC236}">
                <a16:creationId xmlns:a16="http://schemas.microsoft.com/office/drawing/2014/main" id="{1F07A9D4-F1BF-4391-9901-577C0A9CF02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7744736" y="4437573"/>
            <a:ext cx="263800" cy="263800"/>
          </a:xfrm>
          <a:prstGeom prst="rect">
            <a:avLst/>
          </a:prstGeom>
        </p:spPr>
      </p:pic>
      <p:pic>
        <p:nvPicPr>
          <p:cNvPr id="150" name="Hình ảnh 149">
            <a:extLst>
              <a:ext uri="{FF2B5EF4-FFF2-40B4-BE49-F238E27FC236}">
                <a16:creationId xmlns:a16="http://schemas.microsoft.com/office/drawing/2014/main" id="{285F819F-096A-4094-8537-9491EC76B0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828290" y="4470735"/>
            <a:ext cx="263800" cy="263800"/>
          </a:xfrm>
          <a:prstGeom prst="rect">
            <a:avLst/>
          </a:prstGeom>
        </p:spPr>
      </p:pic>
      <p:pic>
        <p:nvPicPr>
          <p:cNvPr id="151" name="Hình ảnh 150">
            <a:extLst>
              <a:ext uri="{FF2B5EF4-FFF2-40B4-BE49-F238E27FC236}">
                <a16:creationId xmlns:a16="http://schemas.microsoft.com/office/drawing/2014/main" id="{990E696B-8929-421B-86D2-D1153DC9050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968942" y="4474632"/>
            <a:ext cx="263800" cy="263800"/>
          </a:xfrm>
          <a:prstGeom prst="rect">
            <a:avLst/>
          </a:prstGeom>
        </p:spPr>
      </p:pic>
      <p:pic>
        <p:nvPicPr>
          <p:cNvPr id="152" name="Hình ảnh 151">
            <a:extLst>
              <a:ext uri="{FF2B5EF4-FFF2-40B4-BE49-F238E27FC236}">
                <a16:creationId xmlns:a16="http://schemas.microsoft.com/office/drawing/2014/main" id="{4713F442-F307-4F60-9FC7-7CB27CCAC69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1257685" y="4467540"/>
            <a:ext cx="263800" cy="263800"/>
          </a:xfrm>
          <a:prstGeom prst="rect">
            <a:avLst/>
          </a:prstGeom>
        </p:spPr>
      </p:pic>
      <p:pic>
        <p:nvPicPr>
          <p:cNvPr id="158" name="Hình ảnh 157">
            <a:extLst>
              <a:ext uri="{FF2B5EF4-FFF2-40B4-BE49-F238E27FC236}">
                <a16:creationId xmlns:a16="http://schemas.microsoft.com/office/drawing/2014/main" id="{37D65A81-A637-4CC4-AE67-C69AEEEFB36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8156303" y="5051676"/>
            <a:ext cx="263800" cy="263800"/>
          </a:xfrm>
          <a:prstGeom prst="rect">
            <a:avLst/>
          </a:prstGeom>
        </p:spPr>
      </p:pic>
      <p:pic>
        <p:nvPicPr>
          <p:cNvPr id="159" name="Hình ảnh 158">
            <a:extLst>
              <a:ext uri="{FF2B5EF4-FFF2-40B4-BE49-F238E27FC236}">
                <a16:creationId xmlns:a16="http://schemas.microsoft.com/office/drawing/2014/main" id="{189781FE-4CAB-42DF-808F-50528C9C21D3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265415" y="5032731"/>
            <a:ext cx="263800" cy="263800"/>
          </a:xfrm>
          <a:prstGeom prst="rect">
            <a:avLst/>
          </a:prstGeom>
        </p:spPr>
      </p:pic>
      <p:pic>
        <p:nvPicPr>
          <p:cNvPr id="160" name="Hình ảnh 159">
            <a:extLst>
              <a:ext uri="{FF2B5EF4-FFF2-40B4-BE49-F238E27FC236}">
                <a16:creationId xmlns:a16="http://schemas.microsoft.com/office/drawing/2014/main" id="{82E1EB21-2469-4F8B-AE05-82374A2B9ABB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507395" y="5030490"/>
            <a:ext cx="263800" cy="263800"/>
          </a:xfrm>
          <a:prstGeom prst="rect">
            <a:avLst/>
          </a:prstGeom>
        </p:spPr>
      </p:pic>
      <p:pic>
        <p:nvPicPr>
          <p:cNvPr id="161" name="Hình ảnh 160">
            <a:extLst>
              <a:ext uri="{FF2B5EF4-FFF2-40B4-BE49-F238E27FC236}">
                <a16:creationId xmlns:a16="http://schemas.microsoft.com/office/drawing/2014/main" id="{DFEAA869-E693-4966-A34C-6C434AADD56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9971827" y="5635514"/>
            <a:ext cx="263800" cy="263800"/>
          </a:xfrm>
          <a:prstGeom prst="rect">
            <a:avLst/>
          </a:prstGeom>
        </p:spPr>
      </p:pic>
      <p:pic>
        <p:nvPicPr>
          <p:cNvPr id="162" name="Hình ảnh 161">
            <a:extLst>
              <a:ext uri="{FF2B5EF4-FFF2-40B4-BE49-F238E27FC236}">
                <a16:creationId xmlns:a16="http://schemas.microsoft.com/office/drawing/2014/main" id="{F5553E95-7064-4A0D-8705-0A6024B78CF6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1236502" y="5606357"/>
            <a:ext cx="263800" cy="263800"/>
          </a:xfrm>
          <a:prstGeom prst="rect">
            <a:avLst/>
          </a:prstGeom>
        </p:spPr>
      </p:pic>
      <p:pic>
        <p:nvPicPr>
          <p:cNvPr id="163" name="Hình ảnh 162">
            <a:extLst>
              <a:ext uri="{FF2B5EF4-FFF2-40B4-BE49-F238E27FC236}">
                <a16:creationId xmlns:a16="http://schemas.microsoft.com/office/drawing/2014/main" id="{295010B9-691C-47C6-8FD4-D49B2A930F4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248938">
            <a:off x="10878296" y="6196967"/>
            <a:ext cx="263800" cy="263800"/>
          </a:xfrm>
          <a:prstGeom prst="rect">
            <a:avLst/>
          </a:prstGeom>
        </p:spPr>
      </p:pic>
      <p:pic>
        <p:nvPicPr>
          <p:cNvPr id="167" name="Hình ảnh 166">
            <a:extLst>
              <a:ext uri="{FF2B5EF4-FFF2-40B4-BE49-F238E27FC236}">
                <a16:creationId xmlns:a16="http://schemas.microsoft.com/office/drawing/2014/main" id="{B8DC1D1E-52D3-420A-888E-1D096065F41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46603" y="3562440"/>
            <a:ext cx="2406239" cy="28937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479607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9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8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1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4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0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6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9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8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1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4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0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3" dur="5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6" dur="5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9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2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5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8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1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4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7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0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3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6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39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0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2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5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48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1" dur="5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4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7" dur="5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0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1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3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6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7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9" dur="5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0" fill="hold">
                      <p:stCondLst>
                        <p:cond delay="indefinite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5" fill="hold">
                      <p:stCondLst>
                        <p:cond delay="indefinite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0" fill="hold">
                      <p:stCondLst>
                        <p:cond delay="indefinite"/>
                      </p:stCondLst>
                      <p:childTnLst>
                        <p:par>
                          <p:cTn id="181" fill="hold">
                            <p:stCondLst>
                              <p:cond delay="0"/>
                            </p:stCondLst>
                            <p:childTnLst>
                              <p:par>
                                <p:cTn id="18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5" fill="hold">
                      <p:stCondLst>
                        <p:cond delay="indefinite"/>
                      </p:stCondLst>
                      <p:childTnLst>
                        <p:par>
                          <p:cTn id="186" fill="hold">
                            <p:stCondLst>
                              <p:cond delay="0"/>
                            </p:stCondLst>
                            <p:childTnLst>
                              <p:par>
                                <p:cTn id="1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8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0" fill="hold">
                      <p:stCondLst>
                        <p:cond delay="indefinite"/>
                      </p:stCondLst>
                      <p:childTnLst>
                        <p:par>
                          <p:cTn id="191" fill="hold">
                            <p:stCondLst>
                              <p:cond delay="0"/>
                            </p:stCondLst>
                            <p:childTnLst>
                              <p:par>
                                <p:cTn id="19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5" fill="hold">
                      <p:stCondLst>
                        <p:cond delay="indefinite"/>
                      </p:stCondLst>
                      <p:childTnLst>
                        <p:par>
                          <p:cTn id="196" fill="hold">
                            <p:stCondLst>
                              <p:cond delay="0"/>
                            </p:stCondLst>
                            <p:childTnLst>
                              <p:par>
                                <p:cTn id="19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8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0" fill="hold">
                      <p:stCondLst>
                        <p:cond delay="indefinite"/>
                      </p:stCondLst>
                      <p:childTnLst>
                        <p:par>
                          <p:cTn id="201" fill="hold">
                            <p:stCondLst>
                              <p:cond delay="0"/>
                            </p:stCondLst>
                            <p:childTnLst>
                              <p:par>
                                <p:cTn id="20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3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5" fill="hold">
                      <p:stCondLst>
                        <p:cond delay="indefinite"/>
                      </p:stCondLst>
                      <p:childTnLst>
                        <p:par>
                          <p:cTn id="206" fill="hold">
                            <p:stCondLst>
                              <p:cond delay="0"/>
                            </p:stCondLst>
                            <p:childTnLst>
                              <p:par>
                                <p:cTn id="2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0" fill="hold">
                      <p:stCondLst>
                        <p:cond delay="indefinite"/>
                      </p:stCondLst>
                      <p:childTnLst>
                        <p:par>
                          <p:cTn id="211" fill="hold">
                            <p:stCondLst>
                              <p:cond delay="0"/>
                            </p:stCondLst>
                            <p:childTnLst>
                              <p:par>
                                <p:cTn id="2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3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5" fill="hold">
                      <p:stCondLst>
                        <p:cond delay="indefinite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0" fill="hold">
                      <p:stCondLst>
                        <p:cond delay="indefinite"/>
                      </p:stCondLst>
                      <p:childTnLst>
                        <p:par>
                          <p:cTn id="221" fill="hold">
                            <p:stCondLst>
                              <p:cond delay="0"/>
                            </p:stCondLst>
                            <p:childTnLst>
                              <p:par>
                                <p:cTn id="22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3" dur="10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4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5" dur="1000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2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7" fill="hold">
                      <p:stCondLst>
                        <p:cond delay="indefinite"/>
                      </p:stCondLst>
                      <p:childTnLst>
                        <p:par>
                          <p:cTn id="228" fill="hold">
                            <p:stCondLst>
                              <p:cond delay="0"/>
                            </p:stCondLst>
                            <p:childTnLst>
                              <p:par>
                                <p:cTn id="22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0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2" fill="hold">
                      <p:stCondLst>
                        <p:cond delay="indefinite"/>
                      </p:stCondLst>
                      <p:childTnLst>
                        <p:par>
                          <p:cTn id="233" fill="hold">
                            <p:stCondLst>
                              <p:cond delay="0"/>
                            </p:stCondLst>
                            <p:childTnLst>
                              <p:par>
                                <p:cTn id="2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5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6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7" dur="1000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2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9" fill="hold">
                      <p:stCondLst>
                        <p:cond delay="indefinite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4" fill="hold">
                      <p:stCondLst>
                        <p:cond delay="indefinite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9" fill="hold">
                      <p:stCondLst>
                        <p:cond delay="indefinite"/>
                      </p:stCondLst>
                      <p:childTnLst>
                        <p:par>
                          <p:cTn id="250" fill="hold">
                            <p:stCondLst>
                              <p:cond delay="0"/>
                            </p:stCondLst>
                            <p:childTnLst>
                              <p:par>
                                <p:cTn id="25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4" fill="hold">
                      <p:stCondLst>
                        <p:cond delay="indefinite"/>
                      </p:stCondLst>
                      <p:childTnLst>
                        <p:par>
                          <p:cTn id="255" fill="hold">
                            <p:stCondLst>
                              <p:cond delay="0"/>
                            </p:stCondLst>
                            <p:childTnLst>
                              <p:par>
                                <p:cTn id="25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7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9" fill="hold">
                      <p:stCondLst>
                        <p:cond delay="indefinite"/>
                      </p:stCondLst>
                      <p:childTnLst>
                        <p:par>
                          <p:cTn id="260" fill="hold">
                            <p:stCondLst>
                              <p:cond delay="0"/>
                            </p:stCondLst>
                            <p:childTnLst>
                              <p:par>
                                <p:cTn id="26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4" fill="hold">
                      <p:stCondLst>
                        <p:cond delay="indefinite"/>
                      </p:stCondLst>
                      <p:childTnLst>
                        <p:par>
                          <p:cTn id="265" fill="hold">
                            <p:stCondLst>
                              <p:cond delay="0"/>
                            </p:stCondLst>
                            <p:childTnLst>
                              <p:par>
                                <p:cTn id="26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7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9" fill="hold">
                      <p:stCondLst>
                        <p:cond delay="indefinite"/>
                      </p:stCondLst>
                      <p:childTnLst>
                        <p:par>
                          <p:cTn id="270" fill="hold">
                            <p:stCondLst>
                              <p:cond delay="0"/>
                            </p:stCondLst>
                            <p:childTnLst>
                              <p:par>
                                <p:cTn id="27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2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4" fill="hold">
                      <p:stCondLst>
                        <p:cond delay="indefinite"/>
                      </p:stCondLst>
                      <p:childTnLst>
                        <p:par>
                          <p:cTn id="275" fill="hold">
                            <p:stCondLst>
                              <p:cond delay="0"/>
                            </p:stCondLst>
                            <p:childTnLst>
                              <p:par>
                                <p:cTn id="2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7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9" fill="hold">
                      <p:stCondLst>
                        <p:cond delay="indefinite"/>
                      </p:stCondLst>
                      <p:childTnLst>
                        <p:par>
                          <p:cTn id="280" fill="hold">
                            <p:stCondLst>
                              <p:cond delay="0"/>
                            </p:stCondLst>
                            <p:childTnLst>
                              <p:par>
                                <p:cTn id="28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2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4" fill="hold">
                      <p:stCondLst>
                        <p:cond delay="indefinite"/>
                      </p:stCondLst>
                      <p:childTnLst>
                        <p:par>
                          <p:cTn id="285" fill="hold">
                            <p:stCondLst>
                              <p:cond delay="0"/>
                            </p:stCondLst>
                            <p:childTnLst>
                              <p:par>
                                <p:cTn id="28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7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9" fill="hold">
                      <p:stCondLst>
                        <p:cond delay="indefinite"/>
                      </p:stCondLst>
                      <p:childTnLst>
                        <p:par>
                          <p:cTn id="290" fill="hold">
                            <p:stCondLst>
                              <p:cond delay="0"/>
                            </p:stCondLst>
                            <p:childTnLst>
                              <p:par>
                                <p:cTn id="29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2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4" fill="hold">
                      <p:stCondLst>
                        <p:cond delay="indefinite"/>
                      </p:stCondLst>
                      <p:childTnLst>
                        <p:par>
                          <p:cTn id="295" fill="hold">
                            <p:stCondLst>
                              <p:cond delay="0"/>
                            </p:stCondLst>
                            <p:childTnLst>
                              <p:par>
                                <p:cTn id="29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7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9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9" fill="hold">
                      <p:stCondLst>
                        <p:cond delay="indefinite"/>
                      </p:stCondLst>
                      <p:childTnLst>
                        <p:par>
                          <p:cTn id="300" fill="hold">
                            <p:stCondLst>
                              <p:cond delay="0"/>
                            </p:stCondLst>
                            <p:childTnLst>
                              <p:par>
                                <p:cTn id="3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2" dur="500"/>
                                        <p:tgtEl>
                                          <p:spTgt spid="1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4" fill="hold">
                      <p:stCondLst>
                        <p:cond delay="indefinite"/>
                      </p:stCondLst>
                      <p:childTnLst>
                        <p:par>
                          <p:cTn id="305" fill="hold">
                            <p:stCondLst>
                              <p:cond delay="0"/>
                            </p:stCondLst>
                            <p:childTnLst>
                              <p:par>
                                <p:cTn id="30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7" dur="500"/>
                                        <p:tgtEl>
                                          <p:spTgt spid="1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9" fill="hold">
                      <p:stCondLst>
                        <p:cond delay="indefinite"/>
                      </p:stCondLst>
                      <p:childTnLst>
                        <p:par>
                          <p:cTn id="310" fill="hold">
                            <p:stCondLst>
                              <p:cond delay="0"/>
                            </p:stCondLst>
                            <p:childTnLst>
                              <p:par>
                                <p:cTn id="31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2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4" fill="hold">
                      <p:stCondLst>
                        <p:cond delay="indefinite"/>
                      </p:stCondLst>
                      <p:childTnLst>
                        <p:par>
                          <p:cTn id="315" fill="hold">
                            <p:stCondLst>
                              <p:cond delay="0"/>
                            </p:stCondLst>
                            <p:childTnLst>
                              <p:par>
                                <p:cTn id="31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1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9" fill="hold">
                      <p:stCondLst>
                        <p:cond delay="indefinite"/>
                      </p:stCondLst>
                      <p:childTnLst>
                        <p:par>
                          <p:cTn id="320" fill="hold">
                            <p:stCondLst>
                              <p:cond delay="0"/>
                            </p:stCondLst>
                            <p:childTnLst>
                              <p:par>
                                <p:cTn id="32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2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4" fill="hold">
                      <p:stCondLst>
                        <p:cond delay="indefinite"/>
                      </p:stCondLst>
                      <p:childTnLst>
                        <p:par>
                          <p:cTn id="325" fill="hold">
                            <p:stCondLst>
                              <p:cond delay="0"/>
                            </p:stCondLst>
                            <p:childTnLst>
                              <p:par>
                                <p:cTn id="3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7" dur="500"/>
                                        <p:tgtEl>
                                          <p:spTgt spid="1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9" fill="hold">
                      <p:stCondLst>
                        <p:cond delay="indefinite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4" fill="hold">
                      <p:stCondLst>
                        <p:cond delay="indefinite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7" dur="1000"/>
                                        <p:tgtEl>
                                          <p:spTgt spid="1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8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9" dur="1000"/>
                                        <p:tgtEl>
                                          <p:spTgt spid="1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1" fill="hold">
                      <p:stCondLst>
                        <p:cond delay="indefinite"/>
                      </p:stCondLst>
                      <p:childTnLst>
                        <p:par>
                          <p:cTn id="342" fill="hold">
                            <p:stCondLst>
                              <p:cond delay="0"/>
                            </p:stCondLst>
                            <p:childTnLst>
                              <p:par>
                                <p:cTn id="34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1000"/>
                                        <p:tgtEl>
                                          <p:spTgt spid="1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5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6" dur="1000"/>
                                        <p:tgtEl>
                                          <p:spTgt spid="1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4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8" fill="hold">
                      <p:stCondLst>
                        <p:cond delay="indefinite"/>
                      </p:stCondLst>
                      <p:childTnLst>
                        <p:par>
                          <p:cTn id="349" fill="hold">
                            <p:stCondLst>
                              <p:cond delay="0"/>
                            </p:stCondLst>
                            <p:childTnLst>
                              <p:par>
                                <p:cTn id="35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3" fill="hold">
                      <p:stCondLst>
                        <p:cond delay="indefinite"/>
                      </p:stCondLst>
                      <p:childTnLst>
                        <p:par>
                          <p:cTn id="354" fill="hold">
                            <p:stCondLst>
                              <p:cond delay="0"/>
                            </p:stCondLst>
                            <p:childTnLst>
                              <p:par>
                                <p:cTn id="355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6" dur="10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7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8" dur="1000"/>
                                        <p:tgtEl>
                                          <p:spTgt spid="1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5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0" fill="hold">
                      <p:stCondLst>
                        <p:cond delay="indefinite"/>
                      </p:stCondLst>
                      <p:childTnLst>
                        <p:par>
                          <p:cTn id="361" fill="hold">
                            <p:stCondLst>
                              <p:cond delay="0"/>
                            </p:stCondLst>
                            <p:childTnLst>
                              <p:par>
                                <p:cTn id="362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3" dur="10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4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5" dur="1000"/>
                                        <p:tgtEl>
                                          <p:spTgt spid="1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66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7" fill="hold">
                      <p:stCondLst>
                        <p:cond delay="indefinite"/>
                      </p:stCondLst>
                      <p:childTnLst>
                        <p:par>
                          <p:cTn id="368" fill="hold">
                            <p:stCondLst>
                              <p:cond delay="0"/>
                            </p:stCondLst>
                            <p:childTnLst>
                              <p:par>
                                <p:cTn id="369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0" dur="10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1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2" dur="1000"/>
                                        <p:tgtEl>
                                          <p:spTgt spid="1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4" fill="hold">
                      <p:stCondLst>
                        <p:cond delay="indefinite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10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8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9" dur="1000"/>
                                        <p:tgtEl>
                                          <p:spTgt spid="1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1" fill="hold">
                      <p:stCondLst>
                        <p:cond delay="indefinite"/>
                      </p:stCondLst>
                      <p:childTnLst>
                        <p:par>
                          <p:cTn id="382" fill="hold">
                            <p:stCondLst>
                              <p:cond delay="0"/>
                            </p:stCondLst>
                            <p:childTnLst>
                              <p:par>
                                <p:cTn id="383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4" dur="10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5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6" dur="1000"/>
                                        <p:tgtEl>
                                          <p:spTgt spid="13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8" fill="hold">
                      <p:stCondLst>
                        <p:cond delay="indefinite"/>
                      </p:stCondLst>
                      <p:childTnLst>
                        <p:par>
                          <p:cTn id="389" fill="hold">
                            <p:stCondLst>
                              <p:cond delay="0"/>
                            </p:stCondLst>
                            <p:childTnLst>
                              <p:par>
                                <p:cTn id="39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1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3" fill="hold">
                      <p:stCondLst>
                        <p:cond delay="indefinite"/>
                      </p:stCondLst>
                      <p:childTnLst>
                        <p:par>
                          <p:cTn id="394" fill="hold">
                            <p:stCondLst>
                              <p:cond delay="0"/>
                            </p:stCondLst>
                            <p:childTnLst>
                              <p:par>
                                <p:cTn id="39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6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8" fill="hold">
                      <p:stCondLst>
                        <p:cond delay="indefinite"/>
                      </p:stCondLst>
                      <p:childTnLst>
                        <p:par>
                          <p:cTn id="399" fill="hold">
                            <p:stCondLst>
                              <p:cond delay="0"/>
                            </p:stCondLst>
                            <p:childTnLst>
                              <p:par>
                                <p:cTn id="400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1" dur="10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2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3" dur="1000"/>
                                        <p:tgtEl>
                                          <p:spTgt spid="14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04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5" fill="hold">
                      <p:stCondLst>
                        <p:cond delay="indefinite"/>
                      </p:stCondLst>
                      <p:childTnLst>
                        <p:par>
                          <p:cTn id="406" fill="hold">
                            <p:stCondLst>
                              <p:cond delay="0"/>
                            </p:stCondLst>
                            <p:childTnLst>
                              <p:par>
                                <p:cTn id="40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8" dur="500"/>
                                        <p:tgtEl>
                                          <p:spTgt spid="14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0" fill="hold">
                      <p:stCondLst>
                        <p:cond delay="indefinite"/>
                      </p:stCondLst>
                      <p:childTnLst>
                        <p:par>
                          <p:cTn id="411" fill="hold">
                            <p:stCondLst>
                              <p:cond delay="0"/>
                            </p:stCondLst>
                            <p:childTnLst>
                              <p:par>
                                <p:cTn id="41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3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5" fill="hold">
                      <p:stCondLst>
                        <p:cond delay="indefinite"/>
                      </p:stCondLst>
                      <p:childTnLst>
                        <p:par>
                          <p:cTn id="416" fill="hold">
                            <p:stCondLst>
                              <p:cond delay="0"/>
                            </p:stCondLst>
                            <p:childTnLst>
                              <p:par>
                                <p:cTn id="4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8" dur="500"/>
                                        <p:tgtEl>
                                          <p:spTgt spid="14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0" fill="hold">
                      <p:stCondLst>
                        <p:cond delay="indefinite"/>
                      </p:stCondLst>
                      <p:childTnLst>
                        <p:par>
                          <p:cTn id="421" fill="hold">
                            <p:stCondLst>
                              <p:cond delay="0"/>
                            </p:stCondLst>
                            <p:childTnLst>
                              <p:par>
                                <p:cTn id="4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3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5" fill="hold">
                      <p:stCondLst>
                        <p:cond delay="indefinite"/>
                      </p:stCondLst>
                      <p:childTnLst>
                        <p:par>
                          <p:cTn id="426" fill="hold">
                            <p:stCondLst>
                              <p:cond delay="0"/>
                            </p:stCondLst>
                            <p:childTnLst>
                              <p:par>
                                <p:cTn id="427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8" dur="10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9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0" dur="1000"/>
                                        <p:tgtEl>
                                          <p:spTgt spid="1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2" fill="hold">
                      <p:stCondLst>
                        <p:cond delay="indefinite"/>
                      </p:stCondLst>
                      <p:childTnLst>
                        <p:par>
                          <p:cTn id="433" fill="hold">
                            <p:stCondLst>
                              <p:cond delay="0"/>
                            </p:stCondLst>
                            <p:childTnLst>
                              <p:par>
                                <p:cTn id="434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5" dur="1000"/>
                                        <p:tgtEl>
                                          <p:spTgt spid="15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6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7" dur="1000"/>
                                        <p:tgtEl>
                                          <p:spTgt spid="15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38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9" fill="hold">
                      <p:stCondLst>
                        <p:cond delay="indefinite"/>
                      </p:stCondLst>
                      <p:childTnLst>
                        <p:par>
                          <p:cTn id="440" fill="hold">
                            <p:stCondLst>
                              <p:cond delay="0"/>
                            </p:stCondLst>
                            <p:childTnLst>
                              <p:par>
                                <p:cTn id="44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2" dur="500"/>
                                        <p:tgtEl>
                                          <p:spTgt spid="1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4" fill="hold">
                      <p:stCondLst>
                        <p:cond delay="indefinite"/>
                      </p:stCondLst>
                      <p:childTnLst>
                        <p:par>
                          <p:cTn id="445" fill="hold">
                            <p:stCondLst>
                              <p:cond delay="0"/>
                            </p:stCondLst>
                            <p:childTnLst>
                              <p:par>
                                <p:cTn id="446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7" dur="1000"/>
                                        <p:tgtEl>
                                          <p:spTgt spid="1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8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9" dur="1000"/>
                                        <p:tgtEl>
                                          <p:spTgt spid="1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50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1" fill="hold">
                      <p:stCondLst>
                        <p:cond delay="indefinite"/>
                      </p:stCondLst>
                      <p:childTnLst>
                        <p:par>
                          <p:cTn id="452" fill="hold">
                            <p:stCondLst>
                              <p:cond delay="0"/>
                            </p:stCondLst>
                            <p:childTnLst>
                              <p:par>
                                <p:cTn id="453" presetID="16" presetClass="exit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barn(inVertical)">
                                      <p:cBhvr>
                                        <p:cTn id="454" dur="500"/>
                                        <p:tgtEl>
                                          <p:spTgt spid="1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6" fill="hold">
                      <p:stCondLst>
                        <p:cond delay="indefinite"/>
                      </p:stCondLst>
                      <p:childTnLst>
                        <p:par>
                          <p:cTn id="457" fill="hold">
                            <p:stCondLst>
                              <p:cond delay="0"/>
                            </p:stCondLst>
                            <p:childTnLst>
                              <p:par>
                                <p:cTn id="4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9" dur="500"/>
                                        <p:tgtEl>
                                          <p:spTgt spid="16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1" fill="hold">
                      <p:stCondLst>
                        <p:cond delay="indefinite"/>
                      </p:stCondLst>
                      <p:childTnLst>
                        <p:par>
                          <p:cTn id="462" fill="hold">
                            <p:stCondLst>
                              <p:cond delay="0"/>
                            </p:stCondLst>
                            <p:childTnLst>
                              <p:par>
                                <p:cTn id="46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4" dur="500"/>
                                        <p:tgtEl>
                                          <p:spTgt spid="16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6" fill="hold">
                      <p:stCondLst>
                        <p:cond delay="indefinite"/>
                      </p:stCondLst>
                      <p:childTnLst>
                        <p:par>
                          <p:cTn id="467" fill="hold">
                            <p:stCondLst>
                              <p:cond delay="0"/>
                            </p:stCondLst>
                            <p:childTnLst>
                              <p:par>
                                <p:cTn id="468" presetID="42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69" dur="1000"/>
                                        <p:tgtEl>
                                          <p:spTgt spid="1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0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1" dur="1000"/>
                                        <p:tgtEl>
                                          <p:spTgt spid="1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+.1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72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grpSp>
        <p:nvGrpSpPr>
          <p:cNvPr id="3" name="Nhóm 2">
            <a:extLst>
              <a:ext uri="{FF2B5EF4-FFF2-40B4-BE49-F238E27FC236}">
                <a16:creationId xmlns:a16="http://schemas.microsoft.com/office/drawing/2014/main" id="{07D3810C-4224-4A1B-876C-B50B3FC9448C}"/>
              </a:ext>
            </a:extLst>
          </p:cNvPr>
          <p:cNvGrpSpPr/>
          <p:nvPr/>
        </p:nvGrpSpPr>
        <p:grpSpPr>
          <a:xfrm>
            <a:off x="1017617" y="2485632"/>
            <a:ext cx="3214641" cy="3951750"/>
            <a:chOff x="447918" y="1780742"/>
            <a:chExt cx="3214641" cy="3951750"/>
          </a:xfrm>
        </p:grpSpPr>
        <p:pic>
          <p:nvPicPr>
            <p:cNvPr id="4" name="Hình ảnh 3">
              <a:extLst>
                <a:ext uri="{FF2B5EF4-FFF2-40B4-BE49-F238E27FC236}">
                  <a16:creationId xmlns:a16="http://schemas.microsoft.com/office/drawing/2014/main" id="{8142543E-707F-4A7D-BFA8-72B107BAFDF1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l="2780" r="77265"/>
            <a:stretch/>
          </p:blipFill>
          <p:spPr>
            <a:xfrm>
              <a:off x="447918" y="1780742"/>
              <a:ext cx="3214641" cy="3951750"/>
            </a:xfrm>
            <a:prstGeom prst="rect">
              <a:avLst/>
            </a:prstGeom>
          </p:spPr>
        </p:pic>
        <p:sp>
          <p:nvSpPr>
            <p:cNvPr id="5" name="Hình chữ nhật 4">
              <a:extLst>
                <a:ext uri="{FF2B5EF4-FFF2-40B4-BE49-F238E27FC236}">
                  <a16:creationId xmlns:a16="http://schemas.microsoft.com/office/drawing/2014/main" id="{3E739757-CCE1-421D-8CA2-BBC40EEACC0F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6" name="Rounded Rectangle 5">
            <a:extLst>
              <a:ext uri="{FF2B5EF4-FFF2-40B4-BE49-F238E27FC236}">
                <a16:creationId xmlns:a16="http://schemas.microsoft.com/office/drawing/2014/main" id="{C3548370-9E22-4228-9DDF-6A045C37D90F}"/>
              </a:ext>
            </a:extLst>
          </p:cNvPr>
          <p:cNvSpPr/>
          <p:nvPr/>
        </p:nvSpPr>
        <p:spPr>
          <a:xfrm>
            <a:off x="1489532" y="402777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7 - 2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8 - 6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9 - 7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7" name="Nhóm 6">
            <a:extLst>
              <a:ext uri="{FF2B5EF4-FFF2-40B4-BE49-F238E27FC236}">
                <a16:creationId xmlns:a16="http://schemas.microsoft.com/office/drawing/2014/main" id="{897CD88E-70B3-4CE9-8D1B-B0D567DAABD9}"/>
              </a:ext>
            </a:extLst>
          </p:cNvPr>
          <p:cNvGrpSpPr/>
          <p:nvPr/>
        </p:nvGrpSpPr>
        <p:grpSpPr>
          <a:xfrm>
            <a:off x="4098564" y="2504468"/>
            <a:ext cx="3994872" cy="3951750"/>
            <a:chOff x="0" y="1780742"/>
            <a:chExt cx="3994872" cy="3951750"/>
          </a:xfrm>
        </p:grpSpPr>
        <p:pic>
          <p:nvPicPr>
            <p:cNvPr id="8" name="Hình ảnh 7">
              <a:extLst>
                <a:ext uri="{FF2B5EF4-FFF2-40B4-BE49-F238E27FC236}">
                  <a16:creationId xmlns:a16="http://schemas.microsoft.com/office/drawing/2014/main" id="{6C69C10A-2438-42F1-B7B1-88F7C88E201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9" name="Hình chữ nhật 8">
              <a:extLst>
                <a:ext uri="{FF2B5EF4-FFF2-40B4-BE49-F238E27FC236}">
                  <a16:creationId xmlns:a16="http://schemas.microsoft.com/office/drawing/2014/main" id="{66E90EA9-CF12-4D58-8965-81F0F5A796D9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0" name="Rounded Rectangle 5">
            <a:extLst>
              <a:ext uri="{FF2B5EF4-FFF2-40B4-BE49-F238E27FC236}">
                <a16:creationId xmlns:a16="http://schemas.microsoft.com/office/drawing/2014/main" id="{40FD4B80-4721-4E9A-8FD5-0B5F9EB14790}"/>
              </a:ext>
            </a:extLst>
          </p:cNvPr>
          <p:cNvSpPr/>
          <p:nvPr/>
        </p:nvSpPr>
        <p:spPr>
          <a:xfrm>
            <a:off x="5217374" y="4093048"/>
            <a:ext cx="3503221" cy="614362"/>
          </a:xfrm>
          <a:prstGeom prst="roundRect">
            <a:avLst>
              <a:gd name="adj" fmla="val 16667"/>
            </a:avLst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10 - 5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6 - 3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10 - 6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grpSp>
        <p:nvGrpSpPr>
          <p:cNvPr id="11" name="Group 4">
            <a:extLst>
              <a:ext uri="{FF2B5EF4-FFF2-40B4-BE49-F238E27FC236}">
                <a16:creationId xmlns:a16="http://schemas.microsoft.com/office/drawing/2014/main" id="{8839FA68-F986-4726-9149-6EFC2E2F7C00}"/>
              </a:ext>
            </a:extLst>
          </p:cNvPr>
          <p:cNvGrpSpPr/>
          <p:nvPr/>
        </p:nvGrpSpPr>
        <p:grpSpPr>
          <a:xfrm>
            <a:off x="636005" y="894905"/>
            <a:ext cx="1300365" cy="937052"/>
            <a:chOff x="515749" y="604864"/>
            <a:chExt cx="1599538" cy="1100380"/>
          </a:xfrm>
        </p:grpSpPr>
        <p:sp>
          <p:nvSpPr>
            <p:cNvPr id="12" name="Sun 5">
              <a:extLst>
                <a:ext uri="{FF2B5EF4-FFF2-40B4-BE49-F238E27FC236}">
                  <a16:creationId xmlns:a16="http://schemas.microsoft.com/office/drawing/2014/main" id="{CAC82718-0629-46CE-AA93-5C1692055A43}"/>
                </a:ext>
              </a:extLst>
            </p:cNvPr>
            <p:cNvSpPr/>
            <p:nvPr/>
          </p:nvSpPr>
          <p:spPr>
            <a:xfrm>
              <a:off x="999409" y="604864"/>
              <a:ext cx="1115878" cy="1100380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  <p:sp>
          <p:nvSpPr>
            <p:cNvPr id="13" name="Rounded Rectangle 5">
              <a:extLst>
                <a:ext uri="{FF2B5EF4-FFF2-40B4-BE49-F238E27FC236}">
                  <a16:creationId xmlns:a16="http://schemas.microsoft.com/office/drawing/2014/main" id="{C1F26840-10D6-4588-99F9-78DEEE8BE8BA}"/>
                </a:ext>
              </a:extLst>
            </p:cNvPr>
            <p:cNvSpPr/>
            <p:nvPr/>
          </p:nvSpPr>
          <p:spPr>
            <a:xfrm>
              <a:off x="515749" y="809149"/>
              <a:ext cx="1357515" cy="614362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2800" b="1" i="0" u="none" strike="noStrike" kern="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14" name="Rounded Rectangle 5">
            <a:extLst>
              <a:ext uri="{FF2B5EF4-FFF2-40B4-BE49-F238E27FC236}">
                <a16:creationId xmlns:a16="http://schemas.microsoft.com/office/drawing/2014/main" id="{AD46CDAB-E465-4230-81A6-C084C6493ED8}"/>
              </a:ext>
            </a:extLst>
          </p:cNvPr>
          <p:cNvSpPr/>
          <p:nvPr/>
        </p:nvSpPr>
        <p:spPr>
          <a:xfrm>
            <a:off x="1936370" y="1051567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Tính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nhẩm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:</a:t>
            </a:r>
          </a:p>
        </p:txBody>
      </p:sp>
      <p:grpSp>
        <p:nvGrpSpPr>
          <p:cNvPr id="15" name="Nhóm 14">
            <a:extLst>
              <a:ext uri="{FF2B5EF4-FFF2-40B4-BE49-F238E27FC236}">
                <a16:creationId xmlns:a16="http://schemas.microsoft.com/office/drawing/2014/main" id="{F2D87FAE-5E91-4CFD-8078-F1758554B08C}"/>
              </a:ext>
            </a:extLst>
          </p:cNvPr>
          <p:cNvGrpSpPr/>
          <p:nvPr/>
        </p:nvGrpSpPr>
        <p:grpSpPr>
          <a:xfrm>
            <a:off x="7609537" y="2504468"/>
            <a:ext cx="3994872" cy="3951750"/>
            <a:chOff x="0" y="1780742"/>
            <a:chExt cx="3994872" cy="3951750"/>
          </a:xfrm>
        </p:grpSpPr>
        <p:pic>
          <p:nvPicPr>
            <p:cNvPr id="16" name="Hình ảnh 15">
              <a:extLst>
                <a:ext uri="{FF2B5EF4-FFF2-40B4-BE49-F238E27FC236}">
                  <a16:creationId xmlns:a16="http://schemas.microsoft.com/office/drawing/2014/main" id="{BE377AE1-CBC1-40F7-93C4-5DB44E67185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r="75202"/>
            <a:stretch/>
          </p:blipFill>
          <p:spPr>
            <a:xfrm>
              <a:off x="0" y="1780742"/>
              <a:ext cx="3994872" cy="3951750"/>
            </a:xfrm>
            <a:prstGeom prst="rect">
              <a:avLst/>
            </a:prstGeom>
          </p:spPr>
        </p:pic>
        <p:sp>
          <p:nvSpPr>
            <p:cNvPr id="17" name="Hình chữ nhật 16">
              <a:extLst>
                <a:ext uri="{FF2B5EF4-FFF2-40B4-BE49-F238E27FC236}">
                  <a16:creationId xmlns:a16="http://schemas.microsoft.com/office/drawing/2014/main" id="{ADCAC495-1012-46D2-8A1A-E43D82D1CC8D}"/>
                </a:ext>
              </a:extLst>
            </p:cNvPr>
            <p:cNvSpPr/>
            <p:nvPr/>
          </p:nvSpPr>
          <p:spPr>
            <a:xfrm>
              <a:off x="955964" y="2327564"/>
              <a:ext cx="1814945" cy="2216727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ea typeface="+mn-ea"/>
                <a:cs typeface="+mn-cs"/>
              </a:endParaRPr>
            </a:p>
          </p:txBody>
        </p:sp>
      </p:grpSp>
      <p:sp>
        <p:nvSpPr>
          <p:cNvPr id="18" name="Rounded Rectangle 5">
            <a:extLst>
              <a:ext uri="{FF2B5EF4-FFF2-40B4-BE49-F238E27FC236}">
                <a16:creationId xmlns:a16="http://schemas.microsoft.com/office/drawing/2014/main" id="{C3A88370-0860-4E92-B6A4-C75CB67896B7}"/>
              </a:ext>
            </a:extLst>
          </p:cNvPr>
          <p:cNvSpPr/>
          <p:nvPr/>
        </p:nvSpPr>
        <p:spPr>
          <a:xfrm>
            <a:off x="8784909" y="4093048"/>
            <a:ext cx="3503221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8 - 2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9 - 3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7 - 4 = …..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19" name="Rounded Rectangle 5">
            <a:extLst>
              <a:ext uri="{FF2B5EF4-FFF2-40B4-BE49-F238E27FC236}">
                <a16:creationId xmlns:a16="http://schemas.microsoft.com/office/drawing/2014/main" id="{FDA56847-87D8-44F7-BFAE-312D607199F5}"/>
              </a:ext>
            </a:extLst>
          </p:cNvPr>
          <p:cNvSpPr/>
          <p:nvPr/>
        </p:nvSpPr>
        <p:spPr>
          <a:xfrm>
            <a:off x="2580427" y="3123241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Rounded Rectangle 5">
            <a:extLst>
              <a:ext uri="{FF2B5EF4-FFF2-40B4-BE49-F238E27FC236}">
                <a16:creationId xmlns:a16="http://schemas.microsoft.com/office/drawing/2014/main" id="{1B8CEF8E-CA93-4A15-861A-683FFD9FF9FB}"/>
              </a:ext>
            </a:extLst>
          </p:cNvPr>
          <p:cNvSpPr/>
          <p:nvPr/>
        </p:nvSpPr>
        <p:spPr>
          <a:xfrm>
            <a:off x="2580427" y="3742472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1" name="Rounded Rectangle 5">
            <a:extLst>
              <a:ext uri="{FF2B5EF4-FFF2-40B4-BE49-F238E27FC236}">
                <a16:creationId xmlns:a16="http://schemas.microsoft.com/office/drawing/2014/main" id="{F39AAE2C-ECB4-4DB6-AFED-EE4FDB7D1848}"/>
              </a:ext>
            </a:extLst>
          </p:cNvPr>
          <p:cNvSpPr/>
          <p:nvPr/>
        </p:nvSpPr>
        <p:spPr>
          <a:xfrm>
            <a:off x="2586199" y="43999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2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2" name="Rounded Rectangle 5">
            <a:extLst>
              <a:ext uri="{FF2B5EF4-FFF2-40B4-BE49-F238E27FC236}">
                <a16:creationId xmlns:a16="http://schemas.microsoft.com/office/drawing/2014/main" id="{3CF997EA-CB36-4974-9641-7723FF420B72}"/>
              </a:ext>
            </a:extLst>
          </p:cNvPr>
          <p:cNvSpPr/>
          <p:nvPr/>
        </p:nvSpPr>
        <p:spPr>
          <a:xfrm>
            <a:off x="6335226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5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3" name="Rounded Rectangle 5">
            <a:extLst>
              <a:ext uri="{FF2B5EF4-FFF2-40B4-BE49-F238E27FC236}">
                <a16:creationId xmlns:a16="http://schemas.microsoft.com/office/drawing/2014/main" id="{78F7079A-35E7-4C68-AE25-40F0EB23C812}"/>
              </a:ext>
            </a:extLst>
          </p:cNvPr>
          <p:cNvSpPr/>
          <p:nvPr/>
        </p:nvSpPr>
        <p:spPr>
          <a:xfrm>
            <a:off x="6346507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4" name="Rounded Rectangle 5">
            <a:extLst>
              <a:ext uri="{FF2B5EF4-FFF2-40B4-BE49-F238E27FC236}">
                <a16:creationId xmlns:a16="http://schemas.microsoft.com/office/drawing/2014/main" id="{A476E0A4-419C-4A65-AB4A-A75FFFA854D3}"/>
              </a:ext>
            </a:extLst>
          </p:cNvPr>
          <p:cNvSpPr/>
          <p:nvPr/>
        </p:nvSpPr>
        <p:spPr>
          <a:xfrm>
            <a:off x="6335226" y="4398480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  4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5" name="Rounded Rectangle 5">
            <a:extLst>
              <a:ext uri="{FF2B5EF4-FFF2-40B4-BE49-F238E27FC236}">
                <a16:creationId xmlns:a16="http://schemas.microsoft.com/office/drawing/2014/main" id="{B58E80DB-C374-4851-B2FC-4922C78C2C9F}"/>
              </a:ext>
            </a:extLst>
          </p:cNvPr>
          <p:cNvSpPr/>
          <p:nvPr/>
        </p:nvSpPr>
        <p:spPr>
          <a:xfrm>
            <a:off x="9919948" y="316963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6" name="Rounded Rectangle 5">
            <a:extLst>
              <a:ext uri="{FF2B5EF4-FFF2-40B4-BE49-F238E27FC236}">
                <a16:creationId xmlns:a16="http://schemas.microsoft.com/office/drawing/2014/main" id="{287DFB8D-8462-4BD3-97CF-85AAE3C4FB2D}"/>
              </a:ext>
            </a:extLst>
          </p:cNvPr>
          <p:cNvSpPr/>
          <p:nvPr/>
        </p:nvSpPr>
        <p:spPr>
          <a:xfrm>
            <a:off x="9916671" y="3814228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7" name="Rounded Rectangle 5">
            <a:extLst>
              <a:ext uri="{FF2B5EF4-FFF2-40B4-BE49-F238E27FC236}">
                <a16:creationId xmlns:a16="http://schemas.microsoft.com/office/drawing/2014/main" id="{AE7C3722-1C8E-4103-9627-DF5AE859AC42}"/>
              </a:ext>
            </a:extLst>
          </p:cNvPr>
          <p:cNvSpPr/>
          <p:nvPr/>
        </p:nvSpPr>
        <p:spPr>
          <a:xfrm>
            <a:off x="9916671" y="4458466"/>
            <a:ext cx="94129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3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28" name="图片 7" descr="572005ec0a0c4">
            <a:extLst>
              <a:ext uri="{FF2B5EF4-FFF2-40B4-BE49-F238E27FC236}">
                <a16:creationId xmlns:a16="http://schemas.microsoft.com/office/drawing/2014/main" id="{02B62CA7-45D4-4DDB-BFFF-7D754E579F82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9482458" y="659836"/>
            <a:ext cx="2142240" cy="1439401"/>
          </a:xfrm>
          <a:prstGeom prst="rect">
            <a:avLst/>
          </a:prstGeom>
        </p:spPr>
      </p:pic>
      <p:cxnSp>
        <p:nvCxnSpPr>
          <p:cNvPr id="30" name="Straight Connector 29"/>
          <p:cNvCxnSpPr/>
          <p:nvPr/>
        </p:nvCxnSpPr>
        <p:spPr>
          <a:xfrm>
            <a:off x="2117558" y="1607419"/>
            <a:ext cx="1799924" cy="9625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2603739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4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5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2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10" grpId="0"/>
      <p:bldP spid="14" grpId="0"/>
      <p:bldP spid="18" grpId="0"/>
      <p:bldP spid="19" grpId="0"/>
      <p:bldP spid="20" grpId="0"/>
      <p:bldP spid="21" grpId="0"/>
      <p:bldP spid="22" grpId="0"/>
      <p:bldP spid="23" grpId="0"/>
      <p:bldP spid="24" grpId="0"/>
      <p:bldP spid="25" grpId="0"/>
      <p:bldP spid="26" grpId="0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016050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115401" y="13930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các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trừ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ea typeface="+mn-ea"/>
                <a:cs typeface="Times New Roman" panose="02020603050405020304" pitchFamily="18" charset="0"/>
              </a:rPr>
              <a:t> vi 10 :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290265" y="3566210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75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75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000"/>
                            </p:stCondLst>
                            <p:childTnLst>
                              <p:par>
                                <p:cTn id="2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7B767D81-4557-4D20-A09E-2F42FA93D064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2000" cy="6865794"/>
          </a:xfrm>
          <a:prstGeom prst="rect">
            <a:avLst/>
          </a:prstGeom>
        </p:spPr>
      </p:pic>
      <p:sp>
        <p:nvSpPr>
          <p:cNvPr id="4" name="文本框 11">
            <a:extLst>
              <a:ext uri="{FF2B5EF4-FFF2-40B4-BE49-F238E27FC236}">
                <a16:creationId xmlns:a16="http://schemas.microsoft.com/office/drawing/2014/main" id="{5FA9345C-33F1-47CE-8608-50B2445CD401}"/>
              </a:ext>
            </a:extLst>
          </p:cNvPr>
          <p:cNvSpPr txBox="1"/>
          <p:nvPr/>
        </p:nvSpPr>
        <p:spPr>
          <a:xfrm>
            <a:off x="6540833" y="3929270"/>
            <a:ext cx="6234053" cy="1569660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NÔNG TRẠI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0" u="none" strike="noStrike" kern="120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CỦA TÔI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B5734299-DC5C-4F37-8165-2BA878B8446E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667" y="64149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51249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sp>
        <p:nvSpPr>
          <p:cNvPr id="5" name="Rounded Rectangle 5">
            <a:extLst>
              <a:ext uri="{FF2B5EF4-FFF2-40B4-BE49-F238E27FC236}">
                <a16:creationId xmlns:a16="http://schemas.microsoft.com/office/drawing/2014/main" id="{C502C394-EF7C-44BF-AFE4-23D1A0C6704D}"/>
              </a:ext>
            </a:extLst>
          </p:cNvPr>
          <p:cNvSpPr/>
          <p:nvPr/>
        </p:nvSpPr>
        <p:spPr>
          <a:xfrm>
            <a:off x="692705" y="2655247"/>
            <a:ext cx="11035104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Cách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chơi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cs typeface="Times New Roman" panose="02020603050405020304" pitchFamily="18" charset="0"/>
              </a:rPr>
              <a:t> : 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hỏi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,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màn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hình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ra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câu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trả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lời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</a:p>
          <a:p>
            <a:pPr marL="514350" marR="0" lvl="0" indent="-51435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eriod"/>
              <a:tabLst/>
              <a:defRPr/>
            </a:pPr>
            <a:r>
              <a:rPr lang="en-US" sz="2800" noProof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noProof="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noProof="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o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chữ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“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Trở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về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”,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sau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đó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ấn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vào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tương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ứng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với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số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đã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chọn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để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con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vật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xuất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hiện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trong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nông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002060"/>
                </a:solidFill>
                <a:cs typeface="Times New Roman" panose="02020603050405020304" pitchFamily="18" charset="0"/>
              </a:rPr>
              <a:t>trại</a:t>
            </a:r>
            <a:r>
              <a:rPr lang="en-US" sz="2800" dirty="0">
                <a:solidFill>
                  <a:srgbClr val="002060"/>
                </a:solidFill>
                <a:cs typeface="Times New Roman" panose="02020603050405020304" pitchFamily="18" charset="0"/>
              </a:rPr>
              <a:t>.</a:t>
            </a:r>
            <a:endParaRPr kumimoji="0" lang="en-US" sz="280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cs typeface="Times New Roman" panose="02020603050405020304" pitchFamily="18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4F857767-D649-4FB9-AB8B-3F2329F9A790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9911" y="41945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4287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Ong</a:t>
            </a:r>
            <a:endParaRPr lang="en-US" sz="6600"/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non</a:t>
            </a:r>
            <a:endParaRPr lang="en-US" sz="6600"/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việc</a:t>
            </a: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600" b="1">
                <a:ln w="6600">
                  <a:solidFill>
                    <a:schemeClr val="accent2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chemeClr val="accent2"/>
                  </a:outerShdw>
                </a:effectLst>
              </a:rPr>
              <a:t>học</a:t>
            </a:r>
            <a:endParaRPr lang="en-US" sz="6600"/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62456" y="105104"/>
            <a:ext cx="1030013" cy="388883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42619745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12E1A4D6-EC62-4264-937C-4B80A49A47E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2797" y="0"/>
            <a:ext cx="12194797" cy="6866036"/>
          </a:xfrm>
          <a:prstGeom prst="rect">
            <a:avLst/>
          </a:prstGeom>
        </p:spPr>
      </p:pic>
      <p:pic>
        <p:nvPicPr>
          <p:cNvPr id="5" name="Picture 12" descr="C:\Users\ADMIN\Desktop\Nong trai\dep-of-vector-farm-animals (5).jpg">
            <a:extLst>
              <a:ext uri="{FF2B5EF4-FFF2-40B4-BE49-F238E27FC236}">
                <a16:creationId xmlns:a16="http://schemas.microsoft.com/office/drawing/2014/main" id="{726CB3E1-2D7C-4872-A4CE-9B3264EBD96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100000" l="0" r="100000">
                        <a14:foregroundMark x1="36290" y1="85824" x2="63306" y2="942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0074" y="3507931"/>
            <a:ext cx="1282545" cy="134977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6A4CA87C-78CD-4E91-BFF7-40DB7D0712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3569" y="3943174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CB8C1011-C3D5-4DC4-8D6F-DA2CE417B84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04811" y="5209396"/>
            <a:ext cx="3410857" cy="1022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11" descr="C:\Users\ADMIN\Desktop\Nong trai\dep-of-vector-farm-animals (4).jpg">
            <a:extLst>
              <a:ext uri="{FF2B5EF4-FFF2-40B4-BE49-F238E27FC236}">
                <a16:creationId xmlns:a16="http://schemas.microsoft.com/office/drawing/2014/main" id="{2BB8E46F-67EB-4320-8DDA-3585EA7E23D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100000" l="3030" r="100000">
                        <a14:foregroundMark x1="81818" y1="48630" x2="82727" y2="51712"/>
                        <a14:foregroundMark x1="89394" y1="48630" x2="87879" y2="51370"/>
                        <a14:foregroundMark x1="70000" y1="25342" x2="60909" y2="39726"/>
                        <a14:foregroundMark x1="70000" y1="63699" x2="77273" y2="58219"/>
                        <a14:foregroundMark x1="82424" y1="52740" x2="77273" y2="57534"/>
                        <a14:backgroundMark x1="10909" y1="52055" x2="13939" y2="52397"/>
                        <a14:backgroundMark x1="19091" y1="59932" x2="18182" y2="61986"/>
                        <a14:backgroundMark x1="15152" y1="67123" x2="15455" y2="68493"/>
                        <a14:backgroundMark x1="34545" y1="48288" x2="30606" y2="48288"/>
                        <a14:backgroundMark x1="33636" y1="43836" x2="31818" y2="43493"/>
                        <a14:backgroundMark x1="37576" y1="39726" x2="33939" y2="38356"/>
                        <a14:backgroundMark x1="34848" y1="32534" x2="32121" y2="32534"/>
                        <a14:backgroundMark x1="40000" y1="30137" x2="36667" y2="29110"/>
                        <a14:backgroundMark x1="36364" y1="52740" x2="34848" y2="53082"/>
                        <a14:backgroundMark x1="43030" y1="19521" x2="39394" y2="19178"/>
                        <a14:backgroundMark x1="77576" y1="16438" x2="80303" y2="17123"/>
                        <a14:backgroundMark x1="76364" y1="10616" x2="80606" y2="10616"/>
                        <a14:backgroundMark x1="83939" y1="46233" x2="83333" y2="46918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24977">
            <a:off x="-1375316" y="5610068"/>
            <a:ext cx="1335313" cy="11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2" descr="C:\Users\ADMIN\Desktop\Nong trai\2.jpg">
            <a:extLst>
              <a:ext uri="{FF2B5EF4-FFF2-40B4-BE49-F238E27FC236}">
                <a16:creationId xmlns:a16="http://schemas.microsoft.com/office/drawing/2014/main" id="{FEEAC50A-694A-40AB-9C14-8B524879C3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0" b="100000" l="0" r="100000">
                        <a14:foregroundMark x1="9220" y1="40559" x2="10638" y2="62937"/>
                        <a14:foregroundMark x1="12766" y1="67133" x2="26241" y2="82517"/>
                        <a14:foregroundMark x1="28369" y1="85315" x2="34752" y2="88112"/>
                        <a14:foregroundMark x1="76596" y1="83916" x2="71631" y2="85315"/>
                        <a14:foregroundMark x1="92908" y1="37063" x2="92908" y2="49650"/>
                        <a14:foregroundMark x1="90780" y1="60839" x2="85816" y2="74126"/>
                        <a14:foregroundMark x1="68085" y1="9790" x2="73050" y2="13287"/>
                        <a14:foregroundMark x1="24113" y1="15385" x2="19858" y2="20979"/>
                      </a14:backgroundRemoval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1207" y="428815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15" descr="C:\Users\ADMIN\Desktop\Nong trai\bauernhof-gegenstände-43016029 (2).jpg">
            <a:extLst>
              <a:ext uri="{FF2B5EF4-FFF2-40B4-BE49-F238E27FC236}">
                <a16:creationId xmlns:a16="http://schemas.microsoft.com/office/drawing/2014/main" id="{5B8ADC90-CA70-4A28-97A8-B10F3FFD17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211" b="100000" l="0" r="100000"/>
                    </a14:imgEffect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0289" y="3867866"/>
            <a:ext cx="2332553" cy="6993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14" descr="C:\Users\ADMIN\Desktop\Nong trai\58fefc29c5857 (3).png">
            <a:extLst>
              <a:ext uri="{FF2B5EF4-FFF2-40B4-BE49-F238E27FC236}">
                <a16:creationId xmlns:a16="http://schemas.microsoft.com/office/drawing/2014/main" id="{80B1965C-A16E-4125-8308-590EC0D0C8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394" y="4390609"/>
            <a:ext cx="1515189" cy="10746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4" descr="C:\Users\ADMIN\Desktop\Nong trai\58fefc29c5857 (3).png">
            <a:extLst>
              <a:ext uri="{FF2B5EF4-FFF2-40B4-BE49-F238E27FC236}">
                <a16:creationId xmlns:a16="http://schemas.microsoft.com/office/drawing/2014/main" id="{AB3616A4-FA12-410B-B290-1B8F7A6594F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271" b="96241" l="0" r="97867">
                        <a14:foregroundMark x1="73600" y1="72932" x2="85333" y2="74436"/>
                        <a14:foregroundMark x1="40267" y1="27444" x2="44267" y2="37970"/>
                        <a14:foregroundMark x1="65867" y1="25188" x2="64800" y2="4022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4641537" y="4696014"/>
            <a:ext cx="1422400" cy="976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20" descr="C:\Users\ADMIN\Desktop\Nong trai\472224296 (4).jpg">
            <a:extLst>
              <a:ext uri="{FF2B5EF4-FFF2-40B4-BE49-F238E27FC236}">
                <a16:creationId xmlns:a16="http://schemas.microsoft.com/office/drawing/2014/main" id="{24966FDA-77FD-44F7-A933-8F11D9ADAE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0" b="100000" l="0" r="100000">
                        <a14:foregroundMark x1="26950" y1="13986" x2="9929" y2="34266"/>
                        <a14:foregroundMark x1="31915" y1="10490" x2="46099" y2="6993"/>
                        <a14:foregroundMark x1="59574" y1="8392" x2="81560" y2="18881"/>
                        <a14:foregroundMark x1="68794" y1="9790" x2="73759" y2="13287"/>
                        <a14:foregroundMark x1="86525" y1="27972" x2="92908" y2="37063"/>
                        <a14:foregroundMark x1="93617" y1="44755" x2="90780" y2="63636"/>
                        <a14:foregroundMark x1="87943" y1="71329" x2="70213" y2="88112"/>
                        <a14:foregroundMark x1="70213" y1="88112" x2="41135" y2="90909"/>
                        <a14:foregroundMark x1="14894" y1="67133" x2="32624" y2="86713"/>
                        <a14:foregroundMark x1="9220" y1="39161" x2="10638" y2="61538"/>
                        <a14:foregroundMark x1="15603" y1="72028" x2="19149" y2="7552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5113" y="428815"/>
            <a:ext cx="795828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21" descr="C:\Users\ADMIN\Desktop\Nong trai\472224296 (5).jpg">
            <a:extLst>
              <a:ext uri="{FF2B5EF4-FFF2-40B4-BE49-F238E27FC236}">
                <a16:creationId xmlns:a16="http://schemas.microsoft.com/office/drawing/2014/main" id="{FA02EB1E-CB74-44ED-8A7D-611D4787EA7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7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428815"/>
            <a:ext cx="789064" cy="7663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3" descr="C:\Users\ADMIN\Desktop\Nong trai\58fefc29c5857 (2).png">
            <a:extLst>
              <a:ext uri="{FF2B5EF4-FFF2-40B4-BE49-F238E27FC236}">
                <a16:creationId xmlns:a16="http://schemas.microsoft.com/office/drawing/2014/main" id="{E0430067-BA36-4012-9253-6BBDC411A15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46881" y="4833764"/>
            <a:ext cx="2245208" cy="7651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9" descr="C:\Users\ADMIN\Desktop\Nong trai\dep-of-vector-farm-animals (2).jpg">
            <a:extLst>
              <a:ext uri="{FF2B5EF4-FFF2-40B4-BE49-F238E27FC236}">
                <a16:creationId xmlns:a16="http://schemas.microsoft.com/office/drawing/2014/main" id="{7F96DA38-7DAA-4BD9-AE51-A704A2003E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0" cstate="print">
            <a:extLst>
              <a:ext uri="{BEBA8EAE-BF5A-486C-A8C5-ECC9F3942E4B}">
                <a14:imgProps xmlns:a14="http://schemas.microsoft.com/office/drawing/2010/main">
                  <a14:imgLayer r:embed="rId21">
                    <a14:imgEffect>
                      <a14:backgroundRemoval t="2058" b="97942" l="0" r="100000">
                        <a14:foregroundMark x1="68731" y1="22222" x2="59752" y2="32510"/>
                        <a14:backgroundMark x1="11146" y1="52675" x2="9907" y2="53498"/>
                        <a14:backgroundMark x1="8669" y1="46502" x2="5263" y2="46502"/>
                        <a14:backgroundMark x1="5882" y1="41564" x2="7740" y2="41152"/>
                        <a14:backgroundMark x1="9907" y1="28395" x2="11146" y2="29630"/>
                        <a14:backgroundMark x1="7121" y1="32922" x2="8669" y2="33745"/>
                        <a14:backgroundMark x1="17957" y1="23045" x2="17337" y2="25514"/>
                        <a14:backgroundMark x1="22910" y1="22222" x2="21672" y2="24691"/>
                        <a14:backgroundMark x1="30031" y1="28807" x2="27864" y2="3086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61801" y="5964317"/>
            <a:ext cx="1020367" cy="8928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17" descr="C:\Users\ADMIN\Desktop\Nong trai\472224296 (a6).jpg">
            <a:extLst>
              <a:ext uri="{FF2B5EF4-FFF2-40B4-BE49-F238E27FC236}">
                <a16:creationId xmlns:a16="http://schemas.microsoft.com/office/drawing/2014/main" id="{125DBCF0-0E38-46F7-ACD5-20C6FE7AE0F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2">
            <a:extLst>
              <a:ext uri="{BEBA8EAE-BF5A-486C-A8C5-ECC9F3942E4B}">
                <a14:imgProps xmlns:a14="http://schemas.microsoft.com/office/drawing/2010/main">
                  <a14:imgLayer r:embed="rId23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63988" y="428815"/>
            <a:ext cx="812800" cy="8071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0" descr="C:\Users\ADMIN\Desktop\Nong trai\dep-of-vector-farm-animals (3).jpg">
            <a:extLst>
              <a:ext uri="{FF2B5EF4-FFF2-40B4-BE49-F238E27FC236}">
                <a16:creationId xmlns:a16="http://schemas.microsoft.com/office/drawing/2014/main" id="{96F06C30-A60E-42FE-BCF1-5235E5426FB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4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>
            <a:off x="11015402" y="3907146"/>
            <a:ext cx="2618844" cy="17472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" name="Picture 19" descr="C:\Users\ADMIN\Desktop\Nong trai\472224296 (3).jpg">
            <a:extLst>
              <a:ext uri="{FF2B5EF4-FFF2-40B4-BE49-F238E27FC236}">
                <a16:creationId xmlns:a16="http://schemas.microsoft.com/office/drawing/2014/main" id="{164DE053-4B94-42DD-866D-C5E13B465B9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6">
            <a:extLst>
              <a:ext uri="{BEBA8EAE-BF5A-486C-A8C5-ECC9F3942E4B}">
                <a14:imgProps xmlns:a14="http://schemas.microsoft.com/office/drawing/2010/main">
                  <a14:imgLayer r:embed="rId27">
                    <a14:imgEffect>
                      <a14:backgroundRemoval t="2143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4033" y="428814"/>
            <a:ext cx="804095" cy="7763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" name="Picture 10" descr="C:\Users\ADMIN\Desktop\Nong trai\dep-of-vector-farm-animals (3).jpg">
            <a:extLst>
              <a:ext uri="{FF2B5EF4-FFF2-40B4-BE49-F238E27FC236}">
                <a16:creationId xmlns:a16="http://schemas.microsoft.com/office/drawing/2014/main" id="{894597BA-C657-4897-B4AD-EDBE9CC518E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8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992" b="100000" l="3283" r="97475">
                        <a14:foregroundMark x1="40657" y1="28685" x2="39394" y2="48207"/>
                        <a14:foregroundMark x1="37374" y1="30279" x2="33586" y2="45020"/>
                        <a14:foregroundMark x1="30303" y1="8765" x2="31818" y2="19522"/>
                        <a14:foregroundMark x1="51010" y1="9960" x2="42172" y2="29482"/>
                        <a14:foregroundMark x1="90152" y1="66932" x2="92677" y2="67729"/>
                        <a14:foregroundMark x1="86616" y1="60956" x2="88131" y2="68127"/>
                      </a14:backgroundRemoval>
                    </a14:imgEffect>
                    <a14:imgEffect>
                      <a14:sharpenSoften amount="25000"/>
                    </a14:imgEffect>
                    <a14:imgEffect>
                      <a14:colorTemperature colorTemp="112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422606" flipH="1">
            <a:off x="-1406509" y="4084849"/>
            <a:ext cx="1975529" cy="1524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1" name="Picture 16" descr="C:\Users\ADMIN\Desktop\Nong trai\il_fullxfull.1073011138_eng3 (2).jpg">
            <a:extLst>
              <a:ext uri="{FF2B5EF4-FFF2-40B4-BE49-F238E27FC236}">
                <a16:creationId xmlns:a16="http://schemas.microsoft.com/office/drawing/2014/main" id="{94163862-9CE4-44EA-B729-291C561474D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4531" b="97411" l="2732" r="9699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1089" y="428625"/>
            <a:ext cx="1083300" cy="914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2" name="Picture 6" descr="C:\Users\ADMIN\Desktop\Nong trai\700_FO32939240_64b4071403327ba8edebdced5b1262a0.jpg">
            <a:extLst>
              <a:ext uri="{FF2B5EF4-FFF2-40B4-BE49-F238E27FC236}">
                <a16:creationId xmlns:a16="http://schemas.microsoft.com/office/drawing/2014/main" id="{8B2666EA-6D5B-46A8-A3F6-A207FEAB72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178" b="94484" l="0" r="96751">
                        <a14:foregroundMark x1="63478" y1="22714" x2="71594" y2="24000"/>
                        <a14:backgroundMark x1="43333" y1="13143" x2="32174" y2="35571"/>
                        <a14:backgroundMark x1="43188" y1="10571" x2="14058" y2="34714"/>
                        <a14:backgroundMark x1="36087" y1="32143" x2="32754" y2="44714"/>
                        <a14:backgroundMark x1="49710" y1="4714" x2="47101" y2="19000"/>
                        <a14:backgroundMark x1="39420" y1="33429" x2="46087" y2="45143"/>
                        <a14:backgroundMark x1="52609" y1="23857" x2="52464" y2="31000"/>
                        <a14:backgroundMark x1="85507" y1="26286" x2="91304" y2="35429"/>
                        <a14:backgroundMark x1="52029" y1="56000" x2="52464" y2="60143"/>
                        <a14:backgroundMark x1="49565" y1="58857" x2="47391" y2="61000"/>
                        <a14:backgroundMark x1="46957" y1="62000" x2="44928" y2="64857"/>
                        <a14:backgroundMark x1="55217" y1="71286" x2="55797" y2="74714"/>
                        <a14:backgroundMark x1="44928" y1="71714" x2="44928" y2="72429"/>
                        <a14:backgroundMark x1="76232" y1="23714" x2="77246" y2="2371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55300" y="4039945"/>
            <a:ext cx="3073400" cy="3117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2" descr="C:\Users\ADMIN\Desktop\Tai nguyen thiet ke tro choi\Bảng gỗ\6.jpg">
            <a:hlinkClick r:id="rId33" action="ppaction://hlinksldjump"/>
            <a:extLst>
              <a:ext uri="{FF2B5EF4-FFF2-40B4-BE49-F238E27FC236}">
                <a16:creationId xmlns:a16="http://schemas.microsoft.com/office/drawing/2014/main" id="{8E58557E-6E74-4436-A7D5-77AF0A1BA2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4">
            <a:extLst>
              <a:ext uri="{BEBA8EAE-BF5A-486C-A8C5-ECC9F3942E4B}">
                <a14:imgProps xmlns:a14="http://schemas.microsoft.com/office/drawing/2010/main">
                  <a14:imgLayer r:embed="rId35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45561" y="1140014"/>
            <a:ext cx="1051432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4" name="Picture 3" descr="C:\Users\ADMIN\Desktop\Tai nguyen thiet ke tro choi\Bảng gỗ\1.jpg">
            <a:hlinkClick r:id="rId36" action="ppaction://hlinksldjump"/>
            <a:extLst>
              <a:ext uri="{FF2B5EF4-FFF2-40B4-BE49-F238E27FC236}">
                <a16:creationId xmlns:a16="http://schemas.microsoft.com/office/drawing/2014/main" id="{2E641A3B-87C0-4EAC-ACCC-0DF960ED33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7">
            <a:extLst>
              <a:ext uri="{BEBA8EAE-BF5A-486C-A8C5-ECC9F3942E4B}">
                <a14:imgProps xmlns:a14="http://schemas.microsoft.com/office/drawing/2010/main">
                  <a14:imgLayer r:embed="rId38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1733" y="1140014"/>
            <a:ext cx="1101655" cy="1125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5" name="Picture 4" descr="C:\Users\ADMIN\Desktop\Tai nguyen thiet ke tro choi\Bảng gỗ\2.jpg">
            <a:hlinkClick r:id="rId39" action="ppaction://hlinksldjump"/>
            <a:extLst>
              <a:ext uri="{FF2B5EF4-FFF2-40B4-BE49-F238E27FC236}">
                <a16:creationId xmlns:a16="http://schemas.microsoft.com/office/drawing/2014/main" id="{9DE3CB90-378D-41BE-938D-B3D2F1336CF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0">
            <a:extLst>
              <a:ext uri="{BEBA8EAE-BF5A-486C-A8C5-ECC9F3942E4B}">
                <a14:imgProps xmlns:a14="http://schemas.microsoft.com/office/drawing/2010/main">
                  <a14:imgLayer r:embed="rId41">
                    <a14:imgEffect>
                      <a14:backgroundRemoval t="0" b="100000" l="0" r="9911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5988" y="1174240"/>
            <a:ext cx="1041923" cy="11156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C:\Users\ADMIN\Desktop\Tai nguyen thiet ke tro choi\Bảng gỗ\3.jpg">
            <a:hlinkClick r:id="rId42" action="ppaction://hlinksldjump"/>
            <a:extLst>
              <a:ext uri="{FF2B5EF4-FFF2-40B4-BE49-F238E27FC236}">
                <a16:creationId xmlns:a16="http://schemas.microsoft.com/office/drawing/2014/main" id="{93DE80B0-E1EE-4CAB-8CFF-561A67B92E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3">
            <a:extLst>
              <a:ext uri="{BEBA8EAE-BF5A-486C-A8C5-ECC9F3942E4B}">
                <a14:imgProps xmlns:a14="http://schemas.microsoft.com/office/drawing/2010/main">
                  <a14:imgLayer r:embed="rId44">
                    <a14:imgEffect>
                      <a14:backgroundRemoval t="0" b="100000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2985" y="1104553"/>
            <a:ext cx="1055004" cy="11296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6" descr="C:\Users\ADMIN\Desktop\Tai nguyen thiet ke tro choi\Bảng gỗ\4.jpg">
            <a:hlinkClick r:id="rId45" action="ppaction://hlinksldjump"/>
            <a:extLst>
              <a:ext uri="{FF2B5EF4-FFF2-40B4-BE49-F238E27FC236}">
                <a16:creationId xmlns:a16="http://schemas.microsoft.com/office/drawing/2014/main" id="{5B519BB5-101A-404E-BA9D-301EB5B9E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6">
            <a:extLst>
              <a:ext uri="{BEBA8EAE-BF5A-486C-A8C5-ECC9F3942E4B}">
                <a14:imgProps xmlns:a14="http://schemas.microsoft.com/office/drawing/2010/main">
                  <a14:imgLayer r:embed="rId47">
                    <a14:imgEffect>
                      <a14:backgroundRemoval t="0" b="97521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58873" y="1157975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8" name="Picture 7" descr="C:\Users\ADMIN\Desktop\Tai nguyen thiet ke tro choi\Bảng gỗ\5.jpg">
            <a:hlinkClick r:id="rId48" action="ppaction://hlinksldjump"/>
            <a:extLst>
              <a:ext uri="{FF2B5EF4-FFF2-40B4-BE49-F238E27FC236}">
                <a16:creationId xmlns:a16="http://schemas.microsoft.com/office/drawing/2014/main" id="{2AAD3CA2-9B7B-4511-A29B-80ACB6C3538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9">
            <a:extLst>
              <a:ext uri="{BEBA8EAE-BF5A-486C-A8C5-ECC9F3942E4B}">
                <a14:imgProps xmlns:a14="http://schemas.microsoft.com/office/drawing/2010/main">
                  <a14:imgLayer r:embed="rId50">
                    <a14:imgEffect>
                      <a14:backgroundRemoval t="3306" b="97521" l="0" r="9734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4873" y="1157976"/>
            <a:ext cx="1005115" cy="10762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9" name="Picture 28">
            <a:extLst>
              <a:ext uri="{FF2B5EF4-FFF2-40B4-BE49-F238E27FC236}">
                <a16:creationId xmlns:a16="http://schemas.microsoft.com/office/drawing/2014/main" id="{28E587EE-0EA9-45E1-BCFF-C3E10EF53922}"/>
              </a:ext>
            </a:extLst>
          </p:cNvPr>
          <p:cNvPicPr>
            <a:picLocks noChangeAspect="1"/>
          </p:cNvPicPr>
          <p:nvPr/>
        </p:nvPicPr>
        <p:blipFill>
          <a:blip r:embed="rId5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56887" y="30101"/>
            <a:ext cx="919046" cy="398524"/>
          </a:xfrm>
          <a:prstGeom prst="rect">
            <a:avLst/>
          </a:prstGeom>
        </p:spPr>
      </p:pic>
      <p:sp>
        <p:nvSpPr>
          <p:cNvPr id="2" name="Right Arrow 1">
            <a:hlinkClick r:id="rId52" action="ppaction://hlinkpres?slideindex=27&amp;slidetitle=PowerPoint Presentation"/>
          </p:cNvPr>
          <p:cNvSpPr/>
          <p:nvPr/>
        </p:nvSpPr>
        <p:spPr>
          <a:xfrm>
            <a:off x="7834964" y="423512"/>
            <a:ext cx="978408" cy="48463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SG"/>
          </a:p>
        </p:txBody>
      </p:sp>
    </p:spTree>
    <p:extLst>
      <p:ext uri="{BB962C8B-B14F-4D97-AF65-F5344CB8AC3E}">
        <p14:creationId xmlns:p14="http://schemas.microsoft.com/office/powerpoint/2010/main" val="24769668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63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70833E-6 3.33333E-6 L 1.15351 -0.0169 " pathEditMode="relative" rAng="0" ptsTypes="AA">
                                      <p:cBhvr>
                                        <p:cTn id="14" dur="15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7669" y="-856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19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" fill="hold">
                      <p:stCondLst>
                        <p:cond delay="0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7" dur="4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" dur="8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" dur="8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0" dur="8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1" dur="800" fill="hold">
                                          <p:stCondLst>
                                            <p:cond delay="320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8" dur="5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9" dur="100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0" dur="1000" fill="hold">
                                          <p:stCondLst>
                                            <p:cond delay="2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1000" fill="hold">
                                          <p:stCondLst>
                                            <p:cond delay="3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2" dur="1000" fill="hold">
                                          <p:stCondLst>
                                            <p:cond delay="40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3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5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6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7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7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8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7.40741E-7 L -1.21094 0.04815 " pathEditMode="relative" rAng="0" ptsTypes="AA">
                                      <p:cBhvr>
                                        <p:cTn id="84" dur="35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60547" y="2407"/>
                                    </p:animMotion>
                                  </p:childTnLst>
                                </p:cTn>
                              </p:par>
                              <p:par>
                                <p:cTn id="8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E-6 -2.96296E-6 L 1.19076 -0.01481 " pathEditMode="relative" rAng="0" ptsTypes="AA">
                                      <p:cBhvr>
                                        <p:cTn id="94" dur="3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9531" y="-74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99" restart="whenNotActive" fill="hold" evtFilter="cancelBubble" nodeType="interactiveSeq">
                <p:stCondLst>
                  <p:cond evt="onClick" delay="0">
                    <p:tgtEl>
                      <p:spTgt spid="2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0" fill="hold">
                      <p:stCondLst>
                        <p:cond delay="0"/>
                      </p:stCondLst>
                      <p:childTnLst>
                        <p:par>
                          <p:cTn id="101" fill="hold">
                            <p:stCondLst>
                              <p:cond delay="0"/>
                            </p:stCondLst>
                            <p:childTnLst>
                              <p:par>
                                <p:cTn id="10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05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6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7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08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9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0" presetID="35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4.81481E-6 L -1.1918 0.02476 " pathEditMode="relative" rAng="0" ptsTypes="AA">
                                      <p:cBhvr>
                                        <p:cTn id="111" dur="25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9596" y="1227"/>
                                    </p:animMotion>
                                  </p:childTnLst>
                                </p:cTn>
                              </p:par>
                              <p:par>
                                <p:cTn id="112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4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1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930307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0DB86360-9958-46BF-8436-F86080D436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98728" y="429491"/>
            <a:ext cx="1482436" cy="6300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4C5FD12B-5635-465F-8823-DF1DCB06B63C}"/>
              </a:ext>
            </a:extLst>
          </p:cNvPr>
          <p:cNvSpPr/>
          <p:nvPr/>
        </p:nvSpPr>
        <p:spPr>
          <a:xfrm>
            <a:off x="1845577" y="2270610"/>
            <a:ext cx="8883941" cy="155477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40E23A6-BF78-429A-AF4F-3EC073A5A3EA}"/>
              </a:ext>
            </a:extLst>
          </p:cNvPr>
          <p:cNvSpPr txBox="1"/>
          <p:nvPr/>
        </p:nvSpPr>
        <p:spPr>
          <a:xfrm>
            <a:off x="2101759" y="2653516"/>
            <a:ext cx="869487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bé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nhất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có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1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chữ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4000" dirty="0" err="1">
                <a:solidFill>
                  <a:prstClr val="black"/>
                </a:solidFill>
                <a:cs typeface="Times New Roman" pitchFamily="18" charset="0"/>
              </a:rPr>
              <a:t>nào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?</a:t>
            </a: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C76D8C7F-AE9E-41B9-A24C-6506A76DFC87}"/>
              </a:ext>
            </a:extLst>
          </p:cNvPr>
          <p:cNvSpPr/>
          <p:nvPr/>
        </p:nvSpPr>
        <p:spPr>
          <a:xfrm>
            <a:off x="4475018" y="4170912"/>
            <a:ext cx="2230582" cy="972127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8646376B-3C49-438C-A6C0-69ABF6844FCF}"/>
              </a:ext>
            </a:extLst>
          </p:cNvPr>
          <p:cNvSpPr txBox="1"/>
          <p:nvPr/>
        </p:nvSpPr>
        <p:spPr>
          <a:xfrm>
            <a:off x="4807638" y="4276162"/>
            <a:ext cx="746276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srgbClr val="FF0000"/>
                </a:solidFill>
                <a:cs typeface="Times New Roman" pitchFamily="18" charset="0"/>
              </a:rPr>
              <a:t> </a:t>
            </a:r>
            <a:r>
              <a:rPr lang="en-US" sz="4267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sz="4267" dirty="0">
                <a:solidFill>
                  <a:srgbClr val="FF0000"/>
                </a:solidFill>
                <a:cs typeface="Times New Roman" pitchFamily="18" charset="0"/>
              </a:rPr>
              <a:t> 0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A09D74D-1732-418E-82FC-FADAC03AC30F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55514" y="33556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14719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12192001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3DCDDEB3-2DEF-45A7-90AB-42C2B5B55C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64767" y="429491"/>
            <a:ext cx="1456140" cy="6189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5C15DA42-B18C-4B22-B60C-895AC2B82415}"/>
              </a:ext>
            </a:extLst>
          </p:cNvPr>
          <p:cNvSpPr/>
          <p:nvPr/>
        </p:nvSpPr>
        <p:spPr>
          <a:xfrm>
            <a:off x="2004969" y="2205103"/>
            <a:ext cx="3286539" cy="1024658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65959F48-A43A-46A8-826B-B889A745635D}"/>
              </a:ext>
            </a:extLst>
          </p:cNvPr>
          <p:cNvSpPr txBox="1"/>
          <p:nvPr/>
        </p:nvSpPr>
        <p:spPr>
          <a:xfrm>
            <a:off x="2120348" y="2310681"/>
            <a:ext cx="3286539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prstClr val="black"/>
                </a:solidFill>
                <a:cs typeface="Times New Roman" pitchFamily="18" charset="0"/>
              </a:rPr>
              <a:t>10 - …= 5 ?</a:t>
            </a:r>
          </a:p>
          <a:p>
            <a:pPr defTabSz="121917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E286C276-EF69-4CA6-A2D9-EEAE0C6F3963}"/>
              </a:ext>
            </a:extLst>
          </p:cNvPr>
          <p:cNvSpPr/>
          <p:nvPr/>
        </p:nvSpPr>
        <p:spPr>
          <a:xfrm>
            <a:off x="6005578" y="4154667"/>
            <a:ext cx="3347334" cy="997809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05D2058C-8FA6-4403-BD51-C1C54EB81190}"/>
              </a:ext>
            </a:extLst>
          </p:cNvPr>
          <p:cNvSpPr txBox="1"/>
          <p:nvPr/>
        </p:nvSpPr>
        <p:spPr>
          <a:xfrm>
            <a:off x="6386444" y="4279077"/>
            <a:ext cx="2720474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srgbClr val="FF0000"/>
                </a:solidFill>
                <a:cs typeface="Times New Roman" pitchFamily="18" charset="0"/>
              </a:rPr>
              <a:t>10 – 5 = 5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E4146AC-2912-413F-83DC-8F9FDC94E9B7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86" y="0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55343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1"/>
            <a:ext cx="12192001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EBB5CB9-0C0B-4144-87A0-5C0B4E3F8ED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501745" y="450537"/>
            <a:ext cx="1401594" cy="6258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7072FF27-20BA-4511-A53E-871DE07386CA}"/>
              </a:ext>
            </a:extLst>
          </p:cNvPr>
          <p:cNvSpPr/>
          <p:nvPr/>
        </p:nvSpPr>
        <p:spPr>
          <a:xfrm>
            <a:off x="3786909" y="1999922"/>
            <a:ext cx="3472873" cy="1118319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0402820A-B12D-4E6A-B798-3AED08C5AC02}"/>
              </a:ext>
            </a:extLst>
          </p:cNvPr>
          <p:cNvSpPr txBox="1"/>
          <p:nvPr/>
        </p:nvSpPr>
        <p:spPr>
          <a:xfrm>
            <a:off x="1823411" y="2138418"/>
            <a:ext cx="7399868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1219170">
              <a:defRPr/>
            </a:pPr>
            <a:r>
              <a:rPr lang="en-US" sz="4267" dirty="0">
                <a:solidFill>
                  <a:prstClr val="black"/>
                </a:solidFill>
                <a:cs typeface="Times New Roman" pitchFamily="18" charset="0"/>
              </a:rPr>
              <a:t>7 – 3 = … ?</a:t>
            </a:r>
          </a:p>
          <a:p>
            <a:pPr defTabSz="1219170">
              <a:defRPr/>
            </a:pPr>
            <a:endParaRPr lang="en-US" sz="2400" dirty="0">
              <a:solidFill>
                <a:prstClr val="black"/>
              </a:solidFill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66ACDFB6-5EAB-4BEF-89C9-39B3AB384E86}"/>
              </a:ext>
            </a:extLst>
          </p:cNvPr>
          <p:cNvSpPr/>
          <p:nvPr/>
        </p:nvSpPr>
        <p:spPr>
          <a:xfrm>
            <a:off x="4558145" y="4513553"/>
            <a:ext cx="2438400" cy="1118319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E4BB60BF-2838-4A97-BD4C-731397917C4A}"/>
              </a:ext>
            </a:extLst>
          </p:cNvPr>
          <p:cNvSpPr txBox="1"/>
          <p:nvPr/>
        </p:nvSpPr>
        <p:spPr>
          <a:xfrm>
            <a:off x="4682836" y="4765966"/>
            <a:ext cx="746276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>
                <a:solidFill>
                  <a:srgbClr val="FF0000"/>
                </a:solidFill>
                <a:cs typeface="Times New Roman" pitchFamily="18" charset="0"/>
              </a:rPr>
              <a:t>7 – 3 = 4 </a:t>
            </a:r>
          </a:p>
          <a:p>
            <a:pPr defTabSz="1219170">
              <a:defRPr/>
            </a:pPr>
            <a:endParaRPr lang="en-US" sz="20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CDE61541-A3E4-4552-846E-8F17272AA1F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17332" y="15788"/>
            <a:ext cx="963893" cy="4179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76927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2F82591B-90BF-43BE-90AB-3F063F12C7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5744" y="678873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DAEAC8C2-E0F7-4D53-A8F1-30AF4CF66D24}"/>
              </a:ext>
            </a:extLst>
          </p:cNvPr>
          <p:cNvSpPr/>
          <p:nvPr/>
        </p:nvSpPr>
        <p:spPr>
          <a:xfrm>
            <a:off x="5330718" y="1482315"/>
            <a:ext cx="3340768" cy="142240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2506EA84-A1FE-49A6-ACB8-6852799053B2}"/>
              </a:ext>
            </a:extLst>
          </p:cNvPr>
          <p:cNvSpPr txBox="1"/>
          <p:nvPr/>
        </p:nvSpPr>
        <p:spPr>
          <a:xfrm>
            <a:off x="5593184" y="1845717"/>
            <a:ext cx="2994081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8 - …. = 2 ?</a:t>
            </a: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F401EEC4-9C16-42F4-BB12-29C142A52AF4}"/>
              </a:ext>
            </a:extLst>
          </p:cNvPr>
          <p:cNvSpPr/>
          <p:nvPr/>
        </p:nvSpPr>
        <p:spPr>
          <a:xfrm>
            <a:off x="5694218" y="4257366"/>
            <a:ext cx="2574759" cy="889000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5C601EDC-4F2B-430B-9C8D-901D5C1E47C8}"/>
              </a:ext>
            </a:extLst>
          </p:cNvPr>
          <p:cNvSpPr txBox="1"/>
          <p:nvPr/>
        </p:nvSpPr>
        <p:spPr>
          <a:xfrm>
            <a:off x="5947976" y="4324795"/>
            <a:ext cx="2321001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srgbClr val="FF0000"/>
                </a:solidFill>
                <a:cs typeface="Times New Roman" pitchFamily="18" charset="0"/>
              </a:rPr>
              <a:t>8 - 6 = 2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B91791AE-F417-4552-B4BB-AB158FDCDA9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26373" y="67112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957598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9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8247A23E-6B20-4BD3-9621-D578478591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58268" y="429491"/>
            <a:ext cx="2033732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Rounded Rectangle 2">
            <a:extLst>
              <a:ext uri="{FF2B5EF4-FFF2-40B4-BE49-F238E27FC236}">
                <a16:creationId xmlns:a16="http://schemas.microsoft.com/office/drawing/2014/main" id="{EB0F019A-3BFA-4046-8280-7D61592842F7}"/>
              </a:ext>
            </a:extLst>
          </p:cNvPr>
          <p:cNvSpPr/>
          <p:nvPr/>
        </p:nvSpPr>
        <p:spPr>
          <a:xfrm>
            <a:off x="2138439" y="2155278"/>
            <a:ext cx="7416800" cy="844950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TextBox 3">
            <a:extLst>
              <a:ext uri="{FF2B5EF4-FFF2-40B4-BE49-F238E27FC236}">
                <a16:creationId xmlns:a16="http://schemas.microsoft.com/office/drawing/2014/main" id="{17004886-0845-4C05-B852-B62DA1E51822}"/>
              </a:ext>
            </a:extLst>
          </p:cNvPr>
          <p:cNvSpPr txBox="1"/>
          <p:nvPr/>
        </p:nvSpPr>
        <p:spPr>
          <a:xfrm>
            <a:off x="2138439" y="2203632"/>
            <a:ext cx="78006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5 &lt; …&lt; 7.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Số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điền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vào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prstClr val="black"/>
                </a:solidFill>
                <a:cs typeface="Times New Roman" pitchFamily="18" charset="0"/>
              </a:rPr>
              <a:t>dấu</a:t>
            </a: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 … </a:t>
            </a:r>
            <a:r>
              <a:rPr lang="en-US" sz="4400" dirty="0" err="1">
                <a:solidFill>
                  <a:prstClr val="black"/>
                </a:solidFill>
                <a:cs typeface="Times New Roman" pitchFamily="18" charset="0"/>
              </a:rPr>
              <a:t>là</a:t>
            </a:r>
            <a:r>
              <a:rPr lang="en-US" sz="4000" dirty="0">
                <a:solidFill>
                  <a:prstClr val="black"/>
                </a:solidFill>
                <a:cs typeface="Times New Roman" pitchFamily="18" charset="0"/>
              </a:rPr>
              <a:t>?</a:t>
            </a:r>
          </a:p>
          <a:p>
            <a:pPr defTabSz="1219170">
              <a:defRPr/>
            </a:pPr>
            <a:endParaRPr lang="en-US" sz="2000" dirty="0">
              <a:solidFill>
                <a:prstClr val="black"/>
              </a:solidFill>
            </a:endParaRPr>
          </a:p>
        </p:txBody>
      </p:sp>
      <p:sp>
        <p:nvSpPr>
          <p:cNvPr id="12" name="Rounded Rectangle 4">
            <a:extLst>
              <a:ext uri="{FF2B5EF4-FFF2-40B4-BE49-F238E27FC236}">
                <a16:creationId xmlns:a16="http://schemas.microsoft.com/office/drawing/2014/main" id="{BFF188AD-836F-4D6F-9681-9EC749321CBF}"/>
              </a:ext>
            </a:extLst>
          </p:cNvPr>
          <p:cNvSpPr/>
          <p:nvPr/>
        </p:nvSpPr>
        <p:spPr>
          <a:xfrm>
            <a:off x="8001519" y="4015509"/>
            <a:ext cx="2874519" cy="903337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TextBox 5">
            <a:extLst>
              <a:ext uri="{FF2B5EF4-FFF2-40B4-BE49-F238E27FC236}">
                <a16:creationId xmlns:a16="http://schemas.microsoft.com/office/drawing/2014/main" id="{F8D8408A-C1C1-4C47-89BC-D4CBA6A8BE55}"/>
              </a:ext>
            </a:extLst>
          </p:cNvPr>
          <p:cNvSpPr txBox="1"/>
          <p:nvPr/>
        </p:nvSpPr>
        <p:spPr>
          <a:xfrm>
            <a:off x="8736952" y="4105837"/>
            <a:ext cx="1769200" cy="11183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 err="1">
                <a:solidFill>
                  <a:srgbClr val="FF0000"/>
                </a:solidFill>
                <a:cs typeface="Times New Roman" pitchFamily="18" charset="0"/>
              </a:rPr>
              <a:t>Số</a:t>
            </a:r>
            <a:r>
              <a:rPr lang="en-US" sz="4267" dirty="0">
                <a:solidFill>
                  <a:srgbClr val="FF0000"/>
                </a:solidFill>
                <a:cs typeface="Times New Roman" pitchFamily="18" charset="0"/>
              </a:rPr>
              <a:t> 6</a:t>
            </a:r>
          </a:p>
          <a:p>
            <a:pPr defTabSz="1219170">
              <a:defRPr/>
            </a:pPr>
            <a:endParaRPr lang="en-US" sz="2400" dirty="0">
              <a:solidFill>
                <a:srgbClr val="FF0000"/>
              </a:solidFill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58F3DAB8-9F29-451B-8B24-23063E1C0B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429" y="18257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5024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/>
      <p:bldP spid="12" grpId="0" animBg="1"/>
      <p:bldP spid="13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18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4456402-D092-4AFE-AA0E-5482EC5D7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598" y="429491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Rounded Rectangle 2">
            <a:extLst>
              <a:ext uri="{FF2B5EF4-FFF2-40B4-BE49-F238E27FC236}">
                <a16:creationId xmlns:a16="http://schemas.microsoft.com/office/drawing/2014/main" id="{0445CBCD-8FE0-4B67-B923-6364EE993103}"/>
              </a:ext>
            </a:extLst>
          </p:cNvPr>
          <p:cNvSpPr/>
          <p:nvPr/>
        </p:nvSpPr>
        <p:spPr>
          <a:xfrm>
            <a:off x="6567783" y="1641840"/>
            <a:ext cx="2788654" cy="861774"/>
          </a:xfrm>
          <a:prstGeom prst="roundRect">
            <a:avLst/>
          </a:prstGeom>
          <a:gradFill rotWithShape="1">
            <a:gsLst>
              <a:gs pos="0">
                <a:srgbClr val="4BACC6">
                  <a:tint val="50000"/>
                  <a:satMod val="300000"/>
                </a:srgbClr>
              </a:gs>
              <a:gs pos="35000">
                <a:srgbClr val="4BACC6">
                  <a:tint val="37000"/>
                  <a:satMod val="300000"/>
                </a:srgbClr>
              </a:gs>
              <a:gs pos="100000">
                <a:srgbClr val="4BACC6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4BACC6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TextBox 3">
            <a:extLst>
              <a:ext uri="{FF2B5EF4-FFF2-40B4-BE49-F238E27FC236}">
                <a16:creationId xmlns:a16="http://schemas.microsoft.com/office/drawing/2014/main" id="{C33B473E-E71A-4AAA-A7B8-908224FE06BC}"/>
              </a:ext>
            </a:extLst>
          </p:cNvPr>
          <p:cNvSpPr txBox="1"/>
          <p:nvPr/>
        </p:nvSpPr>
        <p:spPr>
          <a:xfrm>
            <a:off x="6637537" y="1698666"/>
            <a:ext cx="2788653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3600" dirty="0">
                <a:solidFill>
                  <a:prstClr val="black"/>
                </a:solidFill>
                <a:cs typeface="Times New Roman" pitchFamily="18" charset="0"/>
              </a:rPr>
              <a:t>3 = ….. - 7 ?</a:t>
            </a:r>
          </a:p>
          <a:p>
            <a:pPr defTabSz="1219170">
              <a:defRPr/>
            </a:pPr>
            <a:endParaRPr lang="en-US" dirty="0">
              <a:solidFill>
                <a:prstClr val="black"/>
              </a:solidFill>
            </a:endParaRPr>
          </a:p>
        </p:txBody>
      </p:sp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BB6F4C4C-686E-4515-99D0-5715F2AA577C}"/>
              </a:ext>
            </a:extLst>
          </p:cNvPr>
          <p:cNvSpPr/>
          <p:nvPr/>
        </p:nvSpPr>
        <p:spPr>
          <a:xfrm>
            <a:off x="4168311" y="3663708"/>
            <a:ext cx="2779295" cy="757405"/>
          </a:xfrm>
          <a:prstGeom prst="roundRect">
            <a:avLst/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2" name="TextBox 5">
            <a:extLst>
              <a:ext uri="{FF2B5EF4-FFF2-40B4-BE49-F238E27FC236}">
                <a16:creationId xmlns:a16="http://schemas.microsoft.com/office/drawing/2014/main" id="{BE0250DB-9504-4671-8AED-E68CE43AFA98}"/>
              </a:ext>
            </a:extLst>
          </p:cNvPr>
          <p:cNvSpPr txBox="1"/>
          <p:nvPr/>
        </p:nvSpPr>
        <p:spPr>
          <a:xfrm>
            <a:off x="4332023" y="3663708"/>
            <a:ext cx="3085918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1219170">
              <a:defRPr/>
            </a:pPr>
            <a:r>
              <a:rPr lang="en-US" sz="4267" dirty="0">
                <a:solidFill>
                  <a:srgbClr val="FF0000"/>
                </a:solidFill>
                <a:cs typeface="Times New Roman" pitchFamily="18" charset="0"/>
              </a:rPr>
              <a:t>3 = 10 - 7</a:t>
            </a: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38D3C-CF0D-4682-BDF4-0800AF253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32" y="25167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352295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 animBg="1"/>
      <p:bldP spid="20" grpId="0"/>
      <p:bldP spid="21" grpId="0" animBg="1"/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</p:spPr>
      </p:pic>
      <p:sp>
        <p:nvSpPr>
          <p:cNvPr id="5" name="TextBox 4"/>
          <p:cNvSpPr txBox="1"/>
          <p:nvPr/>
        </p:nvSpPr>
        <p:spPr>
          <a:xfrm>
            <a:off x="1133474" y="365126"/>
            <a:ext cx="7698105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000" b="1" err="1">
                <a:solidFill>
                  <a:srgbClr val="FF0000"/>
                </a:solidFill>
                <a:latin typeface="UTM Avo" panose="02040603050506020204" pitchFamily="18" charset="0"/>
              </a:rPr>
              <a:t>Dặn</a:t>
            </a:r>
            <a:r>
              <a:rPr lang="en-US" sz="8000" b="1">
                <a:solidFill>
                  <a:srgbClr val="FF0000"/>
                </a:solidFill>
                <a:latin typeface="UTM Avo" panose="02040603050506020204" pitchFamily="18" charset="0"/>
              </a:rPr>
              <a:t> dò</a:t>
            </a:r>
          </a:p>
          <a:p>
            <a:pPr algn="ctr"/>
            <a:endParaRPr lang="en-US" sz="8000" b="1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endParaRPr lang="en-US" sz="9600" b="1">
              <a:solidFill>
                <a:srgbClr val="FF0000"/>
              </a:solidFill>
              <a:latin typeface="UTM Avo" panose="02040603050506020204" pitchFamily="18" charset="0"/>
            </a:endParaRPr>
          </a:p>
          <a:p>
            <a:pPr algn="ctr"/>
            <a:endParaRPr lang="en-US" sz="9600" b="1" dirty="0">
              <a:solidFill>
                <a:srgbClr val="FF0000"/>
              </a:solidFill>
              <a:latin typeface="UTM Avo" panose="02040603050506020204" pitchFamily="18" charset="0"/>
            </a:endParaRP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E0A4D86D-5F98-4F5D-958E-2EC22538B608}"/>
              </a:ext>
            </a:extLst>
          </p:cNvPr>
          <p:cNvSpPr txBox="1">
            <a:spLocks/>
          </p:cNvSpPr>
          <p:nvPr/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endParaRPr lang="en-US" sz="4800" b="1" dirty="0">
              <a:solidFill>
                <a:srgbClr val="FF8119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1571794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ình ảnh 3">
            <a:extLst>
              <a:ext uri="{FF2B5EF4-FFF2-40B4-BE49-F238E27FC236}">
                <a16:creationId xmlns:a16="http://schemas.microsoft.com/office/drawing/2014/main" id="{0BB0A75C-6095-4629-86A2-45E68DF21B9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3195"/>
          </a:xfrm>
          <a:prstGeom prst="rect">
            <a:avLst/>
          </a:prstGeom>
        </p:spPr>
      </p:pic>
      <p:pic>
        <p:nvPicPr>
          <p:cNvPr id="18" name="Picture 4" descr="C:\Users\ADMIN\Desktop\Tai nguyen thiet ke tro choi\Bảng gỗ\1a.png">
            <a:hlinkClick r:id="rId3" action="ppaction://hlinksldjump"/>
            <a:extLst>
              <a:ext uri="{FF2B5EF4-FFF2-40B4-BE49-F238E27FC236}">
                <a16:creationId xmlns:a16="http://schemas.microsoft.com/office/drawing/2014/main" id="{64456402-D092-4AFE-AA0E-5482EC5D776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100000">
                        <a14:foregroundMark x1="97063" y1="54909" x2="81607" y2="92727"/>
                        <a14:foregroundMark x1="80835" y1="78545" x2="24575" y2="78545"/>
                        <a14:foregroundMark x1="24266" y1="77455" x2="13447" y2="9381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59598" y="429491"/>
            <a:ext cx="2133599" cy="9068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" name="Rounded Rectangle 4">
            <a:extLst>
              <a:ext uri="{FF2B5EF4-FFF2-40B4-BE49-F238E27FC236}">
                <a16:creationId xmlns:a16="http://schemas.microsoft.com/office/drawing/2014/main" id="{BB6F4C4C-686E-4515-99D0-5715F2AA577C}"/>
              </a:ext>
            </a:extLst>
          </p:cNvPr>
          <p:cNvSpPr/>
          <p:nvPr/>
        </p:nvSpPr>
        <p:spPr>
          <a:xfrm>
            <a:off x="400050" y="1336352"/>
            <a:ext cx="9934575" cy="2768923"/>
          </a:xfrm>
          <a:prstGeom prst="roundRect">
            <a:avLst>
              <a:gd name="adj" fmla="val 0"/>
            </a:avLst>
          </a:prstGeom>
          <a:gradFill rotWithShape="1">
            <a:gsLst>
              <a:gs pos="0">
                <a:srgbClr val="9BBB59">
                  <a:tint val="50000"/>
                  <a:satMod val="300000"/>
                </a:srgbClr>
              </a:gs>
              <a:gs pos="35000">
                <a:srgbClr val="9BBB59">
                  <a:tint val="37000"/>
                  <a:satMod val="300000"/>
                </a:srgbClr>
              </a:gs>
              <a:gs pos="100000">
                <a:srgbClr val="9BBB59">
                  <a:tint val="15000"/>
                  <a:satMod val="350000"/>
                </a:srgbClr>
              </a:gs>
            </a:gsLst>
            <a:lin ang="16200000" scaled="1"/>
          </a:gradFill>
          <a:ln w="9525" cap="flat" cmpd="sng" algn="ctr">
            <a:solidFill>
              <a:srgbClr val="9BBB59">
                <a:shade val="95000"/>
                <a:satMod val="105000"/>
              </a:srgbClr>
            </a:solidFill>
            <a:prstDash val="solid"/>
          </a:ln>
          <a:effectLst>
            <a:outerShdw blurRad="40000" dist="20000" dir="5400000" rotWithShape="0">
              <a:srgbClr val="000000">
                <a:alpha val="38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121917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KÍNH</a:t>
            </a:r>
            <a:r>
              <a:rPr kumimoji="0" lang="en-US" sz="4000" b="0" i="0" u="none" strike="noStrike" kern="0" cap="none" spc="0" normalizeH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CHÚC QUÝ THẦY CÔ LUÔN MẠNH KHỎE</a:t>
            </a:r>
            <a:endParaRPr kumimoji="0" lang="en-US" sz="4000" b="0" i="0" u="none" strike="noStrike" kern="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71438D3C-CF0D-4682-BDF4-0800AF25330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52232" y="25167"/>
            <a:ext cx="1070867" cy="464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574889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777934" y="442103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6000" b="1">
                <a:latin typeface="Times New Roman" panose="02020603050405020304" pitchFamily="18" charset="0"/>
                <a:cs typeface="Times New Roman" panose="02020603050405020304" pitchFamily="18" charset="0"/>
              </a:rPr>
              <a:t>7 – 2=</a:t>
            </a:r>
            <a:endParaRPr lang="en-US" sz="60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5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6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7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9</a:t>
            </a:r>
          </a:p>
        </p:txBody>
      </p:sp>
    </p:spTree>
    <p:extLst>
      <p:ext uri="{BB962C8B-B14F-4D97-AF65-F5344CB8AC3E}">
        <p14:creationId xmlns:p14="http://schemas.microsoft.com/office/powerpoint/2010/main" val="11379297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8 - 4</a:t>
            </a:r>
            <a:r>
              <a:rPr kumimoji="0" lang="en-US" sz="6000" b="1" i="0" u="none" strike="noStrike" kern="1200" cap="none" spc="0" normalizeH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=</a:t>
            </a:r>
            <a:endParaRPr kumimoji="0" lang="en-US" sz="60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A. 8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32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B. 4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C. 6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D. 2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31228" y="189186"/>
            <a:ext cx="1030013" cy="388883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  <p:sp>
        <p:nvSpPr>
          <p:cNvPr id="14" name="Rectangle 13"/>
          <p:cNvSpPr/>
          <p:nvPr/>
        </p:nvSpPr>
        <p:spPr bwMode="auto">
          <a:xfrm>
            <a:off x="383628" y="341586"/>
            <a:ext cx="1030013" cy="388883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870267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9E30F87-AC3B-464A-ACE1-7680D911652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870" y="2812731"/>
            <a:ext cx="2934336" cy="2934336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9C0CBB39-4514-4CD8-8DF7-D11D24549F9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447529" y="0"/>
            <a:ext cx="2857500" cy="2857500"/>
          </a:xfrm>
          <a:prstGeom prst="rect">
            <a:avLst/>
          </a:prstGeom>
        </p:spPr>
      </p:pic>
      <p:sp>
        <p:nvSpPr>
          <p:cNvPr id="8" name="Speech Bubble: Rectangle with Corners Rounded 7">
            <a:extLst>
              <a:ext uri="{FF2B5EF4-FFF2-40B4-BE49-F238E27FC236}">
                <a16:creationId xmlns:a16="http://schemas.microsoft.com/office/drawing/2014/main" id="{0667024D-077C-41FB-84FC-D91D5651A194}"/>
              </a:ext>
            </a:extLst>
          </p:cNvPr>
          <p:cNvSpPr/>
          <p:nvPr/>
        </p:nvSpPr>
        <p:spPr>
          <a:xfrm>
            <a:off x="1494155" y="484145"/>
            <a:ext cx="7840345" cy="1607820"/>
          </a:xfrm>
          <a:prstGeom prst="wedgeRoundRectCallout">
            <a:avLst>
              <a:gd name="adj1" fmla="val 62786"/>
              <a:gd name="adj2" fmla="val 8254"/>
              <a:gd name="adj3" fmla="val 16667"/>
            </a:avLst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9 - 8 = </a:t>
            </a:r>
          </a:p>
        </p:txBody>
      </p:sp>
      <p:pic>
        <p:nvPicPr>
          <p:cNvPr id="17" name="Picture 16">
            <a:extLst>
              <a:ext uri="{FF2B5EF4-FFF2-40B4-BE49-F238E27FC236}">
                <a16:creationId xmlns:a16="http://schemas.microsoft.com/office/drawing/2014/main" id="{4B5AB01C-ECF4-4CC5-B79D-24017FBE3B63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97" y="1603081"/>
            <a:ext cx="1600706" cy="1607820"/>
          </a:xfrm>
          <a:prstGeom prst="rect">
            <a:avLst/>
          </a:prstGeom>
        </p:spPr>
      </p:pic>
      <p:sp>
        <p:nvSpPr>
          <p:cNvPr id="19" name="Rectangle: Rounded Corners 18">
            <a:extLst>
              <a:ext uri="{FF2B5EF4-FFF2-40B4-BE49-F238E27FC236}">
                <a16:creationId xmlns:a16="http://schemas.microsoft.com/office/drawing/2014/main" id="{A98ECE88-115D-4A1D-8452-F943FF1AC741}"/>
              </a:ext>
            </a:extLst>
          </p:cNvPr>
          <p:cNvSpPr/>
          <p:nvPr/>
        </p:nvSpPr>
        <p:spPr>
          <a:xfrm>
            <a:off x="39494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A. 9</a:t>
            </a:r>
          </a:p>
        </p:txBody>
      </p:sp>
      <p:pic>
        <p:nvPicPr>
          <p:cNvPr id="20" name="Picture 19">
            <a:extLst>
              <a:ext uri="{FF2B5EF4-FFF2-40B4-BE49-F238E27FC236}">
                <a16:creationId xmlns:a16="http://schemas.microsoft.com/office/drawing/2014/main" id="{FA2065B4-32D5-4275-B2C9-8B5FF2ACCBD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47165" y="2812731"/>
            <a:ext cx="2934336" cy="2934336"/>
          </a:xfrm>
          <a:prstGeom prst="rect">
            <a:avLst/>
          </a:prstGeom>
        </p:spPr>
      </p:pic>
      <p:sp>
        <p:nvSpPr>
          <p:cNvPr id="21" name="Rectangle: Rounded Corners 20">
            <a:extLst>
              <a:ext uri="{FF2B5EF4-FFF2-40B4-BE49-F238E27FC236}">
                <a16:creationId xmlns:a16="http://schemas.microsoft.com/office/drawing/2014/main" id="{88E5E567-B90E-4275-AC51-C8D58F3AA2A7}"/>
              </a:ext>
            </a:extLst>
          </p:cNvPr>
          <p:cNvSpPr/>
          <p:nvPr/>
        </p:nvSpPr>
        <p:spPr>
          <a:xfrm>
            <a:off x="322724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B. 8</a:t>
            </a:r>
          </a:p>
        </p:txBody>
      </p:sp>
      <p:pic>
        <p:nvPicPr>
          <p:cNvPr id="22" name="Picture 21">
            <a:extLst>
              <a:ext uri="{FF2B5EF4-FFF2-40B4-BE49-F238E27FC236}">
                <a16:creationId xmlns:a16="http://schemas.microsoft.com/office/drawing/2014/main" id="{29116D89-5671-4377-A980-517B605BEC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9460" y="2812731"/>
            <a:ext cx="2934336" cy="2934336"/>
          </a:xfrm>
          <a:prstGeom prst="rect">
            <a:avLst/>
          </a:prstGeom>
        </p:spPr>
      </p:pic>
      <p:sp>
        <p:nvSpPr>
          <p:cNvPr id="23" name="Rectangle: Rounded Corners 22">
            <a:extLst>
              <a:ext uri="{FF2B5EF4-FFF2-40B4-BE49-F238E27FC236}">
                <a16:creationId xmlns:a16="http://schemas.microsoft.com/office/drawing/2014/main" id="{64E263D4-FF99-4115-A750-399C550760EE}"/>
              </a:ext>
            </a:extLst>
          </p:cNvPr>
          <p:cNvSpPr/>
          <p:nvPr/>
        </p:nvSpPr>
        <p:spPr>
          <a:xfrm>
            <a:off x="6059538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C. 0</a:t>
            </a:r>
          </a:p>
        </p:txBody>
      </p:sp>
      <p:pic>
        <p:nvPicPr>
          <p:cNvPr id="24" name="Picture 23">
            <a:extLst>
              <a:ext uri="{FF2B5EF4-FFF2-40B4-BE49-F238E27FC236}">
                <a16:creationId xmlns:a16="http://schemas.microsoft.com/office/drawing/2014/main" id="{5D199BEE-8167-419B-B668-203E8A2CC0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11755" y="2812731"/>
            <a:ext cx="2934336" cy="2934336"/>
          </a:xfrm>
          <a:prstGeom prst="rect">
            <a:avLst/>
          </a:prstGeom>
        </p:spPr>
      </p:pic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00BEFBB1-525B-415D-8E45-ADCB8FD217EA}"/>
              </a:ext>
            </a:extLst>
          </p:cNvPr>
          <p:cNvSpPr/>
          <p:nvPr/>
        </p:nvSpPr>
        <p:spPr>
          <a:xfrm>
            <a:off x="8891833" y="5724063"/>
            <a:ext cx="2774179" cy="841829"/>
          </a:xfrm>
          <a:prstGeom prst="roundRect">
            <a:avLst/>
          </a:prstGeom>
          <a:solidFill>
            <a:srgbClr val="DEEB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/>
            <a:r>
              <a:rPr lang="en-US" sz="2800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D. 1</a:t>
            </a:r>
          </a:p>
        </p:txBody>
      </p:sp>
      <p:sp>
        <p:nvSpPr>
          <p:cNvPr id="13" name="Rectangle 12"/>
          <p:cNvSpPr/>
          <p:nvPr/>
        </p:nvSpPr>
        <p:spPr bwMode="auto">
          <a:xfrm>
            <a:off x="231228" y="189186"/>
            <a:ext cx="1030013" cy="388883"/>
          </a:xfrm>
          <a:prstGeom prst="rect">
            <a:avLst/>
          </a:prstGeom>
          <a:solidFill>
            <a:srgbClr val="FF7707"/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39947104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2500"/>
                            </p:stCondLst>
                            <p:childTnLst>
                              <p:par>
                                <p:cTn id="28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3000"/>
                            </p:stCondLst>
                            <p:childTnLst>
                              <p:par>
                                <p:cTn id="34" presetID="50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+.3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3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4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500"/>
                            </p:stCondLst>
                            <p:childTnLst>
                              <p:par>
                                <p:cTn id="57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5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ohn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500"/>
                            </p:stCondLst>
                            <p:childTnLst>
                              <p:par>
                                <p:cTn id="79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F0"/>
                                      </p:to>
                                    </p:animClr>
                                    <p:set>
                                      <p:cBhvr>
                                        <p:cTn id="81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8" grpId="0" animBg="1"/>
      <p:bldP spid="19" grpId="0" animBg="1"/>
      <p:bldP spid="21" grpId="0" animBg="1"/>
      <p:bldP spid="23" grpId="0" animBg="1"/>
      <p:bldP spid="2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0F8A28A4-4681-4BA9-86E8-2C3B0F385B1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42729" y="883919"/>
            <a:ext cx="2857500" cy="2857500"/>
          </a:xfrm>
          <a:prstGeom prst="rect">
            <a:avLst/>
          </a:prstGeom>
        </p:spPr>
      </p:pic>
      <p:sp>
        <p:nvSpPr>
          <p:cNvPr id="8" name="Hexagon 7">
            <a:extLst>
              <a:ext uri="{FF2B5EF4-FFF2-40B4-BE49-F238E27FC236}">
                <a16:creationId xmlns:a16="http://schemas.microsoft.com/office/drawing/2014/main" id="{D19A5806-7592-478F-A44B-3D1C8234DB7B}"/>
              </a:ext>
            </a:extLst>
          </p:cNvPr>
          <p:cNvSpPr/>
          <p:nvPr/>
        </p:nvSpPr>
        <p:spPr>
          <a:xfrm>
            <a:off x="315850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3200" b="1" dirty="0" err="1"/>
              <a:t>Chúc</a:t>
            </a:r>
            <a:r>
              <a:rPr lang="en-US" sz="3200" b="1" dirty="0"/>
              <a:t>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ECB32C92-7DDE-4979-AB3A-808B65CBF3F1}"/>
              </a:ext>
            </a:extLst>
          </p:cNvPr>
          <p:cNvSpPr/>
          <p:nvPr/>
        </p:nvSpPr>
        <p:spPr>
          <a:xfrm>
            <a:off x="2471927" y="1981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54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m</a:t>
            </a:r>
            <a:r>
              <a:rPr kumimoji="0" lang="en-US" sz="54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ừng</a:t>
            </a:r>
            <a:endParaRPr kumimoji="0" lang="en-US" sz="54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Hexagon 9">
            <a:extLst>
              <a:ext uri="{FF2B5EF4-FFF2-40B4-BE49-F238E27FC236}">
                <a16:creationId xmlns:a16="http://schemas.microsoft.com/office/drawing/2014/main" id="{CABDF488-8BEB-4D77-A429-CFB91F278DD1}"/>
              </a:ext>
            </a:extLst>
          </p:cNvPr>
          <p:cNvSpPr/>
          <p:nvPr/>
        </p:nvSpPr>
        <p:spPr>
          <a:xfrm>
            <a:off x="6784081" y="25603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/>
            <a:r>
              <a:rPr lang="en-US" sz="44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bạn</a:t>
            </a:r>
            <a:endParaRPr lang="en-US" sz="44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FFFF"/>
              </a:solidFill>
              <a:effectLst>
                <a:outerShdw dist="38100" dir="2700000" algn="tl" rotWithShape="0">
                  <a:srgbClr val="ED7D31"/>
                </a:outerShdw>
              </a:effectLst>
            </a:endParaRPr>
          </a:p>
        </p:txBody>
      </p:sp>
      <p:sp>
        <p:nvSpPr>
          <p:cNvPr id="13" name="Hexagon 12">
            <a:extLst>
              <a:ext uri="{FF2B5EF4-FFF2-40B4-BE49-F238E27FC236}">
                <a16:creationId xmlns:a16="http://schemas.microsoft.com/office/drawing/2014/main" id="{199C24C2-6B91-4322-BDB4-819FF0CB9BE4}"/>
              </a:ext>
            </a:extLst>
          </p:cNvPr>
          <p:cNvSpPr/>
          <p:nvPr/>
        </p:nvSpPr>
        <p:spPr>
          <a:xfrm>
            <a:off x="4628004" y="1379218"/>
            <a:ext cx="2740154" cy="2362201"/>
          </a:xfrm>
          <a:prstGeom prst="hexagon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2700000" scaled="1"/>
            <a:tileRect/>
          </a:gra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Calibri" panose="020F0502020204030204"/>
              </a:rPr>
              <a:t>c</a:t>
            </a:r>
            <a:r>
              <a:rPr kumimoji="0" lang="en-US" sz="3600" b="1" i="0" u="none" strike="noStrike" kern="1200" cap="none" spc="0" normalizeH="0" baseline="0" noProof="0" dirty="0" err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ác</a:t>
            </a:r>
            <a:r>
              <a:rPr kumimoji="0" lang="en-US" sz="3600" b="1" i="0" u="none" strike="noStrike" kern="1200" cap="none" spc="0" normalizeH="0" noProof="0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uLnTx/>
                <a:uFillTx/>
                <a:latin typeface="Calibri" panose="020F0502020204030204"/>
                <a:ea typeface="+mn-ea"/>
                <a:cs typeface="+mn-cs"/>
              </a:rPr>
              <a:t> 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D27D7D99-9E1A-47C2-9A0E-04166401D75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5952" y="3436622"/>
            <a:ext cx="2650039" cy="2661817"/>
          </a:xfrm>
          <a:prstGeom prst="rect">
            <a:avLst/>
          </a:prstGeom>
        </p:spPr>
      </p:pic>
      <p:sp>
        <p:nvSpPr>
          <p:cNvPr id="11" name="Rectangle 10"/>
          <p:cNvSpPr/>
          <p:nvPr/>
        </p:nvSpPr>
        <p:spPr bwMode="auto">
          <a:xfrm>
            <a:off x="451945" y="0"/>
            <a:ext cx="1387365" cy="504497"/>
          </a:xfrm>
          <a:prstGeom prst="rect">
            <a:avLst/>
          </a:prstGeom>
          <a:ln>
            <a:noFill/>
            <a:headEnd type="none" w="med" len="med"/>
            <a:tailEnd type="none" w="med" len="med"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wrap="none" lIns="91440" tIns="45720" rIns="91440" bIns="45720" numCol="1" rtlCol="0" anchor="ctr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0" lang="en-SG" sz="1800" b="0" i="0" u="none" strike="noStrike" cap="none" normalizeH="0" baseline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  <a:ea typeface="SimSun" panose="02010600030101010101" pitchFamily="2" charset="-122"/>
            </a:endParaRPr>
          </a:p>
        </p:txBody>
      </p:sp>
    </p:spTree>
    <p:extLst>
      <p:ext uri="{BB962C8B-B14F-4D97-AF65-F5344CB8AC3E}">
        <p14:creationId xmlns:p14="http://schemas.microsoft.com/office/powerpoint/2010/main" val="22726220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udio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ac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000"/>
                            </p:stCondLst>
                            <p:childTnLst>
                              <p:par>
                                <p:cTn id="25" presetID="21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2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2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36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7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38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39" dur="7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21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41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2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43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8" grpId="1" animBg="1"/>
      <p:bldP spid="9" grpId="0" animBg="1"/>
      <p:bldP spid="9" grpId="1" animBg="1"/>
      <p:bldP spid="10" grpId="0" animBg="1"/>
      <p:bldP spid="10" grpId="1" animBg="1"/>
      <p:bldP spid="13" grpId="0" animBg="1"/>
      <p:bldP spid="13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8790588" y="115120"/>
            <a:ext cx="1808508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n-ea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302003" y="2321988"/>
            <a:ext cx="11828478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 fontScale="90000"/>
          </a:bodyPr>
          <a:lstStyle/>
          <a:p>
            <a:pPr marL="0" lvl="0" indent="0" algn="ctr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800" b="1" dirty="0" err="1">
                <a:solidFill>
                  <a:srgbClr val="FF0000"/>
                </a:solidFill>
              </a:rPr>
              <a:t>Bài</a:t>
            </a:r>
            <a:r>
              <a:rPr lang="en-US" sz="5800" b="1" dirty="0">
                <a:solidFill>
                  <a:srgbClr val="FF0000"/>
                </a:solidFill>
              </a:rPr>
              <a:t> 31: </a:t>
            </a:r>
            <a:r>
              <a:rPr lang="en-US" sz="5800" b="1" dirty="0" err="1">
                <a:solidFill>
                  <a:srgbClr val="FF0000"/>
                </a:solidFill>
              </a:rPr>
              <a:t>Phép</a:t>
            </a:r>
            <a:r>
              <a:rPr lang="en-US" sz="5800" b="1" dirty="0">
                <a:solidFill>
                  <a:srgbClr val="FF0000"/>
                </a:solidFill>
              </a:rPr>
              <a:t> </a:t>
            </a:r>
            <a:r>
              <a:rPr lang="en-US" sz="5800" b="1" dirty="0" err="1">
                <a:solidFill>
                  <a:srgbClr val="FF0000"/>
                </a:solidFill>
              </a:rPr>
              <a:t>trừ</a:t>
            </a:r>
            <a:r>
              <a:rPr lang="en-US" sz="5800" b="1" dirty="0">
                <a:solidFill>
                  <a:srgbClr val="FF0000"/>
                </a:solidFill>
              </a:rPr>
              <a:t> </a:t>
            </a:r>
            <a:r>
              <a:rPr lang="en-US" sz="5800" b="1" dirty="0" err="1">
                <a:solidFill>
                  <a:srgbClr val="FF0000"/>
                </a:solidFill>
              </a:rPr>
              <a:t>trong</a:t>
            </a:r>
            <a:r>
              <a:rPr lang="en-US" sz="5800" b="1" dirty="0">
                <a:solidFill>
                  <a:srgbClr val="FF0000"/>
                </a:solidFill>
              </a:rPr>
              <a:t> </a:t>
            </a:r>
            <a:r>
              <a:rPr lang="en-US" sz="5800" b="1" dirty="0" err="1">
                <a:solidFill>
                  <a:srgbClr val="FF0000"/>
                </a:solidFill>
              </a:rPr>
              <a:t>phạm</a:t>
            </a:r>
            <a:r>
              <a:rPr lang="en-US" sz="5800" b="1" dirty="0">
                <a:solidFill>
                  <a:srgbClr val="FF0000"/>
                </a:solidFill>
              </a:rPr>
              <a:t> vi 10 (</a:t>
            </a:r>
            <a:r>
              <a:rPr lang="en-US" sz="5800" b="1" dirty="0" err="1">
                <a:solidFill>
                  <a:srgbClr val="FF0000"/>
                </a:solidFill>
              </a:rPr>
              <a:t>Tiếp</a:t>
            </a:r>
            <a:r>
              <a:rPr lang="en-US" sz="5800" b="1" dirty="0">
                <a:solidFill>
                  <a:srgbClr val="FF0000"/>
                </a:solidFill>
              </a:rPr>
              <a:t> </a:t>
            </a:r>
            <a:r>
              <a:rPr lang="en-US" sz="5800" b="1" dirty="0" err="1">
                <a:solidFill>
                  <a:srgbClr val="FF0000"/>
                </a:solidFill>
              </a:rPr>
              <a:t>theo</a:t>
            </a:r>
            <a:r>
              <a:rPr lang="en-US" sz="5800" b="1" dirty="0">
                <a:solidFill>
                  <a:srgbClr val="FF0000"/>
                </a:solidFill>
              </a:rPr>
              <a:t>) </a:t>
            </a:r>
            <a:br>
              <a:rPr lang="vi-VN" sz="5800" b="1" dirty="0">
                <a:solidFill>
                  <a:srgbClr val="FF0000"/>
                </a:solidFill>
              </a:rPr>
            </a:br>
            <a:r>
              <a:rPr lang="en-US" sz="5800" b="1" dirty="0">
                <a:solidFill>
                  <a:srgbClr val="FF0000"/>
                </a:solidFill>
              </a:rPr>
              <a:t> </a:t>
            </a:r>
            <a:r>
              <a:rPr lang="en-US" sz="5800" b="1" dirty="0" err="1"/>
              <a:t>Tiết</a:t>
            </a:r>
            <a:r>
              <a:rPr lang="en-US" sz="5800" b="1" dirty="0"/>
              <a:t> 1 </a:t>
            </a:r>
            <a:endParaRPr sz="5800" dirty="0"/>
          </a:p>
        </p:txBody>
      </p:sp>
    </p:spTree>
    <p:extLst>
      <p:ext uri="{BB962C8B-B14F-4D97-AF65-F5344CB8AC3E}">
        <p14:creationId xmlns:p14="http://schemas.microsoft.com/office/powerpoint/2010/main" val="28201202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739742" y="2876324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ea"/>
                <a:ea typeface="+mj-ea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7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4" name="图片 7" descr="572005ec0a0c4">
            <a:extLst>
              <a:ext uri="{FF2B5EF4-FFF2-40B4-BE49-F238E27FC236}">
                <a16:creationId xmlns:a16="http://schemas.microsoft.com/office/drawing/2014/main" id="{0E23777D-28BE-41EC-9CEF-8560E5930F2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r="38224" b="26546"/>
          <a:stretch/>
        </p:blipFill>
        <p:spPr>
          <a:xfrm>
            <a:off x="700711" y="720435"/>
            <a:ext cx="2142240" cy="1439401"/>
          </a:xfrm>
          <a:prstGeom prst="rect">
            <a:avLst/>
          </a:prstGeom>
        </p:spPr>
      </p:pic>
      <p:pic>
        <p:nvPicPr>
          <p:cNvPr id="5" name="图片 9">
            <a:extLst>
              <a:ext uri="{FF2B5EF4-FFF2-40B4-BE49-F238E27FC236}">
                <a16:creationId xmlns:a16="http://schemas.microsoft.com/office/drawing/2014/main" id="{D80043CC-106D-4FD9-B44E-126DF341C17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99987" y="3532909"/>
            <a:ext cx="3200400" cy="3200400"/>
          </a:xfrm>
          <a:prstGeom prst="rect">
            <a:avLst/>
          </a:prstGeom>
        </p:spPr>
      </p:pic>
      <p:grpSp>
        <p:nvGrpSpPr>
          <p:cNvPr id="15" name="Nhóm 14">
            <a:extLst>
              <a:ext uri="{FF2B5EF4-FFF2-40B4-BE49-F238E27FC236}">
                <a16:creationId xmlns:a16="http://schemas.microsoft.com/office/drawing/2014/main" id="{5AE78D39-6B0A-4681-A246-0F057CDFE898}"/>
              </a:ext>
            </a:extLst>
          </p:cNvPr>
          <p:cNvGrpSpPr/>
          <p:nvPr/>
        </p:nvGrpSpPr>
        <p:grpSpPr>
          <a:xfrm>
            <a:off x="3112669" y="1620982"/>
            <a:ext cx="5097534" cy="4281056"/>
            <a:chOff x="3112669" y="1620982"/>
            <a:chExt cx="5097534" cy="4281056"/>
          </a:xfrm>
        </p:grpSpPr>
        <p:pic>
          <p:nvPicPr>
            <p:cNvPr id="6" name="Hình ảnh 5">
              <a:extLst>
                <a:ext uri="{FF2B5EF4-FFF2-40B4-BE49-F238E27FC236}">
                  <a16:creationId xmlns:a16="http://schemas.microsoft.com/office/drawing/2014/main" id="{7FA6F46A-5B9D-4BD5-8040-6A4EDCD34B1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3112669" y="1629504"/>
              <a:ext cx="5095704" cy="4272534"/>
            </a:xfrm>
            <a:prstGeom prst="rect">
              <a:avLst/>
            </a:prstGeom>
          </p:spPr>
        </p:pic>
        <p:sp>
          <p:nvSpPr>
            <p:cNvPr id="13" name="Hình chữ nhật 12">
              <a:extLst>
                <a:ext uri="{FF2B5EF4-FFF2-40B4-BE49-F238E27FC236}">
                  <a16:creationId xmlns:a16="http://schemas.microsoft.com/office/drawing/2014/main" id="{4D635BD8-3609-4598-85F9-74EEC71424C8}"/>
                </a:ext>
              </a:extLst>
            </p:cNvPr>
            <p:cNvSpPr/>
            <p:nvPr/>
          </p:nvSpPr>
          <p:spPr>
            <a:xfrm>
              <a:off x="6816436" y="1620982"/>
              <a:ext cx="1385455" cy="4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Hình chữ nhật 13">
              <a:extLst>
                <a:ext uri="{FF2B5EF4-FFF2-40B4-BE49-F238E27FC236}">
                  <a16:creationId xmlns:a16="http://schemas.microsoft.com/office/drawing/2014/main" id="{08E60B0F-F70F-44F2-BC70-5E4B1D6B8319}"/>
                </a:ext>
              </a:extLst>
            </p:cNvPr>
            <p:cNvSpPr/>
            <p:nvPr/>
          </p:nvSpPr>
          <p:spPr>
            <a:xfrm>
              <a:off x="7467600" y="2159836"/>
              <a:ext cx="742603" cy="401782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4936912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-1994088401"/>
</p:tagLst>
</file>

<file path=ppt/theme/theme1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665</TotalTime>
  <Words>1158</Words>
  <Application>Microsoft Office PowerPoint</Application>
  <PresentationFormat>Widescreen</PresentationFormat>
  <Paragraphs>294</Paragraphs>
  <Slides>28</Slides>
  <Notes>0</Notes>
  <HiddenSlides>0</HiddenSlides>
  <MMClips>1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28</vt:i4>
      </vt:variant>
    </vt:vector>
  </HeadingPairs>
  <TitlesOfParts>
    <vt:vector size="37" baseType="lpstr">
      <vt:lpstr>SimSun</vt:lpstr>
      <vt:lpstr>Arial</vt:lpstr>
      <vt:lpstr>Calibri</vt:lpstr>
      <vt:lpstr>Calibri Light</vt:lpstr>
      <vt:lpstr>inpin heiti</vt:lpstr>
      <vt:lpstr>Times New Roman</vt:lpstr>
      <vt:lpstr>UTM Avo</vt:lpstr>
      <vt:lpstr>2_Office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Bài 31: Phép trừ trong phạm vi 10 (Tiếp theo)   Tiết 1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Huyền Bùi Thị Kim</dc:creator>
  <cp:lastModifiedBy>DELL</cp:lastModifiedBy>
  <cp:revision>95</cp:revision>
  <dcterms:created xsi:type="dcterms:W3CDTF">2021-11-04T14:24:58Z</dcterms:created>
  <dcterms:modified xsi:type="dcterms:W3CDTF">2025-04-09T14:06:24Z</dcterms:modified>
</cp:coreProperties>
</file>