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Lilita One" charset="0"/>
      <p:regular r:id="rId13"/>
    </p:embeddedFont>
    <p:embeddedFont>
      <p:font typeface="Nunito Bold" charset="0"/>
      <p:regular r:id="rId14"/>
    </p:embeddedFont>
    <p:embeddedFont>
      <p:font typeface="Nunito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230B6-405D-410F-8234-A5AD47DBB3E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81ACA-1403-4BF6-B41D-4B0E26F27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9D957">
                <a:alpha val="100000"/>
              </a:srgbClr>
            </a:gs>
            <a:gs pos="100000">
              <a:srgbClr val="C9E26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3639" y="1559955"/>
            <a:ext cx="2649812" cy="7464259"/>
          </a:xfrm>
          <a:custGeom>
            <a:avLst/>
            <a:gdLst/>
            <a:ahLst/>
            <a:cxnLst/>
            <a:rect l="l" t="t" r="r" b="b"/>
            <a:pathLst>
              <a:path w="2649812" h="7464259">
                <a:moveTo>
                  <a:pt x="0" y="0"/>
                </a:moveTo>
                <a:lnTo>
                  <a:pt x="2649812" y="0"/>
                </a:lnTo>
                <a:lnTo>
                  <a:pt x="2649812" y="7464258"/>
                </a:lnTo>
                <a:lnTo>
                  <a:pt x="0" y="7464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81267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4649724" y="0"/>
                </a:moveTo>
                <a:lnTo>
                  <a:pt x="0" y="0"/>
                </a:lnTo>
                <a:lnTo>
                  <a:pt x="0" y="8229600"/>
                </a:lnTo>
                <a:lnTo>
                  <a:pt x="4649724" y="8229600"/>
                </a:lnTo>
                <a:lnTo>
                  <a:pt x="46497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96750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0" y="0"/>
                </a:moveTo>
                <a:lnTo>
                  <a:pt x="2802274" y="0"/>
                </a:lnTo>
                <a:lnTo>
                  <a:pt x="2802274" y="5994168"/>
                </a:lnTo>
                <a:lnTo>
                  <a:pt x="0" y="5994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12391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959841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2802274" y="0"/>
                </a:moveTo>
                <a:lnTo>
                  <a:pt x="0" y="0"/>
                </a:lnTo>
                <a:lnTo>
                  <a:pt x="0" y="5994168"/>
                </a:lnTo>
                <a:lnTo>
                  <a:pt x="2802274" y="5994168"/>
                </a:lnTo>
                <a:lnTo>
                  <a:pt x="28022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38839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16310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0880" y="4909413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3" y="0"/>
                </a:lnTo>
                <a:lnTo>
                  <a:pt x="858033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1448" y="5777889"/>
            <a:ext cx="2829867" cy="3883179"/>
          </a:xfrm>
          <a:custGeom>
            <a:avLst/>
            <a:gdLst/>
            <a:ahLst/>
            <a:cxnLst/>
            <a:rect l="l" t="t" r="r" b="b"/>
            <a:pathLst>
              <a:path w="2829867" h="3883179">
                <a:moveTo>
                  <a:pt x="0" y="0"/>
                </a:moveTo>
                <a:lnTo>
                  <a:pt x="2829866" y="0"/>
                </a:lnTo>
                <a:lnTo>
                  <a:pt x="2829866" y="3883178"/>
                </a:lnTo>
                <a:lnTo>
                  <a:pt x="0" y="3883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37253" y="7422560"/>
            <a:ext cx="2671827" cy="2916045"/>
          </a:xfrm>
          <a:custGeom>
            <a:avLst/>
            <a:gdLst/>
            <a:ahLst/>
            <a:cxnLst/>
            <a:rect l="l" t="t" r="r" b="b"/>
            <a:pathLst>
              <a:path w="2671827" h="2916045">
                <a:moveTo>
                  <a:pt x="0" y="0"/>
                </a:moveTo>
                <a:lnTo>
                  <a:pt x="2671826" y="0"/>
                </a:lnTo>
                <a:lnTo>
                  <a:pt x="2671826" y="2916045"/>
                </a:lnTo>
                <a:lnTo>
                  <a:pt x="0" y="2916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25644">
            <a:off x="-1043393" y="133147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6"/>
                </a:lnTo>
                <a:lnTo>
                  <a:pt x="0" y="1791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53644">
            <a:off x="14000374" y="168788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5"/>
                </a:lnTo>
                <a:lnTo>
                  <a:pt x="0" y="17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773166" y="5132252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4" y="0"/>
                </a:lnTo>
                <a:lnTo>
                  <a:pt x="858034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41110">
            <a:off x="17609052" y="2350545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0" y="0"/>
                </a:moveTo>
                <a:lnTo>
                  <a:pt x="1662644" y="0"/>
                </a:lnTo>
                <a:lnTo>
                  <a:pt x="1662644" y="4055228"/>
                </a:lnTo>
                <a:lnTo>
                  <a:pt x="0" y="4055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070451" flipH="1">
            <a:off x="-733185" y="2380993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1662643" y="0"/>
                </a:moveTo>
                <a:lnTo>
                  <a:pt x="0" y="0"/>
                </a:lnTo>
                <a:lnTo>
                  <a:pt x="0" y="4055228"/>
                </a:lnTo>
                <a:lnTo>
                  <a:pt x="1662643" y="4055228"/>
                </a:lnTo>
                <a:lnTo>
                  <a:pt x="166264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79506" y="1402422"/>
            <a:ext cx="11769106" cy="7855878"/>
          </a:xfrm>
          <a:custGeom>
            <a:avLst/>
            <a:gdLst/>
            <a:ahLst/>
            <a:cxnLst/>
            <a:rect l="l" t="t" r="r" b="b"/>
            <a:pathLst>
              <a:path w="11769106" h="7855878">
                <a:moveTo>
                  <a:pt x="0" y="0"/>
                </a:moveTo>
                <a:lnTo>
                  <a:pt x="11769105" y="0"/>
                </a:lnTo>
                <a:lnTo>
                  <a:pt x="11769105" y="7855878"/>
                </a:lnTo>
                <a:lnTo>
                  <a:pt x="0" y="7855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38888" y="233344"/>
            <a:ext cx="83774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Lilita One"/>
                <a:cs typeface="Times New Roman" pitchFamily="18" charset="0"/>
                <a:sym typeface="Lilita One"/>
              </a:rPr>
              <a:t>TRÒ CHUYỆN VỀ GIA ĐÌNH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89143" y="9363670"/>
            <a:ext cx="4876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Lớp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: 4-5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tuổi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A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43639" y="1559955"/>
            <a:ext cx="2649812" cy="7464259"/>
          </a:xfrm>
          <a:custGeom>
            <a:avLst/>
            <a:gdLst/>
            <a:ahLst/>
            <a:cxnLst/>
            <a:rect l="l" t="t" r="r" b="b"/>
            <a:pathLst>
              <a:path w="2649812" h="7464259">
                <a:moveTo>
                  <a:pt x="0" y="0"/>
                </a:moveTo>
                <a:lnTo>
                  <a:pt x="2649812" y="0"/>
                </a:lnTo>
                <a:lnTo>
                  <a:pt x="2649812" y="7464258"/>
                </a:lnTo>
                <a:lnTo>
                  <a:pt x="0" y="746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1267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4649724" y="0"/>
                </a:moveTo>
                <a:lnTo>
                  <a:pt x="0" y="0"/>
                </a:lnTo>
                <a:lnTo>
                  <a:pt x="0" y="8229600"/>
                </a:lnTo>
                <a:lnTo>
                  <a:pt x="4649724" y="8229600"/>
                </a:lnTo>
                <a:lnTo>
                  <a:pt x="46497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6750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0" y="0"/>
                </a:moveTo>
                <a:lnTo>
                  <a:pt x="2802274" y="0"/>
                </a:lnTo>
                <a:lnTo>
                  <a:pt x="2802274" y="5994168"/>
                </a:lnTo>
                <a:lnTo>
                  <a:pt x="0" y="599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2391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959841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2802274" y="0"/>
                </a:moveTo>
                <a:lnTo>
                  <a:pt x="0" y="0"/>
                </a:lnTo>
                <a:lnTo>
                  <a:pt x="0" y="5994168"/>
                </a:lnTo>
                <a:lnTo>
                  <a:pt x="2802274" y="5994168"/>
                </a:lnTo>
                <a:lnTo>
                  <a:pt x="28022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8839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16310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0880" y="4909413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3" y="0"/>
                </a:lnTo>
                <a:lnTo>
                  <a:pt x="858033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1448" y="5777889"/>
            <a:ext cx="2829867" cy="3883179"/>
          </a:xfrm>
          <a:custGeom>
            <a:avLst/>
            <a:gdLst/>
            <a:ahLst/>
            <a:cxnLst/>
            <a:rect l="l" t="t" r="r" b="b"/>
            <a:pathLst>
              <a:path w="2829867" h="3883179">
                <a:moveTo>
                  <a:pt x="0" y="0"/>
                </a:moveTo>
                <a:lnTo>
                  <a:pt x="2829866" y="0"/>
                </a:lnTo>
                <a:lnTo>
                  <a:pt x="2829866" y="3883178"/>
                </a:lnTo>
                <a:lnTo>
                  <a:pt x="0" y="3883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37253" y="7422560"/>
            <a:ext cx="2671827" cy="2916045"/>
          </a:xfrm>
          <a:custGeom>
            <a:avLst/>
            <a:gdLst/>
            <a:ahLst/>
            <a:cxnLst/>
            <a:rect l="l" t="t" r="r" b="b"/>
            <a:pathLst>
              <a:path w="2671827" h="2916045">
                <a:moveTo>
                  <a:pt x="0" y="0"/>
                </a:moveTo>
                <a:lnTo>
                  <a:pt x="2671826" y="0"/>
                </a:lnTo>
                <a:lnTo>
                  <a:pt x="2671826" y="2916045"/>
                </a:lnTo>
                <a:lnTo>
                  <a:pt x="0" y="2916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25644">
            <a:off x="-1043393" y="133147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6"/>
                </a:lnTo>
                <a:lnTo>
                  <a:pt x="0" y="1791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53644">
            <a:off x="14000374" y="168788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5"/>
                </a:lnTo>
                <a:lnTo>
                  <a:pt x="0" y="17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773166" y="5132252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4" y="0"/>
                </a:lnTo>
                <a:lnTo>
                  <a:pt x="858034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41110">
            <a:off x="17609052" y="2350545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0" y="0"/>
                </a:moveTo>
                <a:lnTo>
                  <a:pt x="1662644" y="0"/>
                </a:lnTo>
                <a:lnTo>
                  <a:pt x="1662644" y="4055228"/>
                </a:lnTo>
                <a:lnTo>
                  <a:pt x="0" y="4055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070451" flipH="1">
            <a:off x="-733185" y="2380993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1662643" y="0"/>
                </a:moveTo>
                <a:lnTo>
                  <a:pt x="0" y="0"/>
                </a:lnTo>
                <a:lnTo>
                  <a:pt x="0" y="4055228"/>
                </a:lnTo>
                <a:lnTo>
                  <a:pt x="1662643" y="4055228"/>
                </a:lnTo>
                <a:lnTo>
                  <a:pt x="166264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95398" y="4249665"/>
            <a:ext cx="642203" cy="51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17"/>
              </a:lnSpc>
            </a:pPr>
            <a:r>
              <a:rPr lang="en-US" sz="3685">
                <a:solidFill>
                  <a:srgbClr val="E25148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81800" y="9337318"/>
            <a:ext cx="3914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Gia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đình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lớn</a:t>
            </a:r>
            <a:endParaRPr lang="en-U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60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43639" y="1559955"/>
            <a:ext cx="2649812" cy="7464259"/>
          </a:xfrm>
          <a:custGeom>
            <a:avLst/>
            <a:gdLst/>
            <a:ahLst/>
            <a:cxnLst/>
            <a:rect l="l" t="t" r="r" b="b"/>
            <a:pathLst>
              <a:path w="2649812" h="7464259">
                <a:moveTo>
                  <a:pt x="0" y="0"/>
                </a:moveTo>
                <a:lnTo>
                  <a:pt x="2649812" y="0"/>
                </a:lnTo>
                <a:lnTo>
                  <a:pt x="2649812" y="7464258"/>
                </a:lnTo>
                <a:lnTo>
                  <a:pt x="0" y="746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1267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4649724" y="0"/>
                </a:moveTo>
                <a:lnTo>
                  <a:pt x="0" y="0"/>
                </a:lnTo>
                <a:lnTo>
                  <a:pt x="0" y="8229600"/>
                </a:lnTo>
                <a:lnTo>
                  <a:pt x="4649724" y="8229600"/>
                </a:lnTo>
                <a:lnTo>
                  <a:pt x="46497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6750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0" y="0"/>
                </a:moveTo>
                <a:lnTo>
                  <a:pt x="2802274" y="0"/>
                </a:lnTo>
                <a:lnTo>
                  <a:pt x="2802274" y="5994168"/>
                </a:lnTo>
                <a:lnTo>
                  <a:pt x="0" y="599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2391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959841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2802274" y="0"/>
                </a:moveTo>
                <a:lnTo>
                  <a:pt x="0" y="0"/>
                </a:lnTo>
                <a:lnTo>
                  <a:pt x="0" y="5994168"/>
                </a:lnTo>
                <a:lnTo>
                  <a:pt x="2802274" y="5994168"/>
                </a:lnTo>
                <a:lnTo>
                  <a:pt x="28022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8839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16310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0880" y="4909413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3" y="0"/>
                </a:lnTo>
                <a:lnTo>
                  <a:pt x="858033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1448" y="5777889"/>
            <a:ext cx="2829867" cy="3883179"/>
          </a:xfrm>
          <a:custGeom>
            <a:avLst/>
            <a:gdLst/>
            <a:ahLst/>
            <a:cxnLst/>
            <a:rect l="l" t="t" r="r" b="b"/>
            <a:pathLst>
              <a:path w="2829867" h="3883179">
                <a:moveTo>
                  <a:pt x="0" y="0"/>
                </a:moveTo>
                <a:lnTo>
                  <a:pt x="2829866" y="0"/>
                </a:lnTo>
                <a:lnTo>
                  <a:pt x="2829866" y="3883178"/>
                </a:lnTo>
                <a:lnTo>
                  <a:pt x="0" y="3883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37253" y="7422560"/>
            <a:ext cx="2671827" cy="2916045"/>
          </a:xfrm>
          <a:custGeom>
            <a:avLst/>
            <a:gdLst/>
            <a:ahLst/>
            <a:cxnLst/>
            <a:rect l="l" t="t" r="r" b="b"/>
            <a:pathLst>
              <a:path w="2671827" h="2916045">
                <a:moveTo>
                  <a:pt x="0" y="0"/>
                </a:moveTo>
                <a:lnTo>
                  <a:pt x="2671826" y="0"/>
                </a:lnTo>
                <a:lnTo>
                  <a:pt x="2671826" y="2916045"/>
                </a:lnTo>
                <a:lnTo>
                  <a:pt x="0" y="2916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25644">
            <a:off x="-1043393" y="133147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6"/>
                </a:lnTo>
                <a:lnTo>
                  <a:pt x="0" y="1791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53644">
            <a:off x="14000374" y="168788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5"/>
                </a:lnTo>
                <a:lnTo>
                  <a:pt x="0" y="17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773166" y="5132252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4" y="0"/>
                </a:lnTo>
                <a:lnTo>
                  <a:pt x="858034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41110">
            <a:off x="17609052" y="2350545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0" y="0"/>
                </a:moveTo>
                <a:lnTo>
                  <a:pt x="1662644" y="0"/>
                </a:lnTo>
                <a:lnTo>
                  <a:pt x="1662644" y="4055228"/>
                </a:lnTo>
                <a:lnTo>
                  <a:pt x="0" y="4055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070451" flipH="1">
            <a:off x="-733185" y="2380993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1662643" y="0"/>
                </a:moveTo>
                <a:lnTo>
                  <a:pt x="0" y="0"/>
                </a:lnTo>
                <a:lnTo>
                  <a:pt x="0" y="4055228"/>
                </a:lnTo>
                <a:lnTo>
                  <a:pt x="1662643" y="4055228"/>
                </a:lnTo>
                <a:lnTo>
                  <a:pt x="166264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79506" y="1028700"/>
            <a:ext cx="12328989" cy="822960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95398" y="4249665"/>
            <a:ext cx="642203" cy="51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17"/>
              </a:lnSpc>
            </a:pPr>
            <a:r>
              <a:rPr lang="en-US" sz="3685">
                <a:solidFill>
                  <a:srgbClr val="E25148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67600" y="9363670"/>
            <a:ext cx="4070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Gia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đình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nhỏ</a:t>
            </a:r>
            <a:endParaRPr lang="en-U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43639" y="1559955"/>
            <a:ext cx="2649812" cy="7464259"/>
          </a:xfrm>
          <a:custGeom>
            <a:avLst/>
            <a:gdLst/>
            <a:ahLst/>
            <a:cxnLst/>
            <a:rect l="l" t="t" r="r" b="b"/>
            <a:pathLst>
              <a:path w="2649812" h="7464259">
                <a:moveTo>
                  <a:pt x="0" y="0"/>
                </a:moveTo>
                <a:lnTo>
                  <a:pt x="2649812" y="0"/>
                </a:lnTo>
                <a:lnTo>
                  <a:pt x="2649812" y="7464258"/>
                </a:lnTo>
                <a:lnTo>
                  <a:pt x="0" y="746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618689" y="1324515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4649724" y="0"/>
                </a:moveTo>
                <a:lnTo>
                  <a:pt x="0" y="0"/>
                </a:lnTo>
                <a:lnTo>
                  <a:pt x="0" y="8229600"/>
                </a:lnTo>
                <a:lnTo>
                  <a:pt x="4649724" y="8229600"/>
                </a:lnTo>
                <a:lnTo>
                  <a:pt x="46497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6750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0" y="0"/>
                </a:moveTo>
                <a:lnTo>
                  <a:pt x="2802274" y="0"/>
                </a:lnTo>
                <a:lnTo>
                  <a:pt x="2802274" y="5994168"/>
                </a:lnTo>
                <a:lnTo>
                  <a:pt x="0" y="599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2391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959841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2802274" y="0"/>
                </a:moveTo>
                <a:lnTo>
                  <a:pt x="0" y="0"/>
                </a:lnTo>
                <a:lnTo>
                  <a:pt x="0" y="5994168"/>
                </a:lnTo>
                <a:lnTo>
                  <a:pt x="2802274" y="5994168"/>
                </a:lnTo>
                <a:lnTo>
                  <a:pt x="28022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8839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16310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0880" y="4909413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3" y="0"/>
                </a:lnTo>
                <a:lnTo>
                  <a:pt x="858033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1448" y="5777889"/>
            <a:ext cx="2829867" cy="3883179"/>
          </a:xfrm>
          <a:custGeom>
            <a:avLst/>
            <a:gdLst/>
            <a:ahLst/>
            <a:cxnLst/>
            <a:rect l="l" t="t" r="r" b="b"/>
            <a:pathLst>
              <a:path w="2829867" h="3883179">
                <a:moveTo>
                  <a:pt x="0" y="0"/>
                </a:moveTo>
                <a:lnTo>
                  <a:pt x="2829866" y="0"/>
                </a:lnTo>
                <a:lnTo>
                  <a:pt x="2829866" y="3883178"/>
                </a:lnTo>
                <a:lnTo>
                  <a:pt x="0" y="3883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37253" y="7422560"/>
            <a:ext cx="2671827" cy="2916045"/>
          </a:xfrm>
          <a:custGeom>
            <a:avLst/>
            <a:gdLst/>
            <a:ahLst/>
            <a:cxnLst/>
            <a:rect l="l" t="t" r="r" b="b"/>
            <a:pathLst>
              <a:path w="2671827" h="2916045">
                <a:moveTo>
                  <a:pt x="0" y="0"/>
                </a:moveTo>
                <a:lnTo>
                  <a:pt x="2671826" y="0"/>
                </a:lnTo>
                <a:lnTo>
                  <a:pt x="2671826" y="2916045"/>
                </a:lnTo>
                <a:lnTo>
                  <a:pt x="0" y="2916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25644">
            <a:off x="-1043393" y="133147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6"/>
                </a:lnTo>
                <a:lnTo>
                  <a:pt x="0" y="1791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53644">
            <a:off x="14000374" y="168788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5"/>
                </a:lnTo>
                <a:lnTo>
                  <a:pt x="0" y="17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773166" y="5132252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4" y="0"/>
                </a:lnTo>
                <a:lnTo>
                  <a:pt x="858034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41110">
            <a:off x="17609052" y="2350545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0" y="0"/>
                </a:moveTo>
                <a:lnTo>
                  <a:pt x="1662644" y="0"/>
                </a:lnTo>
                <a:lnTo>
                  <a:pt x="1662644" y="4055228"/>
                </a:lnTo>
                <a:lnTo>
                  <a:pt x="0" y="4055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070451" flipH="1">
            <a:off x="-733185" y="2380993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1662643" y="0"/>
                </a:moveTo>
                <a:lnTo>
                  <a:pt x="0" y="0"/>
                </a:lnTo>
                <a:lnTo>
                  <a:pt x="0" y="4055228"/>
                </a:lnTo>
                <a:lnTo>
                  <a:pt x="1662643" y="4055228"/>
                </a:lnTo>
                <a:lnTo>
                  <a:pt x="166264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137601" y="900296"/>
            <a:ext cx="12333188" cy="8229600"/>
          </a:xfrm>
          <a:custGeom>
            <a:avLst/>
            <a:gdLst/>
            <a:ahLst/>
            <a:cxnLst/>
            <a:rect l="l" t="t" r="r" b="b"/>
            <a:pathLst>
              <a:path w="12333188" h="8229600">
                <a:moveTo>
                  <a:pt x="0" y="0"/>
                </a:moveTo>
                <a:lnTo>
                  <a:pt x="12333188" y="0"/>
                </a:lnTo>
                <a:lnTo>
                  <a:pt x="123331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95398" y="4249665"/>
            <a:ext cx="642203" cy="51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17"/>
              </a:lnSpc>
            </a:pPr>
            <a:r>
              <a:rPr lang="en-US" sz="3685">
                <a:solidFill>
                  <a:srgbClr val="E25148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43004" y="9340683"/>
            <a:ext cx="50305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Gia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48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đình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48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đông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con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43639" y="1559955"/>
            <a:ext cx="2649812" cy="7464259"/>
          </a:xfrm>
          <a:custGeom>
            <a:avLst/>
            <a:gdLst/>
            <a:ahLst/>
            <a:cxnLst/>
            <a:rect l="l" t="t" r="r" b="b"/>
            <a:pathLst>
              <a:path w="2649812" h="7464259">
                <a:moveTo>
                  <a:pt x="0" y="0"/>
                </a:moveTo>
                <a:lnTo>
                  <a:pt x="2649812" y="0"/>
                </a:lnTo>
                <a:lnTo>
                  <a:pt x="2649812" y="7464258"/>
                </a:lnTo>
                <a:lnTo>
                  <a:pt x="0" y="746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1267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4649724" y="0"/>
                </a:moveTo>
                <a:lnTo>
                  <a:pt x="0" y="0"/>
                </a:lnTo>
                <a:lnTo>
                  <a:pt x="0" y="8229600"/>
                </a:lnTo>
                <a:lnTo>
                  <a:pt x="4649724" y="8229600"/>
                </a:lnTo>
                <a:lnTo>
                  <a:pt x="46497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6750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0" y="0"/>
                </a:moveTo>
                <a:lnTo>
                  <a:pt x="2802274" y="0"/>
                </a:lnTo>
                <a:lnTo>
                  <a:pt x="2802274" y="5994168"/>
                </a:lnTo>
                <a:lnTo>
                  <a:pt x="0" y="599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2391" y="794613"/>
            <a:ext cx="4649724" cy="8229600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959841" y="3264132"/>
            <a:ext cx="2802273" cy="5994168"/>
          </a:xfrm>
          <a:custGeom>
            <a:avLst/>
            <a:gdLst/>
            <a:ahLst/>
            <a:cxnLst/>
            <a:rect l="l" t="t" r="r" b="b"/>
            <a:pathLst>
              <a:path w="2802273" h="5994168">
                <a:moveTo>
                  <a:pt x="2802274" y="0"/>
                </a:moveTo>
                <a:lnTo>
                  <a:pt x="0" y="0"/>
                </a:lnTo>
                <a:lnTo>
                  <a:pt x="0" y="5994168"/>
                </a:lnTo>
                <a:lnTo>
                  <a:pt x="2802274" y="5994168"/>
                </a:lnTo>
                <a:lnTo>
                  <a:pt x="28022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8839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16310" y="-279208"/>
            <a:ext cx="992162" cy="3363260"/>
          </a:xfrm>
          <a:custGeom>
            <a:avLst/>
            <a:gdLst/>
            <a:ahLst/>
            <a:cxnLst/>
            <a:rect l="l" t="t" r="r" b="b"/>
            <a:pathLst>
              <a:path w="992162" h="3363260">
                <a:moveTo>
                  <a:pt x="0" y="0"/>
                </a:moveTo>
                <a:lnTo>
                  <a:pt x="992162" y="0"/>
                </a:lnTo>
                <a:lnTo>
                  <a:pt x="992162" y="3363260"/>
                </a:lnTo>
                <a:lnTo>
                  <a:pt x="0" y="336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0880" y="4909413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3" y="0"/>
                </a:lnTo>
                <a:lnTo>
                  <a:pt x="858033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1448" y="5777889"/>
            <a:ext cx="2829867" cy="3883179"/>
          </a:xfrm>
          <a:custGeom>
            <a:avLst/>
            <a:gdLst/>
            <a:ahLst/>
            <a:cxnLst/>
            <a:rect l="l" t="t" r="r" b="b"/>
            <a:pathLst>
              <a:path w="2829867" h="3883179">
                <a:moveTo>
                  <a:pt x="0" y="0"/>
                </a:moveTo>
                <a:lnTo>
                  <a:pt x="2829866" y="0"/>
                </a:lnTo>
                <a:lnTo>
                  <a:pt x="2829866" y="3883178"/>
                </a:lnTo>
                <a:lnTo>
                  <a:pt x="0" y="3883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37253" y="7422560"/>
            <a:ext cx="2671827" cy="2916045"/>
          </a:xfrm>
          <a:custGeom>
            <a:avLst/>
            <a:gdLst/>
            <a:ahLst/>
            <a:cxnLst/>
            <a:rect l="l" t="t" r="r" b="b"/>
            <a:pathLst>
              <a:path w="2671827" h="2916045">
                <a:moveTo>
                  <a:pt x="0" y="0"/>
                </a:moveTo>
                <a:lnTo>
                  <a:pt x="2671826" y="0"/>
                </a:lnTo>
                <a:lnTo>
                  <a:pt x="2671826" y="2916045"/>
                </a:lnTo>
                <a:lnTo>
                  <a:pt x="0" y="2916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25644">
            <a:off x="-1043393" y="133147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6"/>
                </a:lnTo>
                <a:lnTo>
                  <a:pt x="0" y="1791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53644">
            <a:off x="14000374" y="168788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5"/>
                </a:lnTo>
                <a:lnTo>
                  <a:pt x="0" y="17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773166" y="5132252"/>
            <a:ext cx="858034" cy="2172237"/>
          </a:xfrm>
          <a:custGeom>
            <a:avLst/>
            <a:gdLst/>
            <a:ahLst/>
            <a:cxnLst/>
            <a:rect l="l" t="t" r="r" b="b"/>
            <a:pathLst>
              <a:path w="858034" h="2172237">
                <a:moveTo>
                  <a:pt x="0" y="0"/>
                </a:moveTo>
                <a:lnTo>
                  <a:pt x="858034" y="0"/>
                </a:lnTo>
                <a:lnTo>
                  <a:pt x="858034" y="2172238"/>
                </a:lnTo>
                <a:lnTo>
                  <a:pt x="0" y="2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41110">
            <a:off x="17609052" y="2350545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0" y="0"/>
                </a:moveTo>
                <a:lnTo>
                  <a:pt x="1662644" y="0"/>
                </a:lnTo>
                <a:lnTo>
                  <a:pt x="1662644" y="4055228"/>
                </a:lnTo>
                <a:lnTo>
                  <a:pt x="0" y="4055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070451" flipH="1">
            <a:off x="-733185" y="2380993"/>
            <a:ext cx="1662644" cy="4055228"/>
          </a:xfrm>
          <a:custGeom>
            <a:avLst/>
            <a:gdLst/>
            <a:ahLst/>
            <a:cxnLst/>
            <a:rect l="l" t="t" r="r" b="b"/>
            <a:pathLst>
              <a:path w="1662644" h="4055228">
                <a:moveTo>
                  <a:pt x="1662643" y="0"/>
                </a:moveTo>
                <a:lnTo>
                  <a:pt x="0" y="0"/>
                </a:lnTo>
                <a:lnTo>
                  <a:pt x="0" y="4055228"/>
                </a:lnTo>
                <a:lnTo>
                  <a:pt x="1662643" y="4055228"/>
                </a:lnTo>
                <a:lnTo>
                  <a:pt x="166264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08418" y="1762669"/>
            <a:ext cx="11303972" cy="7531272"/>
          </a:xfrm>
          <a:custGeom>
            <a:avLst/>
            <a:gdLst/>
            <a:ahLst/>
            <a:cxnLst/>
            <a:rect l="l" t="t" r="r" b="b"/>
            <a:pathLst>
              <a:path w="11303972" h="7531272">
                <a:moveTo>
                  <a:pt x="0" y="0"/>
                </a:moveTo>
                <a:lnTo>
                  <a:pt x="11303973" y="0"/>
                </a:lnTo>
                <a:lnTo>
                  <a:pt x="11303973" y="7531271"/>
                </a:lnTo>
                <a:lnTo>
                  <a:pt x="0" y="75312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95398" y="4249665"/>
            <a:ext cx="642203" cy="51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17"/>
              </a:lnSpc>
            </a:pPr>
            <a:r>
              <a:rPr lang="en-US" sz="3685">
                <a:solidFill>
                  <a:srgbClr val="E25148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58276" y="4249665"/>
            <a:ext cx="642203" cy="51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17"/>
              </a:lnSpc>
            </a:pPr>
            <a:r>
              <a:rPr lang="en-US" sz="3685">
                <a:solidFill>
                  <a:srgbClr val="E25148"/>
                </a:solidFill>
                <a:latin typeface="Nunito"/>
                <a:ea typeface="Nunito"/>
                <a:cs typeface="Nunito"/>
                <a:sym typeface="Nunito"/>
              </a:rPr>
              <a:t>2.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84518" y="9363670"/>
            <a:ext cx="4589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Gia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đình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ít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Nunito Bold"/>
                <a:cs typeface="Times New Roman" pitchFamily="18" charset="0"/>
                <a:sym typeface="Nunito Bold"/>
              </a:rPr>
              <a:t> con</a:t>
            </a:r>
            <a:endParaRPr lang="en-U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Freeform 13"/>
          <p:cNvSpPr/>
          <p:nvPr/>
        </p:nvSpPr>
        <p:spPr>
          <a:xfrm rot="-1225644">
            <a:off x="-1063711" y="88535"/>
            <a:ext cx="4873757" cy="1791106"/>
          </a:xfrm>
          <a:custGeom>
            <a:avLst/>
            <a:gdLst/>
            <a:ahLst/>
            <a:cxnLst/>
            <a:rect l="l" t="t" r="r" b="b"/>
            <a:pathLst>
              <a:path w="4873757" h="1791106">
                <a:moveTo>
                  <a:pt x="0" y="0"/>
                </a:moveTo>
                <a:lnTo>
                  <a:pt x="4873757" y="0"/>
                </a:lnTo>
                <a:lnTo>
                  <a:pt x="4873757" y="1791106"/>
                </a:lnTo>
                <a:lnTo>
                  <a:pt x="0" y="1791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8"/>
          <p:cNvSpPr/>
          <p:nvPr/>
        </p:nvSpPr>
        <p:spPr>
          <a:xfrm>
            <a:off x="2788100" y="1718057"/>
            <a:ext cx="11303972" cy="7531272"/>
          </a:xfrm>
          <a:custGeom>
            <a:avLst/>
            <a:gdLst/>
            <a:ahLst/>
            <a:cxnLst/>
            <a:rect l="l" t="t" r="r" b="b"/>
            <a:pathLst>
              <a:path w="11303972" h="7531272">
                <a:moveTo>
                  <a:pt x="0" y="0"/>
                </a:moveTo>
                <a:lnTo>
                  <a:pt x="11303973" y="0"/>
                </a:lnTo>
                <a:lnTo>
                  <a:pt x="11303973" y="7531271"/>
                </a:lnTo>
                <a:lnTo>
                  <a:pt x="0" y="75312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3" t="-9399" r="-33197" b="-128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2095500"/>
            <a:ext cx="13612947" cy="7504137"/>
          </a:xfrm>
          <a:custGeom>
            <a:avLst/>
            <a:gdLst/>
            <a:ahLst/>
            <a:cxnLst/>
            <a:rect l="l" t="t" r="r" b="b"/>
            <a:pathLst>
              <a:path w="13612947" h="7504137">
                <a:moveTo>
                  <a:pt x="0" y="0"/>
                </a:moveTo>
                <a:lnTo>
                  <a:pt x="13612947" y="0"/>
                </a:lnTo>
                <a:lnTo>
                  <a:pt x="13612947" y="7504137"/>
                </a:lnTo>
                <a:lnTo>
                  <a:pt x="0" y="7504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63075" flipH="1">
            <a:off x="14385340" y="665350"/>
            <a:ext cx="3254383" cy="2461127"/>
          </a:xfrm>
          <a:custGeom>
            <a:avLst/>
            <a:gdLst/>
            <a:ahLst/>
            <a:cxnLst/>
            <a:rect l="l" t="t" r="r" b="b"/>
            <a:pathLst>
              <a:path w="3254383" h="2461127">
                <a:moveTo>
                  <a:pt x="3254383" y="0"/>
                </a:moveTo>
                <a:lnTo>
                  <a:pt x="0" y="0"/>
                </a:lnTo>
                <a:lnTo>
                  <a:pt x="0" y="2461127"/>
                </a:lnTo>
                <a:lnTo>
                  <a:pt x="3254383" y="2461127"/>
                </a:lnTo>
                <a:lnTo>
                  <a:pt x="32543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9711" flipH="1">
            <a:off x="953400" y="888987"/>
            <a:ext cx="1263276" cy="1490591"/>
          </a:xfrm>
          <a:custGeom>
            <a:avLst/>
            <a:gdLst/>
            <a:ahLst/>
            <a:cxnLst/>
            <a:rect l="l" t="t" r="r" b="b"/>
            <a:pathLst>
              <a:path w="1263276" h="1490591">
                <a:moveTo>
                  <a:pt x="1263277" y="0"/>
                </a:moveTo>
                <a:lnTo>
                  <a:pt x="0" y="0"/>
                </a:lnTo>
                <a:lnTo>
                  <a:pt x="0" y="1490592"/>
                </a:lnTo>
                <a:lnTo>
                  <a:pt x="1263277" y="1490592"/>
                </a:lnTo>
                <a:lnTo>
                  <a:pt x="12632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4524466" y="966909"/>
            <a:ext cx="9239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5"/>
          <p:cNvSpPr/>
          <p:nvPr/>
        </p:nvSpPr>
        <p:spPr>
          <a:xfrm rot="-1219711" flipH="1">
            <a:off x="953400" y="888988"/>
            <a:ext cx="1263276" cy="1490591"/>
          </a:xfrm>
          <a:custGeom>
            <a:avLst/>
            <a:gdLst/>
            <a:ahLst/>
            <a:cxnLst/>
            <a:rect l="l" t="t" r="r" b="b"/>
            <a:pathLst>
              <a:path w="1263276" h="1490591">
                <a:moveTo>
                  <a:pt x="1263277" y="0"/>
                </a:moveTo>
                <a:lnTo>
                  <a:pt x="0" y="0"/>
                </a:lnTo>
                <a:lnTo>
                  <a:pt x="0" y="1490592"/>
                </a:lnTo>
                <a:lnTo>
                  <a:pt x="1263277" y="1490592"/>
                </a:lnTo>
                <a:lnTo>
                  <a:pt x="12632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39</Words>
  <Application>Microsoft Office PowerPoint</Application>
  <PresentationFormat>Custom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Lilita One</vt:lpstr>
      <vt:lpstr>Times New Roman</vt:lpstr>
      <vt:lpstr>Nunito Bold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chuyện về gia đình</dc:title>
  <cp:lastModifiedBy>Admin</cp:lastModifiedBy>
  <cp:revision>4</cp:revision>
  <dcterms:created xsi:type="dcterms:W3CDTF">2006-08-16T00:00:00Z</dcterms:created>
  <dcterms:modified xsi:type="dcterms:W3CDTF">2025-10-22T13:39:34Z</dcterms:modified>
  <dc:identifier>DAG2g1TpqPc</dc:identifier>
</cp:coreProperties>
</file>