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</p:sldMasterIdLst>
  <p:notesMasterIdLst>
    <p:notesMasterId r:id="rId37"/>
  </p:notesMasterIdLst>
  <p:sldIdLst>
    <p:sldId id="256" r:id="rId12"/>
    <p:sldId id="280" r:id="rId13"/>
    <p:sldId id="257" r:id="rId14"/>
    <p:sldId id="258" r:id="rId15"/>
    <p:sldId id="269" r:id="rId16"/>
    <p:sldId id="268" r:id="rId17"/>
    <p:sldId id="266" r:id="rId18"/>
    <p:sldId id="276" r:id="rId19"/>
    <p:sldId id="274" r:id="rId20"/>
    <p:sldId id="273" r:id="rId21"/>
    <p:sldId id="272" r:id="rId22"/>
    <p:sldId id="271" r:id="rId23"/>
    <p:sldId id="278" r:id="rId24"/>
    <p:sldId id="261" r:id="rId25"/>
    <p:sldId id="297" r:id="rId26"/>
    <p:sldId id="283" r:id="rId27"/>
    <p:sldId id="284" r:id="rId28"/>
    <p:sldId id="296" r:id="rId29"/>
    <p:sldId id="286" r:id="rId30"/>
    <p:sldId id="294" r:id="rId31"/>
    <p:sldId id="291" r:id="rId32"/>
    <p:sldId id="289" r:id="rId33"/>
    <p:sldId id="288" r:id="rId34"/>
    <p:sldId id="287" r:id="rId35"/>
    <p:sldId id="282" r:id="rId36"/>
  </p:sldIdLst>
  <p:sldSz cx="18288000" cy="10287000"/>
  <p:notesSz cx="6858000" cy="9144000"/>
  <p:embeddedFontLs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Paytone One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76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>
                <a:solidFill>
                  <a:prstClr val="black"/>
                </a:solidFill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Đây là đôi bàn tay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>
                <a:solidFill>
                  <a:prstClr val="black"/>
                </a:solidFill>
              </a:rPr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Đây là đôi bàn tay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Đây là đôi bàn tay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>
                <a:solidFill>
                  <a:prstClr val="black"/>
                </a:solidFill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Đây là đôi bàn tay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>
                <a:solidFill>
                  <a:prstClr val="black"/>
                </a:solidFill>
              </a:rPr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>
                <a:solidFill>
                  <a:prstClr val="black"/>
                </a:solidFill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Đây là đôi bàn tay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>
                <a:solidFill>
                  <a:prstClr val="black"/>
                </a:solidFill>
              </a:rPr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>
                <a:solidFill>
                  <a:prstClr val="black"/>
                </a:solidFill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Đây là đôi bàn tay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>
                <a:solidFill>
                  <a:prstClr val="black"/>
                </a:solidFill>
              </a:rPr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007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890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104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929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777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304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986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039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617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3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123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152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402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261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489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349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673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77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859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5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184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399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56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43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77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58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58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49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29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9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14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2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95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18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43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77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58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58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49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2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95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1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2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95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18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43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77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58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58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4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29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95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14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2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95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78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54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82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60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7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7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2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58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0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27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23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78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54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824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6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77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73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26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580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01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274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23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780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54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8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601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771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7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26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58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01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274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23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780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54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824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601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771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73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26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580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01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274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23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1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980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850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505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51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327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07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086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121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955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7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7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2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2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2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2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4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4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4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4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9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457">
            <a:off x="775954" y="4359299"/>
            <a:ext cx="15875892" cy="5163628"/>
          </a:xfrm>
          <a:custGeom>
            <a:avLst/>
            <a:gdLst/>
            <a:ahLst/>
            <a:cxnLst/>
            <a:rect l="l" t="t" r="r" b="b"/>
            <a:pathLst>
              <a:path w="15875892" h="5163628">
                <a:moveTo>
                  <a:pt x="0" y="0"/>
                </a:moveTo>
                <a:lnTo>
                  <a:pt x="15875892" y="0"/>
                </a:lnTo>
                <a:lnTo>
                  <a:pt x="15875892" y="5163628"/>
                </a:lnTo>
                <a:lnTo>
                  <a:pt x="0" y="516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289" y="4458820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2" y="0"/>
                </a:lnTo>
                <a:lnTo>
                  <a:pt x="3911992" y="4548828"/>
                </a:lnTo>
                <a:lnTo>
                  <a:pt x="0" y="4548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46139" y="4171923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3" y="0"/>
                </a:lnTo>
                <a:lnTo>
                  <a:pt x="3911993" y="4548829"/>
                </a:lnTo>
                <a:lnTo>
                  <a:pt x="0" y="4548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64327">
            <a:off x="1708" y="10239638"/>
            <a:ext cx="38429" cy="45954"/>
          </a:xfrm>
          <a:custGeom>
            <a:avLst/>
            <a:gdLst/>
            <a:ahLst/>
            <a:cxnLst/>
            <a:rect l="l" t="t" r="r" b="b"/>
            <a:pathLst>
              <a:path w="38429" h="45954">
                <a:moveTo>
                  <a:pt x="0" y="0"/>
                </a:moveTo>
                <a:lnTo>
                  <a:pt x="38429" y="0"/>
                </a:lnTo>
                <a:lnTo>
                  <a:pt x="38429" y="45954"/>
                </a:lnTo>
                <a:lnTo>
                  <a:pt x="0" y="45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" y="7667464"/>
            <a:ext cx="18288002" cy="9730453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46208" y="6028502"/>
            <a:ext cx="10703426" cy="3277924"/>
          </a:xfrm>
          <a:custGeom>
            <a:avLst/>
            <a:gdLst/>
            <a:ahLst/>
            <a:cxnLst/>
            <a:rect l="l" t="t" r="r" b="b"/>
            <a:pathLst>
              <a:path w="10703426" h="3277924">
                <a:moveTo>
                  <a:pt x="0" y="0"/>
                </a:moveTo>
                <a:lnTo>
                  <a:pt x="10703426" y="0"/>
                </a:lnTo>
                <a:lnTo>
                  <a:pt x="10703426" y="3277924"/>
                </a:lnTo>
                <a:lnTo>
                  <a:pt x="0" y="3277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64327">
            <a:off x="18272083" y="558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5"/>
                </a:lnTo>
                <a:lnTo>
                  <a:pt x="0" y="18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447441">
            <a:off x="15486403" y="6853579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3" y="0"/>
                </a:lnTo>
                <a:lnTo>
                  <a:pt x="919473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05584">
            <a:off x="15533632" y="954853"/>
            <a:ext cx="2077144" cy="2103921"/>
          </a:xfrm>
          <a:custGeom>
            <a:avLst/>
            <a:gdLst/>
            <a:ahLst/>
            <a:cxnLst/>
            <a:rect l="l" t="t" r="r" b="b"/>
            <a:pathLst>
              <a:path w="2077144" h="2103921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20121" y="527063"/>
            <a:ext cx="11573224" cy="10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 dirty="0" smtClean="0">
                <a:solidFill>
                  <a:srgbClr val="FE4625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599" b="1" dirty="0" smtClean="0">
                <a:solidFill>
                  <a:srgbClr val="FE462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KHÁM </a:t>
            </a:r>
            <a:r>
              <a:rPr lang="en-US" sz="6599" b="1" dirty="0">
                <a:solidFill>
                  <a:srgbClr val="FE462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PHÁ ĐÔI BÀN TAY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00677" y="1617811"/>
            <a:ext cx="5112962" cy="111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7"/>
              </a:lnSpc>
              <a:spcBef>
                <a:spcPct val="0"/>
              </a:spcBef>
            </a:pPr>
            <a:r>
              <a:rPr lang="en-US" sz="6548" b="1" dirty="0" err="1">
                <a:solidFill>
                  <a:srgbClr val="FE462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Lớp</a:t>
            </a:r>
            <a:r>
              <a:rPr lang="en-US" sz="6548" b="1" dirty="0">
                <a:solidFill>
                  <a:srgbClr val="FE462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4-5 </a:t>
            </a:r>
            <a:r>
              <a:rPr lang="en-US" sz="6548" b="1" dirty="0" err="1">
                <a:solidFill>
                  <a:srgbClr val="FE462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tuổi</a:t>
            </a:r>
            <a:endParaRPr lang="en-US" sz="6548" b="1" dirty="0">
              <a:solidFill>
                <a:srgbClr val="FE4625"/>
              </a:solidFill>
              <a:latin typeface="Times New Roman" pitchFamily="18" charset="0"/>
              <a:ea typeface="Paytone One"/>
              <a:cs typeface="Times New Roman" pitchFamily="18" charset="0"/>
              <a:sym typeface="Paytone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2137" y="-57150"/>
            <a:ext cx="9262926" cy="102870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7676482" y="0"/>
                </a:moveTo>
                <a:lnTo>
                  <a:pt x="0" y="0"/>
                </a:lnTo>
                <a:lnTo>
                  <a:pt x="0" y="8229600"/>
                </a:lnTo>
                <a:lnTo>
                  <a:pt x="7676482" y="8229600"/>
                </a:lnTo>
                <a:lnTo>
                  <a:pt x="7676482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43600" y="-57150"/>
            <a:ext cx="9736179" cy="104013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0" y="0"/>
                </a:moveTo>
                <a:lnTo>
                  <a:pt x="7676481" y="0"/>
                </a:lnTo>
                <a:lnTo>
                  <a:pt x="76764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cxnSp>
        <p:nvCxnSpPr>
          <p:cNvPr id="5" name="Straight Arrow Connector 4"/>
          <p:cNvCxnSpPr/>
          <p:nvPr/>
        </p:nvCxnSpPr>
        <p:spPr>
          <a:xfrm>
            <a:off x="2971800" y="2139580"/>
            <a:ext cx="1981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2137" y="1638300"/>
            <a:ext cx="1794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6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2137" y="-57150"/>
            <a:ext cx="9262926" cy="102870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7676482" y="0"/>
                </a:moveTo>
                <a:lnTo>
                  <a:pt x="0" y="0"/>
                </a:lnTo>
                <a:lnTo>
                  <a:pt x="0" y="8229600"/>
                </a:lnTo>
                <a:lnTo>
                  <a:pt x="7676482" y="8229600"/>
                </a:lnTo>
                <a:lnTo>
                  <a:pt x="7676482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43600" y="-171450"/>
            <a:ext cx="9736179" cy="104013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0" y="0"/>
                </a:moveTo>
                <a:lnTo>
                  <a:pt x="7676481" y="0"/>
                </a:lnTo>
                <a:lnTo>
                  <a:pt x="76764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cxnSp>
        <p:nvCxnSpPr>
          <p:cNvPr id="5" name="Straight Arrow Connector 4"/>
          <p:cNvCxnSpPr/>
          <p:nvPr/>
        </p:nvCxnSpPr>
        <p:spPr>
          <a:xfrm>
            <a:off x="3002604" y="3543300"/>
            <a:ext cx="1981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8516" y="3009900"/>
            <a:ext cx="2863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6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95474" y="-107004"/>
            <a:ext cx="9262926" cy="102870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7676482" y="0"/>
                </a:moveTo>
                <a:lnTo>
                  <a:pt x="0" y="0"/>
                </a:lnTo>
                <a:lnTo>
                  <a:pt x="0" y="8229600"/>
                </a:lnTo>
                <a:lnTo>
                  <a:pt x="7676482" y="8229600"/>
                </a:lnTo>
                <a:lnTo>
                  <a:pt x="7676482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52034" y="-114301"/>
            <a:ext cx="9736179" cy="104013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0" y="0"/>
                </a:moveTo>
                <a:lnTo>
                  <a:pt x="7676481" y="0"/>
                </a:lnTo>
                <a:lnTo>
                  <a:pt x="76764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1752600" y="4424629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7239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6540" y="215733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67800" y="1738723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7923" y="1810869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723899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6911" y="4305465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49675" y="7239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59161" y="215734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34081" y="531777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6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00746" y="0"/>
            <a:ext cx="9067799" cy="5236741"/>
          </a:xfrm>
          <a:custGeom>
            <a:avLst/>
            <a:gdLst/>
            <a:ahLst/>
            <a:cxnLst/>
            <a:rect l="l" t="t" r="r" b="b"/>
            <a:pathLst>
              <a:path w="8597269" h="5236741">
                <a:moveTo>
                  <a:pt x="0" y="0"/>
                </a:moveTo>
                <a:lnTo>
                  <a:pt x="8597269" y="0"/>
                </a:lnTo>
                <a:lnTo>
                  <a:pt x="8597269" y="5236741"/>
                </a:lnTo>
                <a:lnTo>
                  <a:pt x="0" y="5236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8" r="-11658" b="-14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" y="0"/>
            <a:ext cx="9200745" cy="5236741"/>
          </a:xfrm>
          <a:custGeom>
            <a:avLst/>
            <a:gdLst/>
            <a:ahLst/>
            <a:cxnLst/>
            <a:rect l="l" t="t" r="r" b="b"/>
            <a:pathLst>
              <a:path w="9690731" h="5143500">
                <a:moveTo>
                  <a:pt x="0" y="0"/>
                </a:moveTo>
                <a:lnTo>
                  <a:pt x="9690731" y="0"/>
                </a:lnTo>
                <a:lnTo>
                  <a:pt x="969073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539" t="-30468" b="-244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143500"/>
            <a:ext cx="5729614" cy="5143500"/>
          </a:xfrm>
          <a:custGeom>
            <a:avLst/>
            <a:gdLst/>
            <a:ahLst/>
            <a:cxnLst/>
            <a:rect l="l" t="t" r="r" b="b"/>
            <a:pathLst>
              <a:path w="5729614" h="5143500">
                <a:moveTo>
                  <a:pt x="0" y="0"/>
                </a:moveTo>
                <a:lnTo>
                  <a:pt x="5729614" y="0"/>
                </a:lnTo>
                <a:lnTo>
                  <a:pt x="572961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20" r="-132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29615" y="5236741"/>
            <a:ext cx="5896135" cy="5050259"/>
          </a:xfrm>
          <a:custGeom>
            <a:avLst/>
            <a:gdLst/>
            <a:ahLst/>
            <a:cxnLst/>
            <a:rect l="l" t="t" r="r" b="b"/>
            <a:pathLst>
              <a:path w="5896135" h="5050259">
                <a:moveTo>
                  <a:pt x="0" y="0"/>
                </a:moveTo>
                <a:lnTo>
                  <a:pt x="5896136" y="0"/>
                </a:lnTo>
                <a:lnTo>
                  <a:pt x="5896136" y="5050259"/>
                </a:lnTo>
                <a:lnTo>
                  <a:pt x="0" y="5050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48" r="-444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25750" y="5236741"/>
            <a:ext cx="6642795" cy="4957018"/>
          </a:xfrm>
          <a:custGeom>
            <a:avLst/>
            <a:gdLst/>
            <a:ahLst/>
            <a:cxnLst/>
            <a:rect l="l" t="t" r="r" b="b"/>
            <a:pathLst>
              <a:path w="6662250" h="4957017">
                <a:moveTo>
                  <a:pt x="0" y="0"/>
                </a:moveTo>
                <a:lnTo>
                  <a:pt x="6662250" y="0"/>
                </a:lnTo>
                <a:lnTo>
                  <a:pt x="6662250" y="4957018"/>
                </a:lnTo>
                <a:lnTo>
                  <a:pt x="0" y="4957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48" r="-1670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32799" y="1051103"/>
            <a:ext cx="2149001" cy="1530787"/>
          </a:xfrm>
          <a:custGeom>
            <a:avLst/>
            <a:gdLst/>
            <a:ahLst/>
            <a:cxnLst/>
            <a:rect l="l" t="t" r="r" b="b"/>
            <a:pathLst>
              <a:path w="2781584" h="2461702">
                <a:moveTo>
                  <a:pt x="0" y="0"/>
                </a:moveTo>
                <a:lnTo>
                  <a:pt x="2781584" y="0"/>
                </a:lnTo>
                <a:lnTo>
                  <a:pt x="2781584" y="2461703"/>
                </a:lnTo>
                <a:lnTo>
                  <a:pt x="0" y="246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98438" y="1409700"/>
            <a:ext cx="2031459" cy="1720606"/>
          </a:xfrm>
          <a:custGeom>
            <a:avLst/>
            <a:gdLst/>
            <a:ahLst/>
            <a:cxnLst/>
            <a:rect l="l" t="t" r="r" b="b"/>
            <a:pathLst>
              <a:path w="3443211" h="3047242">
                <a:moveTo>
                  <a:pt x="0" y="0"/>
                </a:moveTo>
                <a:lnTo>
                  <a:pt x="3443211" y="0"/>
                </a:lnTo>
                <a:lnTo>
                  <a:pt x="3443211" y="3047242"/>
                </a:lnTo>
                <a:lnTo>
                  <a:pt x="0" y="304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171" y="5753100"/>
            <a:ext cx="1663429" cy="1471456"/>
          </a:xfrm>
          <a:custGeom>
            <a:avLst/>
            <a:gdLst/>
            <a:ahLst/>
            <a:cxnLst/>
            <a:rect l="l" t="t" r="r" b="b"/>
            <a:pathLst>
              <a:path w="2409726" h="2132608">
                <a:moveTo>
                  <a:pt x="0" y="0"/>
                </a:moveTo>
                <a:lnTo>
                  <a:pt x="2409726" y="0"/>
                </a:lnTo>
                <a:lnTo>
                  <a:pt x="2409726" y="2132608"/>
                </a:lnTo>
                <a:lnTo>
                  <a:pt x="0" y="21326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04865" y="6532588"/>
            <a:ext cx="1895881" cy="1383936"/>
          </a:xfrm>
          <a:custGeom>
            <a:avLst/>
            <a:gdLst/>
            <a:ahLst/>
            <a:cxnLst/>
            <a:rect l="l" t="t" r="r" b="b"/>
            <a:pathLst>
              <a:path w="2325688" h="2058234">
                <a:moveTo>
                  <a:pt x="0" y="0"/>
                </a:moveTo>
                <a:lnTo>
                  <a:pt x="2325688" y="0"/>
                </a:lnTo>
                <a:lnTo>
                  <a:pt x="2325688" y="2058234"/>
                </a:lnTo>
                <a:lnTo>
                  <a:pt x="0" y="2058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81434" y="6743700"/>
            <a:ext cx="1896927" cy="1516246"/>
          </a:xfrm>
          <a:custGeom>
            <a:avLst/>
            <a:gdLst/>
            <a:ahLst/>
            <a:cxnLst/>
            <a:rect l="l" t="t" r="r" b="b"/>
            <a:pathLst>
              <a:path w="2325688" h="2058234">
                <a:moveTo>
                  <a:pt x="0" y="0"/>
                </a:moveTo>
                <a:lnTo>
                  <a:pt x="2325688" y="0"/>
                </a:lnTo>
                <a:lnTo>
                  <a:pt x="2325688" y="2058234"/>
                </a:lnTo>
                <a:lnTo>
                  <a:pt x="0" y="2058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218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563" t="-9399" r="-33197" b="-12884"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14982491" y="1637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407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Vũ điệu rửa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26434" y="964792"/>
            <a:ext cx="7101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350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3" t="-9399" r="-33197" b="-12884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4020642" y="876300"/>
            <a:ext cx="1147141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SHCM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60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" y="-1"/>
            <a:ext cx="18036702" cy="1352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01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" y="0"/>
            <a:ext cx="18284758" cy="110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29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4"/>
            <a:ext cx="18288000" cy="1029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8516600" cy="100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2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ảy múa nào bạn ơi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3543300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477000" y="1333500"/>
            <a:ext cx="52950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-26" y="73769"/>
            <a:ext cx="2286027" cy="1945532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2763815" y="0"/>
                </a:moveTo>
                <a:lnTo>
                  <a:pt x="0" y="0"/>
                </a:lnTo>
                <a:lnTo>
                  <a:pt x="0" y="2709835"/>
                </a:lnTo>
                <a:lnTo>
                  <a:pt x="2763815" y="2709835"/>
                </a:lnTo>
                <a:lnTo>
                  <a:pt x="27638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7"/>
          <p:cNvSpPr/>
          <p:nvPr/>
        </p:nvSpPr>
        <p:spPr>
          <a:xfrm rot="16200000" flipH="1">
            <a:off x="-55606" y="7945394"/>
            <a:ext cx="2397187" cy="2286026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2763815" y="0"/>
                </a:moveTo>
                <a:lnTo>
                  <a:pt x="0" y="0"/>
                </a:lnTo>
                <a:lnTo>
                  <a:pt x="0" y="2709835"/>
                </a:lnTo>
                <a:lnTo>
                  <a:pt x="2763815" y="2709835"/>
                </a:lnTo>
                <a:lnTo>
                  <a:pt x="27638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 rot="5400000" flipH="1">
            <a:off x="16121602" y="182765"/>
            <a:ext cx="2275395" cy="2057399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2763815" y="0"/>
                </a:moveTo>
                <a:lnTo>
                  <a:pt x="0" y="0"/>
                </a:lnTo>
                <a:lnTo>
                  <a:pt x="0" y="2709835"/>
                </a:lnTo>
                <a:lnTo>
                  <a:pt x="2763815" y="2709835"/>
                </a:lnTo>
                <a:lnTo>
                  <a:pt x="27638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9"/>
          <p:cNvSpPr/>
          <p:nvPr/>
        </p:nvSpPr>
        <p:spPr>
          <a:xfrm rot="10800000" flipH="1">
            <a:off x="16078200" y="7889812"/>
            <a:ext cx="2208178" cy="2397187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2763815" y="0"/>
                </a:moveTo>
                <a:lnTo>
                  <a:pt x="0" y="0"/>
                </a:lnTo>
                <a:lnTo>
                  <a:pt x="0" y="2709835"/>
                </a:lnTo>
                <a:lnTo>
                  <a:pt x="2763815" y="2709835"/>
                </a:lnTo>
                <a:lnTo>
                  <a:pt x="27638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5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" y="811"/>
            <a:ext cx="18284757" cy="102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50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" y="0"/>
            <a:ext cx="18432294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2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02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873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99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3" t="-9399" r="-33197" b="-1288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5673" y="1754163"/>
            <a:ext cx="13612947" cy="7504137"/>
          </a:xfrm>
          <a:custGeom>
            <a:avLst/>
            <a:gdLst/>
            <a:ahLst/>
            <a:cxnLst/>
            <a:rect l="l" t="t" r="r" b="b"/>
            <a:pathLst>
              <a:path w="13612947" h="7504137">
                <a:moveTo>
                  <a:pt x="0" y="0"/>
                </a:moveTo>
                <a:lnTo>
                  <a:pt x="13612947" y="0"/>
                </a:lnTo>
                <a:lnTo>
                  <a:pt x="13612947" y="7504137"/>
                </a:lnTo>
                <a:lnTo>
                  <a:pt x="0" y="75041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427" flipH="1">
            <a:off x="15008054" y="406793"/>
            <a:ext cx="3254383" cy="2461127"/>
          </a:xfrm>
          <a:custGeom>
            <a:avLst/>
            <a:gdLst/>
            <a:ahLst/>
            <a:cxnLst/>
            <a:rect l="l" t="t" r="r" b="b"/>
            <a:pathLst>
              <a:path w="3254383" h="2461127">
                <a:moveTo>
                  <a:pt x="3254383" y="0"/>
                </a:moveTo>
                <a:lnTo>
                  <a:pt x="0" y="0"/>
                </a:lnTo>
                <a:lnTo>
                  <a:pt x="0" y="2461127"/>
                </a:lnTo>
                <a:lnTo>
                  <a:pt x="3254383" y="2461127"/>
                </a:lnTo>
                <a:lnTo>
                  <a:pt x="325438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19711" flipH="1">
            <a:off x="562821" y="173013"/>
            <a:ext cx="1263276" cy="1490591"/>
          </a:xfrm>
          <a:custGeom>
            <a:avLst/>
            <a:gdLst/>
            <a:ahLst/>
            <a:cxnLst/>
            <a:rect l="l" t="t" r="r" b="b"/>
            <a:pathLst>
              <a:path w="1263276" h="1490591">
                <a:moveTo>
                  <a:pt x="1263276" y="0"/>
                </a:moveTo>
                <a:lnTo>
                  <a:pt x="0" y="0"/>
                </a:lnTo>
                <a:lnTo>
                  <a:pt x="0" y="1490591"/>
                </a:lnTo>
                <a:lnTo>
                  <a:pt x="1263276" y="1490591"/>
                </a:lnTo>
                <a:lnTo>
                  <a:pt x="126327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33800" y="866775"/>
            <a:ext cx="10087060" cy="1356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01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E462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TẠM BIỆT CÁC CON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82491" y="1637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407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120248" y="2019301"/>
            <a:ext cx="5745720" cy="8267699"/>
          </a:xfrm>
          <a:custGeom>
            <a:avLst/>
            <a:gdLst/>
            <a:ahLst/>
            <a:cxnLst/>
            <a:rect l="l" t="t" r="r" b="b"/>
            <a:pathLst>
              <a:path w="5745720" h="8042840">
                <a:moveTo>
                  <a:pt x="5745720" y="0"/>
                </a:moveTo>
                <a:lnTo>
                  <a:pt x="0" y="0"/>
                </a:lnTo>
                <a:lnTo>
                  <a:pt x="0" y="8042840"/>
                </a:lnTo>
                <a:lnTo>
                  <a:pt x="5745720" y="8042840"/>
                </a:lnTo>
                <a:lnTo>
                  <a:pt x="5745720" y="0"/>
                </a:lnTo>
                <a:close/>
              </a:path>
            </a:pathLst>
          </a:custGeom>
          <a:blipFill>
            <a:blip r:embed="rId3"/>
            <a:stretch>
              <a:fillRect l="-2306" r="-2306" b="-6934"/>
            </a:stretch>
          </a:blipFill>
        </p:spPr>
        <p:txBody>
          <a:bodyPr/>
          <a:lstStyle/>
          <a:p>
            <a:r>
              <a:rPr lang="en-US" dirty="0" smtClean="0"/>
              <a:t>                                             </a:t>
            </a:r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8610600" y="2028218"/>
            <a:ext cx="6069232" cy="8267700"/>
          </a:xfrm>
          <a:custGeom>
            <a:avLst/>
            <a:gdLst/>
            <a:ahLst/>
            <a:cxnLst/>
            <a:rect l="l" t="t" r="r" b="b"/>
            <a:pathLst>
              <a:path w="5745720" h="7702771">
                <a:moveTo>
                  <a:pt x="0" y="0"/>
                </a:moveTo>
                <a:lnTo>
                  <a:pt x="5745720" y="0"/>
                </a:lnTo>
                <a:lnTo>
                  <a:pt x="5745720" y="7702771"/>
                </a:lnTo>
                <a:lnTo>
                  <a:pt x="0" y="7702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" r="-95" b="-6934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5791200" y="458582"/>
            <a:ext cx="52581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900464" y="495300"/>
            <a:ext cx="6258906" cy="8652440"/>
          </a:xfrm>
          <a:custGeom>
            <a:avLst/>
            <a:gdLst/>
            <a:ahLst/>
            <a:cxnLst/>
            <a:rect l="l" t="t" r="r" b="b"/>
            <a:pathLst>
              <a:path w="5745720" h="8042840">
                <a:moveTo>
                  <a:pt x="5745720" y="0"/>
                </a:moveTo>
                <a:lnTo>
                  <a:pt x="0" y="0"/>
                </a:lnTo>
                <a:lnTo>
                  <a:pt x="0" y="8042840"/>
                </a:lnTo>
                <a:lnTo>
                  <a:pt x="5745720" y="8042840"/>
                </a:lnTo>
                <a:lnTo>
                  <a:pt x="5745720" y="0"/>
                </a:lnTo>
                <a:close/>
              </a:path>
            </a:pathLst>
          </a:custGeom>
          <a:blipFill>
            <a:blip r:embed="rId3"/>
            <a:stretch>
              <a:fillRect l="-2306" r="-2306" b="-69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5400" y="733933"/>
            <a:ext cx="6248400" cy="8175173"/>
          </a:xfrm>
          <a:custGeom>
            <a:avLst/>
            <a:gdLst/>
            <a:ahLst/>
            <a:cxnLst/>
            <a:rect l="l" t="t" r="r" b="b"/>
            <a:pathLst>
              <a:path w="5745720" h="7702771">
                <a:moveTo>
                  <a:pt x="0" y="0"/>
                </a:moveTo>
                <a:lnTo>
                  <a:pt x="5745720" y="0"/>
                </a:lnTo>
                <a:lnTo>
                  <a:pt x="5745720" y="7702771"/>
                </a:lnTo>
                <a:lnTo>
                  <a:pt x="0" y="7702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" r="-95" b="-69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4800" y="5102157"/>
            <a:ext cx="2362200" cy="1223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01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Mu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bàn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tay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ea typeface="Paytone One"/>
              <a:cs typeface="Times New Roman" pitchFamily="18" charset="0"/>
              <a:sym typeface="Paytone One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67000" y="6134100"/>
            <a:ext cx="2209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413650" y="1104900"/>
            <a:ext cx="5745720" cy="8042840"/>
          </a:xfrm>
          <a:custGeom>
            <a:avLst/>
            <a:gdLst/>
            <a:ahLst/>
            <a:cxnLst/>
            <a:rect l="l" t="t" r="r" b="b"/>
            <a:pathLst>
              <a:path w="5745720" h="8042840">
                <a:moveTo>
                  <a:pt x="5745720" y="0"/>
                </a:moveTo>
                <a:lnTo>
                  <a:pt x="0" y="0"/>
                </a:lnTo>
                <a:lnTo>
                  <a:pt x="0" y="8042840"/>
                </a:lnTo>
                <a:lnTo>
                  <a:pt x="5745720" y="8042840"/>
                </a:lnTo>
                <a:lnTo>
                  <a:pt x="5745720" y="0"/>
                </a:lnTo>
                <a:close/>
              </a:path>
            </a:pathLst>
          </a:custGeom>
          <a:blipFill>
            <a:blip r:embed="rId3"/>
            <a:stretch>
              <a:fillRect l="-2306" r="-2306" b="-69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9370" y="1274934"/>
            <a:ext cx="5745720" cy="7702771"/>
          </a:xfrm>
          <a:custGeom>
            <a:avLst/>
            <a:gdLst/>
            <a:ahLst/>
            <a:cxnLst/>
            <a:rect l="l" t="t" r="r" b="b"/>
            <a:pathLst>
              <a:path w="5745720" h="7702771">
                <a:moveTo>
                  <a:pt x="0" y="0"/>
                </a:moveTo>
                <a:lnTo>
                  <a:pt x="5745720" y="0"/>
                </a:lnTo>
                <a:lnTo>
                  <a:pt x="5745720" y="7702771"/>
                </a:lnTo>
                <a:lnTo>
                  <a:pt x="0" y="7702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" r="-95" b="-69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8562" y="1971442"/>
            <a:ext cx="2133600" cy="1235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01"/>
              </a:lnSpc>
              <a:spcBef>
                <a:spcPct val="0"/>
              </a:spcBef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Ngón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tay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ea typeface="Paytone One"/>
              <a:cs typeface="Times New Roman" pitchFamily="18" charset="0"/>
              <a:sym typeface="Paytone One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42162" y="2933700"/>
            <a:ext cx="19536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806430" y="723900"/>
            <a:ext cx="6352940" cy="9563100"/>
          </a:xfrm>
          <a:custGeom>
            <a:avLst/>
            <a:gdLst/>
            <a:ahLst/>
            <a:cxnLst/>
            <a:rect l="l" t="t" r="r" b="b"/>
            <a:pathLst>
              <a:path w="5745720" h="8042840">
                <a:moveTo>
                  <a:pt x="5745720" y="0"/>
                </a:moveTo>
                <a:lnTo>
                  <a:pt x="0" y="0"/>
                </a:lnTo>
                <a:lnTo>
                  <a:pt x="0" y="8042840"/>
                </a:lnTo>
                <a:lnTo>
                  <a:pt x="5745720" y="8042840"/>
                </a:lnTo>
                <a:lnTo>
                  <a:pt x="5745720" y="0"/>
                </a:lnTo>
                <a:close/>
              </a:path>
            </a:pathLst>
          </a:custGeom>
          <a:blipFill>
            <a:blip r:embed="rId3"/>
            <a:stretch>
              <a:fillRect l="-2306" r="-2306" b="-69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23660" y="755516"/>
            <a:ext cx="6573540" cy="9563100"/>
          </a:xfrm>
          <a:custGeom>
            <a:avLst/>
            <a:gdLst/>
            <a:ahLst/>
            <a:cxnLst/>
            <a:rect l="l" t="t" r="r" b="b"/>
            <a:pathLst>
              <a:path w="5745720" h="7702771">
                <a:moveTo>
                  <a:pt x="0" y="0"/>
                </a:moveTo>
                <a:lnTo>
                  <a:pt x="5745720" y="0"/>
                </a:lnTo>
                <a:lnTo>
                  <a:pt x="5745720" y="7702771"/>
                </a:lnTo>
                <a:lnTo>
                  <a:pt x="0" y="7702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" r="-95" b="-69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2933700"/>
            <a:ext cx="24384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01"/>
              </a:lnSpc>
              <a:spcBef>
                <a:spcPct val="0"/>
              </a:spcBef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Kẽ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ngón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tay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ea typeface="Paytone One"/>
              <a:cs typeface="Times New Roman" pitchFamily="18" charset="0"/>
              <a:sym typeface="Paytone One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47672" y="4000500"/>
            <a:ext cx="168612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590800" y="821146"/>
            <a:ext cx="6568570" cy="9465854"/>
          </a:xfrm>
          <a:custGeom>
            <a:avLst/>
            <a:gdLst/>
            <a:ahLst/>
            <a:cxnLst/>
            <a:rect l="l" t="t" r="r" b="b"/>
            <a:pathLst>
              <a:path w="5745720" h="8042840">
                <a:moveTo>
                  <a:pt x="5745720" y="0"/>
                </a:moveTo>
                <a:lnTo>
                  <a:pt x="0" y="0"/>
                </a:lnTo>
                <a:lnTo>
                  <a:pt x="0" y="8042840"/>
                </a:lnTo>
                <a:lnTo>
                  <a:pt x="5745720" y="8042840"/>
                </a:lnTo>
                <a:lnTo>
                  <a:pt x="5745720" y="0"/>
                </a:lnTo>
                <a:close/>
              </a:path>
            </a:pathLst>
          </a:custGeom>
          <a:blipFill>
            <a:blip r:embed="rId3"/>
            <a:stretch>
              <a:fillRect l="-2306" r="-2306" b="-69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5400" y="971840"/>
            <a:ext cx="6934200" cy="9315160"/>
          </a:xfrm>
          <a:custGeom>
            <a:avLst/>
            <a:gdLst/>
            <a:ahLst/>
            <a:cxnLst/>
            <a:rect l="l" t="t" r="r" b="b"/>
            <a:pathLst>
              <a:path w="5745720" h="7702771">
                <a:moveTo>
                  <a:pt x="0" y="0"/>
                </a:moveTo>
                <a:lnTo>
                  <a:pt x="5745720" y="0"/>
                </a:lnTo>
                <a:lnTo>
                  <a:pt x="5745720" y="7702771"/>
                </a:lnTo>
                <a:lnTo>
                  <a:pt x="0" y="7702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" r="-95" b="-69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5085" y="663612"/>
            <a:ext cx="2362200" cy="1223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01"/>
              </a:lnSpc>
              <a:spcBef>
                <a:spcPct val="0"/>
              </a:spcBef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Móng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tay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ea typeface="Paytone One"/>
              <a:cs typeface="Times New Roman" pitchFamily="18" charset="0"/>
              <a:sym typeface="Paytone One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62200" y="1762886"/>
            <a:ext cx="24789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2137" y="-57150"/>
            <a:ext cx="9262926" cy="102870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7676482" y="0"/>
                </a:moveTo>
                <a:lnTo>
                  <a:pt x="0" y="0"/>
                </a:lnTo>
                <a:lnTo>
                  <a:pt x="0" y="8229600"/>
                </a:lnTo>
                <a:lnTo>
                  <a:pt x="7676482" y="8229600"/>
                </a:lnTo>
                <a:lnTo>
                  <a:pt x="7676482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43600" y="-57150"/>
            <a:ext cx="9736179" cy="104013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0" y="0"/>
                </a:moveTo>
                <a:lnTo>
                  <a:pt x="7676481" y="0"/>
                </a:lnTo>
                <a:lnTo>
                  <a:pt x="76764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cxnSp>
        <p:nvCxnSpPr>
          <p:cNvPr id="5" name="Straight Arrow Connector 4"/>
          <p:cNvCxnSpPr/>
          <p:nvPr/>
        </p:nvCxnSpPr>
        <p:spPr>
          <a:xfrm>
            <a:off x="3048000" y="4457700"/>
            <a:ext cx="28956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7438" y="3978414"/>
            <a:ext cx="2890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39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150337" y="0"/>
            <a:ext cx="9262926" cy="97917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7676482" y="0"/>
                </a:moveTo>
                <a:lnTo>
                  <a:pt x="0" y="0"/>
                </a:lnTo>
                <a:lnTo>
                  <a:pt x="0" y="8229600"/>
                </a:lnTo>
                <a:lnTo>
                  <a:pt x="7676482" y="8229600"/>
                </a:lnTo>
                <a:lnTo>
                  <a:pt x="7676482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81800" y="0"/>
            <a:ext cx="9736179" cy="9944100"/>
          </a:xfrm>
          <a:custGeom>
            <a:avLst/>
            <a:gdLst/>
            <a:ahLst/>
            <a:cxnLst/>
            <a:rect l="l" t="t" r="r" b="b"/>
            <a:pathLst>
              <a:path w="7676481" h="8229600">
                <a:moveTo>
                  <a:pt x="0" y="0"/>
                </a:moveTo>
                <a:lnTo>
                  <a:pt x="7676481" y="0"/>
                </a:lnTo>
                <a:lnTo>
                  <a:pt x="76764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73" r="-11973" b="-15616"/>
            </a:stretch>
          </a:blipFill>
        </p:spPr>
      </p:sp>
      <p:cxnSp>
        <p:nvCxnSpPr>
          <p:cNvPr id="5" name="Straight Arrow Connector 4"/>
          <p:cNvCxnSpPr/>
          <p:nvPr/>
        </p:nvCxnSpPr>
        <p:spPr>
          <a:xfrm>
            <a:off x="3937296" y="4381500"/>
            <a:ext cx="2632117" cy="10404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3827144"/>
            <a:ext cx="3937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6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110</Words>
  <Application>Microsoft Office PowerPoint</Application>
  <PresentationFormat>Custom</PresentationFormat>
  <Paragraphs>45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Calibri</vt:lpstr>
      <vt:lpstr>Times New Roman</vt:lpstr>
      <vt:lpstr>Paytone One</vt:lpstr>
      <vt:lpstr>Office Theme</vt:lpstr>
      <vt:lpstr>1_Office Theme</vt:lpstr>
      <vt:lpstr>3_Office Theme</vt:lpstr>
      <vt:lpstr>4_Office Theme</vt:lpstr>
      <vt:lpstr>2_Office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đoạn văn bản của bạn</dc:title>
  <cp:lastModifiedBy>Admin</cp:lastModifiedBy>
  <cp:revision>22</cp:revision>
  <dcterms:created xsi:type="dcterms:W3CDTF">2006-08-16T00:00:00Z</dcterms:created>
  <dcterms:modified xsi:type="dcterms:W3CDTF">2025-10-24T02:38:47Z</dcterms:modified>
  <dc:identifier>DAG1dvdeBVM</dc:identifier>
</cp:coreProperties>
</file>