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sldIdLst>
    <p:sldId id="271" r:id="rId4"/>
    <p:sldId id="278" r:id="rId5"/>
    <p:sldId id="263" r:id="rId6"/>
    <p:sldId id="257" r:id="rId7"/>
    <p:sldId id="258" r:id="rId8"/>
    <p:sldId id="274" r:id="rId9"/>
    <p:sldId id="259" r:id="rId10"/>
    <p:sldId id="260" r:id="rId11"/>
    <p:sldId id="268" r:id="rId12"/>
    <p:sldId id="276" r:id="rId13"/>
    <p:sldId id="266" r:id="rId14"/>
  </p:sldIdLst>
  <p:sldSz cx="18288000" cy="10287000"/>
  <p:notesSz cx="6858000" cy="9144000"/>
  <p:embeddedFontLst>
    <p:embeddedFont>
      <p:font typeface="Bungee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Paytone One" charset="0"/>
      <p:regular r:id="rId20"/>
    </p:embeddedFont>
    <p:embeddedFont>
      <p:font typeface="DejaVu Serif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35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0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7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5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36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21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0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52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08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81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85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37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58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11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0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09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1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59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02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81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7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7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0"/>
                </a:moveTo>
                <a:lnTo>
                  <a:pt x="0" y="0"/>
                </a:lnTo>
                <a:lnTo>
                  <a:pt x="0" y="2709835"/>
                </a:lnTo>
                <a:lnTo>
                  <a:pt x="2763815" y="2709835"/>
                </a:lnTo>
                <a:lnTo>
                  <a:pt x="27638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4185" y="0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0" y="0"/>
                </a:moveTo>
                <a:lnTo>
                  <a:pt x="2763815" y="0"/>
                </a:lnTo>
                <a:lnTo>
                  <a:pt x="2763815" y="2709835"/>
                </a:lnTo>
                <a:lnTo>
                  <a:pt x="0" y="270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5524185" y="7577165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0" y="2709835"/>
                </a:moveTo>
                <a:lnTo>
                  <a:pt x="2763815" y="2709835"/>
                </a:lnTo>
                <a:lnTo>
                  <a:pt x="2763815" y="0"/>
                </a:lnTo>
                <a:lnTo>
                  <a:pt x="0" y="0"/>
                </a:lnTo>
                <a:lnTo>
                  <a:pt x="0" y="27098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52400" y="7577165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2709835"/>
                </a:moveTo>
                <a:lnTo>
                  <a:pt x="0" y="2709835"/>
                </a:lnTo>
                <a:lnTo>
                  <a:pt x="0" y="0"/>
                </a:lnTo>
                <a:lnTo>
                  <a:pt x="2763815" y="0"/>
                </a:lnTo>
                <a:lnTo>
                  <a:pt x="2763815" y="27098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92046" y="6629619"/>
            <a:ext cx="6215519" cy="3657381"/>
          </a:xfrm>
          <a:custGeom>
            <a:avLst/>
            <a:gdLst/>
            <a:ahLst/>
            <a:cxnLst/>
            <a:rect l="l" t="t" r="r" b="b"/>
            <a:pathLst>
              <a:path w="6215519" h="3657381">
                <a:moveTo>
                  <a:pt x="0" y="0"/>
                </a:moveTo>
                <a:lnTo>
                  <a:pt x="6215518" y="0"/>
                </a:lnTo>
                <a:lnTo>
                  <a:pt x="6215518" y="3657381"/>
                </a:lnTo>
                <a:lnTo>
                  <a:pt x="0" y="3657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73" r="-251" b="-2153"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3887365" y="4767432"/>
            <a:ext cx="1908646" cy="3533545"/>
          </a:xfrm>
          <a:custGeom>
            <a:avLst/>
            <a:gdLst/>
            <a:ahLst/>
            <a:cxnLst/>
            <a:rect l="l" t="t" r="r" b="b"/>
            <a:pathLst>
              <a:path w="2058364" h="3751005">
                <a:moveTo>
                  <a:pt x="0" y="0"/>
                </a:moveTo>
                <a:lnTo>
                  <a:pt x="2058364" y="0"/>
                </a:lnTo>
                <a:lnTo>
                  <a:pt x="2058364" y="3751005"/>
                </a:lnTo>
                <a:lnTo>
                  <a:pt x="0" y="3751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35479" y="515898"/>
            <a:ext cx="10417040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24405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 </a:t>
            </a:r>
            <a:r>
              <a:rPr lang="en-US" sz="3200" dirty="0">
                <a:solidFill>
                  <a:srgbClr val="F24405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UBND XÃ THỊNH MINH</a:t>
            </a:r>
          </a:p>
          <a:p>
            <a:pPr algn="ctr"/>
            <a:r>
              <a:rPr lang="en-US" sz="3200" b="1" dirty="0">
                <a:solidFill>
                  <a:srgbClr val="F24405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TRƯỜNG MẦM NON HỌA MI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0600" y="1742160"/>
            <a:ext cx="16459200" cy="364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BÀI GIẢNG ĐIỆN TỬ </a:t>
            </a:r>
          </a:p>
          <a:p>
            <a:pPr algn="ctr"/>
            <a:r>
              <a:rPr lang="en-US" sz="48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Lĩnh</a:t>
            </a:r>
            <a:r>
              <a:rPr lang="en-US" sz="48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48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vực</a:t>
            </a:r>
            <a:r>
              <a:rPr lang="en-US" sz="48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: GDPTNT</a:t>
            </a:r>
          </a:p>
          <a:p>
            <a:pPr algn="ctr"/>
            <a:r>
              <a:rPr lang="en-US" sz="48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48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KPXH: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Trò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chuyện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về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các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cô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bác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trong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trường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err="1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mầm</a:t>
            </a:r>
            <a:r>
              <a:rPr lang="en-US" sz="5400" b="1" dirty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  <a:r>
              <a:rPr lang="en-US" sz="5400" b="1" dirty="0" smtClean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non</a:t>
            </a:r>
            <a:endParaRPr lang="en-US" sz="5400" b="1" dirty="0">
              <a:solidFill>
                <a:srgbClr val="F24405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  <a:p>
            <a:pPr algn="ctr">
              <a:lnSpc>
                <a:spcPts val="5152"/>
              </a:lnSpc>
            </a:pPr>
            <a:r>
              <a:rPr lang="en-US" sz="3680" b="1" dirty="0" err="1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Lớp</a:t>
            </a:r>
            <a:r>
              <a:rPr lang="en-US" sz="3680" b="1" dirty="0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 4-5 </a:t>
            </a:r>
            <a:r>
              <a:rPr lang="en-US" sz="3680" b="1" dirty="0" err="1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tuổi</a:t>
            </a:r>
            <a:r>
              <a:rPr lang="en-US" sz="3680" b="1" dirty="0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 A</a:t>
            </a:r>
          </a:p>
          <a:p>
            <a:pPr algn="ctr">
              <a:lnSpc>
                <a:spcPts val="5152"/>
              </a:lnSpc>
            </a:pPr>
            <a:r>
              <a:rPr lang="en-US" sz="3680" b="1" dirty="0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GV: </a:t>
            </a:r>
            <a:r>
              <a:rPr lang="en-US" sz="3680" b="1" dirty="0" err="1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Nguyễn</a:t>
            </a:r>
            <a:r>
              <a:rPr lang="en-US" sz="3680" b="1" dirty="0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 </a:t>
            </a:r>
            <a:r>
              <a:rPr lang="en-US" sz="3680" b="1" dirty="0" err="1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Thị</a:t>
            </a:r>
            <a:r>
              <a:rPr lang="en-US" sz="3680" b="1" dirty="0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 </a:t>
            </a:r>
            <a:r>
              <a:rPr lang="en-US" sz="3680" b="1" dirty="0" err="1" smtClean="0">
                <a:solidFill>
                  <a:prstClr val="black"/>
                </a:solidFill>
                <a:latin typeface="Times New Roman" pitchFamily="18" charset="0"/>
                <a:ea typeface="DejaVu Serif"/>
                <a:cs typeface="Times New Roman" pitchFamily="18" charset="0"/>
                <a:sym typeface="DejaVu Serif"/>
              </a:rPr>
              <a:t>Điệp</a:t>
            </a:r>
            <a:endParaRPr lang="en-US" sz="3680" b="1" dirty="0">
              <a:solidFill>
                <a:prstClr val="black"/>
              </a:solidFill>
              <a:latin typeface="Times New Roman" pitchFamily="18" charset="0"/>
              <a:ea typeface="DejaVu Serif"/>
              <a:cs typeface="Times New Roman" pitchFamily="18" charset="0"/>
              <a:sym typeface="DejaVu Serif"/>
            </a:endParaRPr>
          </a:p>
        </p:txBody>
      </p:sp>
      <p:sp>
        <p:nvSpPr>
          <p:cNvPr id="10" name="Freeform 10"/>
          <p:cNvSpPr/>
          <p:nvPr/>
        </p:nvSpPr>
        <p:spPr>
          <a:xfrm rot="2475754">
            <a:off x="12789962" y="4490467"/>
            <a:ext cx="1755091" cy="3533949"/>
          </a:xfrm>
          <a:custGeom>
            <a:avLst/>
            <a:gdLst/>
            <a:ahLst/>
            <a:cxnLst/>
            <a:rect l="l" t="t" r="r" b="b"/>
            <a:pathLst>
              <a:path w="1965623" h="3582001">
                <a:moveTo>
                  <a:pt x="0" y="0"/>
                </a:moveTo>
                <a:lnTo>
                  <a:pt x="1965623" y="0"/>
                </a:lnTo>
                <a:lnTo>
                  <a:pt x="1965623" y="3582001"/>
                </a:lnTo>
                <a:lnTo>
                  <a:pt x="0" y="358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875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-5" y="1"/>
            <a:ext cx="2895604" cy="2171699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68601" y="1"/>
            <a:ext cx="2819398" cy="2171699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0" y="0"/>
                </a:moveTo>
                <a:lnTo>
                  <a:pt x="3424263" y="0"/>
                </a:lnTo>
                <a:lnTo>
                  <a:pt x="3424263" y="3357383"/>
                </a:lnTo>
                <a:lnTo>
                  <a:pt x="0" y="335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6200000" flipH="1">
            <a:off x="257172" y="7781924"/>
            <a:ext cx="2514604" cy="2762250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 flipH="1">
            <a:off x="15468601" y="8039100"/>
            <a:ext cx="2819396" cy="2247900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6458809" y="1333500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M ĐẾN TRƯỜNG MẦM NON Ngọc Linh - YouTube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3953" y="3619500"/>
            <a:ext cx="424573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5230" y="4976818"/>
            <a:ext cx="9247814" cy="5043482"/>
          </a:xfrm>
          <a:custGeom>
            <a:avLst/>
            <a:gdLst/>
            <a:ahLst/>
            <a:cxnLst/>
            <a:rect l="l" t="t" r="r" b="b"/>
            <a:pathLst>
              <a:path w="9247814" h="5441666">
                <a:moveTo>
                  <a:pt x="0" y="0"/>
                </a:moveTo>
                <a:lnTo>
                  <a:pt x="9247814" y="0"/>
                </a:lnTo>
                <a:lnTo>
                  <a:pt x="9247814" y="5441666"/>
                </a:lnTo>
                <a:lnTo>
                  <a:pt x="0" y="544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3" r="-251" b="-21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619" y="6132274"/>
            <a:ext cx="3882656" cy="4321565"/>
          </a:xfrm>
          <a:custGeom>
            <a:avLst/>
            <a:gdLst/>
            <a:ahLst/>
            <a:cxnLst/>
            <a:rect l="l" t="t" r="r" b="b"/>
            <a:pathLst>
              <a:path w="3882656" h="4321565">
                <a:moveTo>
                  <a:pt x="0" y="0"/>
                </a:moveTo>
                <a:lnTo>
                  <a:pt x="3882656" y="0"/>
                </a:lnTo>
                <a:lnTo>
                  <a:pt x="3882656" y="4321564"/>
                </a:lnTo>
                <a:lnTo>
                  <a:pt x="0" y="4321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77225" y="6132274"/>
            <a:ext cx="3732762" cy="4154726"/>
          </a:xfrm>
          <a:custGeom>
            <a:avLst/>
            <a:gdLst/>
            <a:ahLst/>
            <a:cxnLst/>
            <a:rect l="l" t="t" r="r" b="b"/>
            <a:pathLst>
              <a:path w="3732762" h="4154726">
                <a:moveTo>
                  <a:pt x="0" y="0"/>
                </a:moveTo>
                <a:lnTo>
                  <a:pt x="3732762" y="0"/>
                </a:lnTo>
                <a:lnTo>
                  <a:pt x="3732762" y="4154726"/>
                </a:lnTo>
                <a:lnTo>
                  <a:pt x="0" y="4154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0"/>
            <a:ext cx="3424263" cy="3357383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54957" y="723900"/>
            <a:ext cx="9613444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740"/>
              </a:lnSpc>
            </a:pPr>
            <a:r>
              <a:rPr lang="en-US" sz="4556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BÀI HỌC ĐẾN ĐÂY LÀ HẾT </a:t>
            </a:r>
          </a:p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556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TẠM BIỆT CÁC </a:t>
            </a:r>
            <a:r>
              <a:rPr lang="en-US" sz="4556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CON !</a:t>
            </a:r>
            <a:endParaRPr lang="en-US" sz="4556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Bungee"/>
              <a:cs typeface="Times New Roman" pitchFamily="18" charset="0"/>
              <a:sym typeface="Bunge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863737" y="0"/>
            <a:ext cx="3424263" cy="3357383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0" y="0"/>
                </a:moveTo>
                <a:lnTo>
                  <a:pt x="3424263" y="0"/>
                </a:lnTo>
                <a:lnTo>
                  <a:pt x="3424263" y="3357383"/>
                </a:lnTo>
                <a:lnTo>
                  <a:pt x="0" y="335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16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100659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0"/>
                </a:moveTo>
                <a:lnTo>
                  <a:pt x="0" y="0"/>
                </a:lnTo>
                <a:lnTo>
                  <a:pt x="0" y="2709835"/>
                </a:lnTo>
                <a:lnTo>
                  <a:pt x="2763815" y="2709835"/>
                </a:lnTo>
                <a:lnTo>
                  <a:pt x="276381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4185" y="0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0" y="0"/>
                </a:moveTo>
                <a:lnTo>
                  <a:pt x="2763815" y="0"/>
                </a:lnTo>
                <a:lnTo>
                  <a:pt x="2763815" y="2709835"/>
                </a:lnTo>
                <a:lnTo>
                  <a:pt x="0" y="2709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5524185" y="7577165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0" y="2709835"/>
                </a:moveTo>
                <a:lnTo>
                  <a:pt x="2763815" y="2709835"/>
                </a:lnTo>
                <a:lnTo>
                  <a:pt x="2763815" y="0"/>
                </a:lnTo>
                <a:lnTo>
                  <a:pt x="0" y="0"/>
                </a:lnTo>
                <a:lnTo>
                  <a:pt x="0" y="270983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52400" y="7577165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2709835"/>
                </a:moveTo>
                <a:lnTo>
                  <a:pt x="0" y="2709835"/>
                </a:lnTo>
                <a:lnTo>
                  <a:pt x="0" y="0"/>
                </a:lnTo>
                <a:lnTo>
                  <a:pt x="2763815" y="0"/>
                </a:lnTo>
                <a:lnTo>
                  <a:pt x="2763815" y="270983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Nhạc Rap câu đố hại não--Beat nhạc nền Rap IQ - YouTu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4152900"/>
            <a:ext cx="295635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277" b="-20277"/>
            </a:stretch>
          </a:blipFill>
        </p:spPr>
      </p:sp>
    </p:spTree>
    <p:extLst>
      <p:ext uri="{BB962C8B-B14F-4D97-AF65-F5344CB8AC3E}">
        <p14:creationId xmlns:p14="http://schemas.microsoft.com/office/powerpoint/2010/main" val="39300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02" b="-840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44" b="-1194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" y="31880"/>
            <a:ext cx="18283336" cy="103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43" b="-1484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9815512"/>
          </a:xfrm>
          <a:custGeom>
            <a:avLst/>
            <a:gdLst/>
            <a:ahLst/>
            <a:cxnLst/>
            <a:rect l="l" t="t" r="r" b="b"/>
            <a:pathLst>
              <a:path w="18288000" h="9815512">
                <a:moveTo>
                  <a:pt x="0" y="0"/>
                </a:moveTo>
                <a:lnTo>
                  <a:pt x="18288000" y="0"/>
                </a:lnTo>
                <a:lnTo>
                  <a:pt x="18288000" y="9815512"/>
                </a:lnTo>
                <a:lnTo>
                  <a:pt x="0" y="981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-5" y="1"/>
            <a:ext cx="2895604" cy="2171699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68601" y="1"/>
            <a:ext cx="2819398" cy="2171699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0" y="0"/>
                </a:moveTo>
                <a:lnTo>
                  <a:pt x="3424263" y="0"/>
                </a:lnTo>
                <a:lnTo>
                  <a:pt x="3424263" y="3357383"/>
                </a:lnTo>
                <a:lnTo>
                  <a:pt x="0" y="335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6200000" flipH="1">
            <a:off x="257172" y="7781924"/>
            <a:ext cx="2514604" cy="2762250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 flipH="1">
            <a:off x="15468601" y="8039100"/>
            <a:ext cx="2819396" cy="2247900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Em đến trường mầm non Karaoke. - YouTu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543300"/>
            <a:ext cx="51054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8809" y="1333500"/>
            <a:ext cx="5056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6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55</Words>
  <Application>Microsoft Office PowerPoint</Application>
  <PresentationFormat>Custom</PresentationFormat>
  <Paragraphs>11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Bungee</vt:lpstr>
      <vt:lpstr>Calibri</vt:lpstr>
      <vt:lpstr>Paytone One</vt:lpstr>
      <vt:lpstr>Times New Roman</vt:lpstr>
      <vt:lpstr>DejaVu Serif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23</cp:revision>
  <dcterms:created xsi:type="dcterms:W3CDTF">2006-08-16T00:00:00Z</dcterms:created>
  <dcterms:modified xsi:type="dcterms:W3CDTF">2025-09-23T01:34:19Z</dcterms:modified>
  <dc:identifier>DAGzlzilF6o</dc:identifier>
</cp:coreProperties>
</file>