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64" r:id="rId6"/>
    <p:sldId id="267" r:id="rId7"/>
    <p:sldId id="257" r:id="rId8"/>
    <p:sldId id="258" r:id="rId9"/>
    <p:sldId id="259" r:id="rId10"/>
    <p:sldId id="269" r:id="rId11"/>
    <p:sldId id="260" r:id="rId12"/>
    <p:sldId id="261" r:id="rId13"/>
    <p:sldId id="262" r:id="rId14"/>
    <p:sldId id="266" r:id="rId15"/>
  </p:sldIdLst>
  <p:sldSz cx="18288000" cy="10287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Paytone One" charset="0"/>
      <p:regular r:id="rId20"/>
    </p:embeddedFont>
    <p:embeddedFont>
      <p:font typeface="DejaVu Serif" charset="0"/>
      <p:regular r:id="rId21"/>
    </p:embeddedFont>
    <p:embeddedFont>
      <p:font typeface="Noto Serif Display"/>
      <p:regular r:id="rId22"/>
    </p:embeddedFont>
    <p:embeddedFont>
      <p:font typeface="Bungee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23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59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03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62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73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03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1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84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16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20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42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31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21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97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14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07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7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25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14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20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68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7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62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13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17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84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8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73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74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34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4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54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65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50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18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101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3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986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92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09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97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3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9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6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9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1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0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2763815" cy="2709835"/>
          </a:xfrm>
          <a:custGeom>
            <a:avLst/>
            <a:gdLst/>
            <a:ahLst/>
            <a:cxnLst/>
            <a:rect l="l" t="t" r="r" b="b"/>
            <a:pathLst>
              <a:path w="2763815" h="2709835">
                <a:moveTo>
                  <a:pt x="2763815" y="0"/>
                </a:moveTo>
                <a:lnTo>
                  <a:pt x="0" y="0"/>
                </a:lnTo>
                <a:lnTo>
                  <a:pt x="0" y="2709835"/>
                </a:lnTo>
                <a:lnTo>
                  <a:pt x="2763815" y="2709835"/>
                </a:lnTo>
                <a:lnTo>
                  <a:pt x="276381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24185" y="0"/>
            <a:ext cx="2763815" cy="2709835"/>
          </a:xfrm>
          <a:custGeom>
            <a:avLst/>
            <a:gdLst/>
            <a:ahLst/>
            <a:cxnLst/>
            <a:rect l="l" t="t" r="r" b="b"/>
            <a:pathLst>
              <a:path w="2763815" h="2709835">
                <a:moveTo>
                  <a:pt x="0" y="0"/>
                </a:moveTo>
                <a:lnTo>
                  <a:pt x="2763815" y="0"/>
                </a:lnTo>
                <a:lnTo>
                  <a:pt x="2763815" y="2709835"/>
                </a:lnTo>
                <a:lnTo>
                  <a:pt x="0" y="2709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5524185" y="7577165"/>
            <a:ext cx="2763815" cy="2709835"/>
          </a:xfrm>
          <a:custGeom>
            <a:avLst/>
            <a:gdLst/>
            <a:ahLst/>
            <a:cxnLst/>
            <a:rect l="l" t="t" r="r" b="b"/>
            <a:pathLst>
              <a:path w="2763815" h="2709835">
                <a:moveTo>
                  <a:pt x="0" y="2709835"/>
                </a:moveTo>
                <a:lnTo>
                  <a:pt x="2763815" y="2709835"/>
                </a:lnTo>
                <a:lnTo>
                  <a:pt x="2763815" y="0"/>
                </a:lnTo>
                <a:lnTo>
                  <a:pt x="0" y="0"/>
                </a:lnTo>
                <a:lnTo>
                  <a:pt x="0" y="270983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52400" y="7577165"/>
            <a:ext cx="2763815" cy="2709835"/>
          </a:xfrm>
          <a:custGeom>
            <a:avLst/>
            <a:gdLst/>
            <a:ahLst/>
            <a:cxnLst/>
            <a:rect l="l" t="t" r="r" b="b"/>
            <a:pathLst>
              <a:path w="2763815" h="2709835">
                <a:moveTo>
                  <a:pt x="2763815" y="2709835"/>
                </a:moveTo>
                <a:lnTo>
                  <a:pt x="0" y="2709835"/>
                </a:lnTo>
                <a:lnTo>
                  <a:pt x="0" y="0"/>
                </a:lnTo>
                <a:lnTo>
                  <a:pt x="2763815" y="0"/>
                </a:lnTo>
                <a:lnTo>
                  <a:pt x="2763815" y="270983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292046" y="6629619"/>
            <a:ext cx="6215519" cy="3657381"/>
          </a:xfrm>
          <a:custGeom>
            <a:avLst/>
            <a:gdLst/>
            <a:ahLst/>
            <a:cxnLst/>
            <a:rect l="l" t="t" r="r" b="b"/>
            <a:pathLst>
              <a:path w="6215519" h="3657381">
                <a:moveTo>
                  <a:pt x="0" y="0"/>
                </a:moveTo>
                <a:lnTo>
                  <a:pt x="6215518" y="0"/>
                </a:lnTo>
                <a:lnTo>
                  <a:pt x="6215518" y="3657381"/>
                </a:lnTo>
                <a:lnTo>
                  <a:pt x="0" y="3657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773" r="-251" b="-2153"/>
            </a:stretch>
          </a:blipFill>
        </p:spPr>
      </p:sp>
      <p:sp>
        <p:nvSpPr>
          <p:cNvPr id="7" name="Freeform 7"/>
          <p:cNvSpPr/>
          <p:nvPr/>
        </p:nvSpPr>
        <p:spPr>
          <a:xfrm rot="-2700000">
            <a:off x="3788556" y="4528885"/>
            <a:ext cx="2058364" cy="3751005"/>
          </a:xfrm>
          <a:custGeom>
            <a:avLst/>
            <a:gdLst/>
            <a:ahLst/>
            <a:cxnLst/>
            <a:rect l="l" t="t" r="r" b="b"/>
            <a:pathLst>
              <a:path w="2058364" h="3751005">
                <a:moveTo>
                  <a:pt x="0" y="0"/>
                </a:moveTo>
                <a:lnTo>
                  <a:pt x="2058364" y="0"/>
                </a:lnTo>
                <a:lnTo>
                  <a:pt x="2058364" y="3751005"/>
                </a:lnTo>
                <a:lnTo>
                  <a:pt x="0" y="37510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935479" y="515898"/>
            <a:ext cx="10417040" cy="104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DejaVu Serif"/>
                <a:cs typeface="Times New Roman" pitchFamily="18" charset="0"/>
                <a:sym typeface="DejaVu Serif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DejaVu Serif"/>
                <a:cs typeface="Times New Roman" pitchFamily="18" charset="0"/>
                <a:sym typeface="DejaVu Serif"/>
              </a:rPr>
              <a:t>UBND XÃ THỊNH MINH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DejaVu Serif"/>
                <a:cs typeface="Times New Roman" pitchFamily="18" charset="0"/>
                <a:sym typeface="DejaVu Serif"/>
              </a:rPr>
              <a:t>TRƯỜNG MẦM NON HỌA MI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92529" y="1742160"/>
            <a:ext cx="11702941" cy="3919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Paytone One"/>
                <a:cs typeface="Times New Roman" pitchFamily="18" charset="0"/>
                <a:sym typeface="Paytone One"/>
              </a:rPr>
              <a:t>BÀI GIẢNG ĐIỆN TỬ 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ea typeface="Paytone One"/>
              <a:cs typeface="Times New Roman" pitchFamily="18" charset="0"/>
              <a:sym typeface="Paytone One"/>
            </a:endParaRP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Paytone One"/>
                <a:cs typeface="Times New Roman" pitchFamily="18" charset="0"/>
                <a:sym typeface="Paytone One"/>
              </a:rPr>
              <a:t>LQVT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Paytone One"/>
                <a:cs typeface="Times New Roman" pitchFamily="18" charset="0"/>
                <a:sym typeface="Paytone One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Paytone One"/>
                <a:cs typeface="Times New Roman" pitchFamily="18" charset="0"/>
                <a:sym typeface="Paytone One"/>
              </a:rPr>
              <a:t>ĐẾM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Paytone One"/>
                <a:cs typeface="Times New Roman" pitchFamily="18" charset="0"/>
                <a:sym typeface="Paytone One"/>
              </a:rPr>
              <a:t>ĐẾN 2, NHẬN BIẾT SỐ 2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Paytone One"/>
              <a:cs typeface="Times New Roman" pitchFamily="18" charset="0"/>
              <a:sym typeface="Paytone One"/>
            </a:endParaRPr>
          </a:p>
          <a:p>
            <a:pPr algn="ctr">
              <a:lnSpc>
                <a:spcPts val="5152"/>
              </a:lnSpc>
            </a:pPr>
            <a:r>
              <a:rPr lang="en-US" sz="3680" b="1" dirty="0" err="1" smtClean="0">
                <a:latin typeface="Times New Roman" pitchFamily="18" charset="0"/>
                <a:ea typeface="DejaVu Serif"/>
                <a:cs typeface="Times New Roman" pitchFamily="18" charset="0"/>
                <a:sym typeface="DejaVu Serif"/>
              </a:rPr>
              <a:t>Lớp</a:t>
            </a:r>
            <a:r>
              <a:rPr lang="en-US" sz="3680" b="1" dirty="0" smtClean="0">
                <a:latin typeface="Times New Roman" pitchFamily="18" charset="0"/>
                <a:ea typeface="DejaVu Serif"/>
                <a:cs typeface="Times New Roman" pitchFamily="18" charset="0"/>
                <a:sym typeface="DejaVu Serif"/>
              </a:rPr>
              <a:t> 4-5 </a:t>
            </a:r>
            <a:r>
              <a:rPr lang="en-US" sz="3680" b="1" dirty="0" err="1" smtClean="0">
                <a:latin typeface="Times New Roman" pitchFamily="18" charset="0"/>
                <a:ea typeface="DejaVu Serif"/>
                <a:cs typeface="Times New Roman" pitchFamily="18" charset="0"/>
                <a:sym typeface="DejaVu Serif"/>
              </a:rPr>
              <a:t>tuổi</a:t>
            </a:r>
            <a:r>
              <a:rPr lang="en-US" sz="3680" b="1" dirty="0" smtClean="0">
                <a:latin typeface="Times New Roman" pitchFamily="18" charset="0"/>
                <a:ea typeface="DejaVu Serif"/>
                <a:cs typeface="Times New Roman" pitchFamily="18" charset="0"/>
                <a:sym typeface="DejaVu Serif"/>
              </a:rPr>
              <a:t> A</a:t>
            </a:r>
          </a:p>
          <a:p>
            <a:pPr algn="ctr">
              <a:lnSpc>
                <a:spcPts val="5152"/>
              </a:lnSpc>
            </a:pPr>
            <a:r>
              <a:rPr lang="en-US" sz="3680" b="1" dirty="0" smtClean="0">
                <a:latin typeface="Times New Roman" pitchFamily="18" charset="0"/>
                <a:ea typeface="DejaVu Serif"/>
                <a:cs typeface="Times New Roman" pitchFamily="18" charset="0"/>
                <a:sym typeface="DejaVu Serif"/>
              </a:rPr>
              <a:t>GV: </a:t>
            </a:r>
            <a:r>
              <a:rPr lang="en-US" sz="3680" b="1" dirty="0" err="1" smtClean="0">
                <a:latin typeface="Times New Roman" pitchFamily="18" charset="0"/>
                <a:ea typeface="DejaVu Serif"/>
                <a:cs typeface="Times New Roman" pitchFamily="18" charset="0"/>
                <a:sym typeface="DejaVu Serif"/>
              </a:rPr>
              <a:t>Nguyễn</a:t>
            </a:r>
            <a:r>
              <a:rPr lang="en-US" sz="3680" b="1" dirty="0" smtClean="0">
                <a:latin typeface="Times New Roman" pitchFamily="18" charset="0"/>
                <a:ea typeface="DejaVu Serif"/>
                <a:cs typeface="Times New Roman" pitchFamily="18" charset="0"/>
                <a:sym typeface="DejaVu Serif"/>
              </a:rPr>
              <a:t> </a:t>
            </a:r>
            <a:r>
              <a:rPr lang="en-US" sz="3680" b="1" dirty="0" err="1" smtClean="0">
                <a:latin typeface="Times New Roman" pitchFamily="18" charset="0"/>
                <a:ea typeface="DejaVu Serif"/>
                <a:cs typeface="Times New Roman" pitchFamily="18" charset="0"/>
                <a:sym typeface="DejaVu Serif"/>
              </a:rPr>
              <a:t>Thị</a:t>
            </a:r>
            <a:r>
              <a:rPr lang="en-US" sz="3680" b="1" dirty="0" smtClean="0">
                <a:latin typeface="Times New Roman" pitchFamily="18" charset="0"/>
                <a:ea typeface="DejaVu Serif"/>
                <a:cs typeface="Times New Roman" pitchFamily="18" charset="0"/>
                <a:sym typeface="DejaVu Serif"/>
              </a:rPr>
              <a:t> </a:t>
            </a:r>
            <a:r>
              <a:rPr lang="en-US" sz="3680" b="1" dirty="0" err="1" smtClean="0">
                <a:latin typeface="Times New Roman" pitchFamily="18" charset="0"/>
                <a:ea typeface="DejaVu Serif"/>
                <a:cs typeface="Times New Roman" pitchFamily="18" charset="0"/>
                <a:sym typeface="DejaVu Serif"/>
              </a:rPr>
              <a:t>Điệp</a:t>
            </a:r>
            <a:endParaRPr lang="en-US" sz="3680" b="1" dirty="0">
              <a:latin typeface="Times New Roman" pitchFamily="18" charset="0"/>
              <a:ea typeface="DejaVu Serif"/>
              <a:cs typeface="Times New Roman" pitchFamily="18" charset="0"/>
              <a:sym typeface="DejaVu Serif"/>
            </a:endParaRPr>
          </a:p>
        </p:txBody>
      </p:sp>
      <p:sp>
        <p:nvSpPr>
          <p:cNvPr id="10" name="Freeform 10"/>
          <p:cNvSpPr/>
          <p:nvPr/>
        </p:nvSpPr>
        <p:spPr>
          <a:xfrm rot="2475754">
            <a:off x="12621414" y="4378957"/>
            <a:ext cx="1965623" cy="3582001"/>
          </a:xfrm>
          <a:custGeom>
            <a:avLst/>
            <a:gdLst/>
            <a:ahLst/>
            <a:cxnLst/>
            <a:rect l="l" t="t" r="r" b="b"/>
            <a:pathLst>
              <a:path w="1965623" h="3582001">
                <a:moveTo>
                  <a:pt x="0" y="0"/>
                </a:moveTo>
                <a:lnTo>
                  <a:pt x="1965623" y="0"/>
                </a:lnTo>
                <a:lnTo>
                  <a:pt x="1965623" y="3582001"/>
                </a:lnTo>
                <a:lnTo>
                  <a:pt x="0" y="35820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486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85230" y="4976818"/>
            <a:ext cx="9247814" cy="5043482"/>
          </a:xfrm>
          <a:custGeom>
            <a:avLst/>
            <a:gdLst/>
            <a:ahLst/>
            <a:cxnLst/>
            <a:rect l="l" t="t" r="r" b="b"/>
            <a:pathLst>
              <a:path w="9247814" h="5441666">
                <a:moveTo>
                  <a:pt x="0" y="0"/>
                </a:moveTo>
                <a:lnTo>
                  <a:pt x="9247814" y="0"/>
                </a:lnTo>
                <a:lnTo>
                  <a:pt x="9247814" y="5441666"/>
                </a:lnTo>
                <a:lnTo>
                  <a:pt x="0" y="5441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73" r="-251" b="-215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2619" y="6132274"/>
            <a:ext cx="3882656" cy="4321565"/>
          </a:xfrm>
          <a:custGeom>
            <a:avLst/>
            <a:gdLst/>
            <a:ahLst/>
            <a:cxnLst/>
            <a:rect l="l" t="t" r="r" b="b"/>
            <a:pathLst>
              <a:path w="3882656" h="4321565">
                <a:moveTo>
                  <a:pt x="0" y="0"/>
                </a:moveTo>
                <a:lnTo>
                  <a:pt x="3882656" y="0"/>
                </a:lnTo>
                <a:lnTo>
                  <a:pt x="3882656" y="4321564"/>
                </a:lnTo>
                <a:lnTo>
                  <a:pt x="0" y="4321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277225" y="6132274"/>
            <a:ext cx="3732762" cy="4154726"/>
          </a:xfrm>
          <a:custGeom>
            <a:avLst/>
            <a:gdLst/>
            <a:ahLst/>
            <a:cxnLst/>
            <a:rect l="l" t="t" r="r" b="b"/>
            <a:pathLst>
              <a:path w="3732762" h="4154726">
                <a:moveTo>
                  <a:pt x="0" y="0"/>
                </a:moveTo>
                <a:lnTo>
                  <a:pt x="3732762" y="0"/>
                </a:lnTo>
                <a:lnTo>
                  <a:pt x="3732762" y="4154726"/>
                </a:lnTo>
                <a:lnTo>
                  <a:pt x="0" y="41547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0" y="0"/>
            <a:ext cx="3424263" cy="3357383"/>
          </a:xfrm>
          <a:custGeom>
            <a:avLst/>
            <a:gdLst/>
            <a:ahLst/>
            <a:cxnLst/>
            <a:rect l="l" t="t" r="r" b="b"/>
            <a:pathLst>
              <a:path w="3424263" h="3357383">
                <a:moveTo>
                  <a:pt x="3424263" y="0"/>
                </a:moveTo>
                <a:lnTo>
                  <a:pt x="0" y="0"/>
                </a:lnTo>
                <a:lnTo>
                  <a:pt x="0" y="3357383"/>
                </a:lnTo>
                <a:lnTo>
                  <a:pt x="3424263" y="3357383"/>
                </a:lnTo>
                <a:lnTo>
                  <a:pt x="342426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54957" y="723900"/>
            <a:ext cx="9613444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5740"/>
              </a:lnSpc>
            </a:pPr>
            <a:r>
              <a:rPr lang="en-US" sz="4556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Bungee"/>
                <a:cs typeface="Times New Roman" pitchFamily="18" charset="0"/>
                <a:sym typeface="Bungee"/>
              </a:rPr>
              <a:t>BÀI HỌC ĐẾN ĐÂY LÀ HẾT </a:t>
            </a:r>
          </a:p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556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Bungee"/>
                <a:cs typeface="Times New Roman" pitchFamily="18" charset="0"/>
                <a:sym typeface="Bungee"/>
              </a:rPr>
              <a:t>TẠM BIỆT CÁC </a:t>
            </a:r>
            <a:r>
              <a:rPr lang="en-US" sz="4556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Bungee"/>
                <a:cs typeface="Times New Roman" pitchFamily="18" charset="0"/>
                <a:sym typeface="Bungee"/>
              </a:rPr>
              <a:t>CON !</a:t>
            </a:r>
            <a:endParaRPr lang="en-US" sz="4556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Bungee"/>
              <a:cs typeface="Times New Roman" pitchFamily="18" charset="0"/>
              <a:sym typeface="Bunge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4863737" y="0"/>
            <a:ext cx="3424263" cy="3357383"/>
          </a:xfrm>
          <a:custGeom>
            <a:avLst/>
            <a:gdLst/>
            <a:ahLst/>
            <a:cxnLst/>
            <a:rect l="l" t="t" r="r" b="b"/>
            <a:pathLst>
              <a:path w="3424263" h="3357383">
                <a:moveTo>
                  <a:pt x="0" y="0"/>
                </a:moveTo>
                <a:lnTo>
                  <a:pt x="3424263" y="0"/>
                </a:lnTo>
                <a:lnTo>
                  <a:pt x="3424263" y="3357383"/>
                </a:lnTo>
                <a:lnTo>
                  <a:pt x="0" y="33573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782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92420" y="1761761"/>
            <a:ext cx="4489580" cy="7431810"/>
          </a:xfrm>
          <a:custGeom>
            <a:avLst/>
            <a:gdLst/>
            <a:ahLst/>
            <a:cxnLst/>
            <a:rect l="l" t="t" r="r" b="b"/>
            <a:pathLst>
              <a:path w="3369035" h="4545072">
                <a:moveTo>
                  <a:pt x="0" y="0"/>
                </a:moveTo>
                <a:lnTo>
                  <a:pt x="3369035" y="0"/>
                </a:lnTo>
                <a:lnTo>
                  <a:pt x="3369035" y="4545072"/>
                </a:lnTo>
                <a:lnTo>
                  <a:pt x="0" y="4545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663149" y="6712159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3620092" y="0"/>
                </a:moveTo>
                <a:lnTo>
                  <a:pt x="0" y="0"/>
                </a:lnTo>
                <a:lnTo>
                  <a:pt x="0" y="3574841"/>
                </a:lnTo>
                <a:lnTo>
                  <a:pt x="3620092" y="3574841"/>
                </a:lnTo>
                <a:lnTo>
                  <a:pt x="362009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4667908" y="0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3620092" y="3574841"/>
                </a:moveTo>
                <a:lnTo>
                  <a:pt x="0" y="3574841"/>
                </a:lnTo>
                <a:lnTo>
                  <a:pt x="0" y="0"/>
                </a:lnTo>
                <a:lnTo>
                  <a:pt x="3620092" y="0"/>
                </a:lnTo>
                <a:lnTo>
                  <a:pt x="3620092" y="357484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-98174" y="103853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0" y="3574841"/>
                </a:moveTo>
                <a:lnTo>
                  <a:pt x="3620092" y="3574841"/>
                </a:lnTo>
                <a:lnTo>
                  <a:pt x="3620092" y="0"/>
                </a:lnTo>
                <a:lnTo>
                  <a:pt x="0" y="0"/>
                </a:lnTo>
                <a:lnTo>
                  <a:pt x="0" y="357484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6930920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0" y="0"/>
                </a:moveTo>
                <a:lnTo>
                  <a:pt x="3620092" y="0"/>
                </a:lnTo>
                <a:lnTo>
                  <a:pt x="3620092" y="3574841"/>
                </a:lnTo>
                <a:lnTo>
                  <a:pt x="0" y="35748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3"/>
          <p:cNvSpPr/>
          <p:nvPr/>
        </p:nvSpPr>
        <p:spPr>
          <a:xfrm>
            <a:off x="10668000" y="3009899"/>
            <a:ext cx="5805195" cy="6705601"/>
          </a:xfrm>
          <a:custGeom>
            <a:avLst/>
            <a:gdLst/>
            <a:ahLst/>
            <a:cxnLst/>
            <a:rect l="l" t="t" r="r" b="b"/>
            <a:pathLst>
              <a:path w="6213867" h="6213867">
                <a:moveTo>
                  <a:pt x="0" y="0"/>
                </a:moveTo>
                <a:lnTo>
                  <a:pt x="6213866" y="0"/>
                </a:lnTo>
                <a:lnTo>
                  <a:pt x="6213866" y="6213867"/>
                </a:lnTo>
                <a:lnTo>
                  <a:pt x="0" y="62138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7086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06324" y="2281627"/>
            <a:ext cx="6737676" cy="6703987"/>
          </a:xfrm>
          <a:custGeom>
            <a:avLst/>
            <a:gdLst/>
            <a:ahLst/>
            <a:cxnLst/>
            <a:rect l="l" t="t" r="r" b="b"/>
            <a:pathLst>
              <a:path w="6737676" h="6703987">
                <a:moveTo>
                  <a:pt x="0" y="0"/>
                </a:moveTo>
                <a:lnTo>
                  <a:pt x="6737676" y="0"/>
                </a:lnTo>
                <a:lnTo>
                  <a:pt x="6737676" y="6703987"/>
                </a:lnTo>
                <a:lnTo>
                  <a:pt x="0" y="670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63582" y="2281627"/>
            <a:ext cx="6213867" cy="7052873"/>
          </a:xfrm>
          <a:custGeom>
            <a:avLst/>
            <a:gdLst/>
            <a:ahLst/>
            <a:cxnLst/>
            <a:rect l="l" t="t" r="r" b="b"/>
            <a:pathLst>
              <a:path w="6213867" h="6213867">
                <a:moveTo>
                  <a:pt x="0" y="0"/>
                </a:moveTo>
                <a:lnTo>
                  <a:pt x="6213866" y="0"/>
                </a:lnTo>
                <a:lnTo>
                  <a:pt x="6213866" y="6213867"/>
                </a:lnTo>
                <a:lnTo>
                  <a:pt x="0" y="62138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0" y="0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0" y="3574841"/>
                </a:moveTo>
                <a:lnTo>
                  <a:pt x="3620092" y="3574841"/>
                </a:lnTo>
                <a:lnTo>
                  <a:pt x="3620092" y="0"/>
                </a:lnTo>
                <a:lnTo>
                  <a:pt x="0" y="0"/>
                </a:lnTo>
                <a:lnTo>
                  <a:pt x="0" y="357484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667402" y="0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3620092" y="3574841"/>
                </a:moveTo>
                <a:lnTo>
                  <a:pt x="0" y="3574841"/>
                </a:lnTo>
                <a:lnTo>
                  <a:pt x="0" y="0"/>
                </a:lnTo>
                <a:lnTo>
                  <a:pt x="3620092" y="0"/>
                </a:lnTo>
                <a:lnTo>
                  <a:pt x="3620092" y="357484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668796" y="6539030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3620092" y="0"/>
                </a:moveTo>
                <a:lnTo>
                  <a:pt x="0" y="0"/>
                </a:lnTo>
                <a:lnTo>
                  <a:pt x="0" y="3574841"/>
                </a:lnTo>
                <a:lnTo>
                  <a:pt x="3620092" y="3574841"/>
                </a:lnTo>
                <a:lnTo>
                  <a:pt x="362009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6930920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0" y="0"/>
                </a:moveTo>
                <a:lnTo>
                  <a:pt x="3620092" y="0"/>
                </a:lnTo>
                <a:lnTo>
                  <a:pt x="3620092" y="3574841"/>
                </a:lnTo>
                <a:lnTo>
                  <a:pt x="0" y="35748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90618" y="2281627"/>
            <a:ext cx="6273423" cy="6559663"/>
          </a:xfrm>
          <a:custGeom>
            <a:avLst/>
            <a:gdLst/>
            <a:ahLst/>
            <a:cxnLst/>
            <a:rect l="l" t="t" r="r" b="b"/>
            <a:pathLst>
              <a:path w="6273423" h="6559663">
                <a:moveTo>
                  <a:pt x="0" y="0"/>
                </a:moveTo>
                <a:lnTo>
                  <a:pt x="6273423" y="0"/>
                </a:lnTo>
                <a:lnTo>
                  <a:pt x="6273423" y="6559663"/>
                </a:lnTo>
                <a:lnTo>
                  <a:pt x="0" y="65596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82911" y="2705100"/>
            <a:ext cx="6213867" cy="6747267"/>
          </a:xfrm>
          <a:custGeom>
            <a:avLst/>
            <a:gdLst/>
            <a:ahLst/>
            <a:cxnLst/>
            <a:rect l="l" t="t" r="r" b="b"/>
            <a:pathLst>
              <a:path w="6213867" h="6213867">
                <a:moveTo>
                  <a:pt x="0" y="0"/>
                </a:moveTo>
                <a:lnTo>
                  <a:pt x="6213867" y="0"/>
                </a:lnTo>
                <a:lnTo>
                  <a:pt x="6213867" y="6213867"/>
                </a:lnTo>
                <a:lnTo>
                  <a:pt x="0" y="62138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6712159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0" y="0"/>
                </a:moveTo>
                <a:lnTo>
                  <a:pt x="3620092" y="0"/>
                </a:lnTo>
                <a:lnTo>
                  <a:pt x="3620092" y="3574841"/>
                </a:lnTo>
                <a:lnTo>
                  <a:pt x="0" y="35748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464961" y="0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3620092" y="3574841"/>
                </a:moveTo>
                <a:lnTo>
                  <a:pt x="0" y="3574841"/>
                </a:lnTo>
                <a:lnTo>
                  <a:pt x="0" y="0"/>
                </a:lnTo>
                <a:lnTo>
                  <a:pt x="3620092" y="0"/>
                </a:lnTo>
                <a:lnTo>
                  <a:pt x="3620092" y="3574841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464961" y="6712159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3620092" y="0"/>
                </a:moveTo>
                <a:lnTo>
                  <a:pt x="0" y="0"/>
                </a:lnTo>
                <a:lnTo>
                  <a:pt x="0" y="3574841"/>
                </a:lnTo>
                <a:lnTo>
                  <a:pt x="3620092" y="3574841"/>
                </a:lnTo>
                <a:lnTo>
                  <a:pt x="3620092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0" y="-66361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0" y="3574841"/>
                </a:moveTo>
                <a:lnTo>
                  <a:pt x="3620092" y="3574841"/>
                </a:lnTo>
                <a:lnTo>
                  <a:pt x="3620092" y="0"/>
                </a:lnTo>
                <a:lnTo>
                  <a:pt x="0" y="0"/>
                </a:lnTo>
                <a:lnTo>
                  <a:pt x="0" y="3574841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48875" y="657132"/>
            <a:ext cx="3369035" cy="4545072"/>
          </a:xfrm>
          <a:custGeom>
            <a:avLst/>
            <a:gdLst/>
            <a:ahLst/>
            <a:cxnLst/>
            <a:rect l="l" t="t" r="r" b="b"/>
            <a:pathLst>
              <a:path w="3369035" h="4545072">
                <a:moveTo>
                  <a:pt x="0" y="0"/>
                </a:moveTo>
                <a:lnTo>
                  <a:pt x="3369035" y="0"/>
                </a:lnTo>
                <a:lnTo>
                  <a:pt x="3369035" y="4545072"/>
                </a:lnTo>
                <a:lnTo>
                  <a:pt x="0" y="4545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38321" y="720942"/>
            <a:ext cx="3369035" cy="4545072"/>
          </a:xfrm>
          <a:custGeom>
            <a:avLst/>
            <a:gdLst/>
            <a:ahLst/>
            <a:cxnLst/>
            <a:rect l="l" t="t" r="r" b="b"/>
            <a:pathLst>
              <a:path w="3369035" h="4545072">
                <a:moveTo>
                  <a:pt x="0" y="0"/>
                </a:moveTo>
                <a:lnTo>
                  <a:pt x="3369035" y="0"/>
                </a:lnTo>
                <a:lnTo>
                  <a:pt x="3369035" y="4545072"/>
                </a:lnTo>
                <a:lnTo>
                  <a:pt x="0" y="4545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809842" y="2446899"/>
            <a:ext cx="3716133" cy="4484021"/>
          </a:xfrm>
          <a:custGeom>
            <a:avLst/>
            <a:gdLst/>
            <a:ahLst/>
            <a:cxnLst/>
            <a:rect l="l" t="t" r="r" b="b"/>
            <a:pathLst>
              <a:path w="3716133" h="4484021">
                <a:moveTo>
                  <a:pt x="0" y="0"/>
                </a:moveTo>
                <a:lnTo>
                  <a:pt x="3716132" y="0"/>
                </a:lnTo>
                <a:lnTo>
                  <a:pt x="3716132" y="4484021"/>
                </a:lnTo>
                <a:lnTo>
                  <a:pt x="0" y="44840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663149" y="6712159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3620092" y="0"/>
                </a:moveTo>
                <a:lnTo>
                  <a:pt x="0" y="0"/>
                </a:lnTo>
                <a:lnTo>
                  <a:pt x="0" y="3574841"/>
                </a:lnTo>
                <a:lnTo>
                  <a:pt x="3620092" y="3574841"/>
                </a:lnTo>
                <a:lnTo>
                  <a:pt x="3620092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4667908" y="0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3620092" y="3574841"/>
                </a:moveTo>
                <a:lnTo>
                  <a:pt x="0" y="3574841"/>
                </a:lnTo>
                <a:lnTo>
                  <a:pt x="0" y="0"/>
                </a:lnTo>
                <a:lnTo>
                  <a:pt x="3620092" y="0"/>
                </a:lnTo>
                <a:lnTo>
                  <a:pt x="3620092" y="3574841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-98174" y="0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0" y="3574841"/>
                </a:moveTo>
                <a:lnTo>
                  <a:pt x="3620092" y="3574841"/>
                </a:lnTo>
                <a:lnTo>
                  <a:pt x="3620092" y="0"/>
                </a:lnTo>
                <a:lnTo>
                  <a:pt x="0" y="0"/>
                </a:lnTo>
                <a:lnTo>
                  <a:pt x="0" y="3574841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6930920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0" y="0"/>
                </a:moveTo>
                <a:lnTo>
                  <a:pt x="3620092" y="0"/>
                </a:lnTo>
                <a:lnTo>
                  <a:pt x="3620092" y="3574841"/>
                </a:lnTo>
                <a:lnTo>
                  <a:pt x="0" y="35748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448875" y="5143500"/>
            <a:ext cx="3189925" cy="3356584"/>
          </a:xfrm>
          <a:custGeom>
            <a:avLst/>
            <a:gdLst/>
            <a:ahLst/>
            <a:cxnLst/>
            <a:rect l="l" t="t" r="r" b="b"/>
            <a:pathLst>
              <a:path w="4352135" h="3356584">
                <a:moveTo>
                  <a:pt x="0" y="0"/>
                </a:moveTo>
                <a:lnTo>
                  <a:pt x="4352135" y="0"/>
                </a:lnTo>
                <a:lnTo>
                  <a:pt x="4352135" y="3356584"/>
                </a:lnTo>
                <a:lnTo>
                  <a:pt x="0" y="3356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96187" y="5198316"/>
            <a:ext cx="3134709" cy="3246951"/>
          </a:xfrm>
          <a:custGeom>
            <a:avLst/>
            <a:gdLst/>
            <a:ahLst/>
            <a:cxnLst/>
            <a:rect l="l" t="t" r="r" b="b"/>
            <a:pathLst>
              <a:path w="4352135" h="3356584">
                <a:moveTo>
                  <a:pt x="0" y="0"/>
                </a:moveTo>
                <a:lnTo>
                  <a:pt x="4352135" y="0"/>
                </a:lnTo>
                <a:lnTo>
                  <a:pt x="4352135" y="3356585"/>
                </a:lnTo>
                <a:lnTo>
                  <a:pt x="0" y="33565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48875" y="657132"/>
            <a:ext cx="3369035" cy="4545072"/>
          </a:xfrm>
          <a:custGeom>
            <a:avLst/>
            <a:gdLst/>
            <a:ahLst/>
            <a:cxnLst/>
            <a:rect l="l" t="t" r="r" b="b"/>
            <a:pathLst>
              <a:path w="3369035" h="4545072">
                <a:moveTo>
                  <a:pt x="0" y="0"/>
                </a:moveTo>
                <a:lnTo>
                  <a:pt x="3369035" y="0"/>
                </a:lnTo>
                <a:lnTo>
                  <a:pt x="3369035" y="4545072"/>
                </a:lnTo>
                <a:lnTo>
                  <a:pt x="0" y="4545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38321" y="720942"/>
            <a:ext cx="3369035" cy="4545072"/>
          </a:xfrm>
          <a:custGeom>
            <a:avLst/>
            <a:gdLst/>
            <a:ahLst/>
            <a:cxnLst/>
            <a:rect l="l" t="t" r="r" b="b"/>
            <a:pathLst>
              <a:path w="3369035" h="4545072">
                <a:moveTo>
                  <a:pt x="0" y="0"/>
                </a:moveTo>
                <a:lnTo>
                  <a:pt x="3369035" y="0"/>
                </a:lnTo>
                <a:lnTo>
                  <a:pt x="3369035" y="4545072"/>
                </a:lnTo>
                <a:lnTo>
                  <a:pt x="0" y="4545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809842" y="2446899"/>
            <a:ext cx="3716133" cy="4484021"/>
          </a:xfrm>
          <a:custGeom>
            <a:avLst/>
            <a:gdLst/>
            <a:ahLst/>
            <a:cxnLst/>
            <a:rect l="l" t="t" r="r" b="b"/>
            <a:pathLst>
              <a:path w="3716133" h="4484021">
                <a:moveTo>
                  <a:pt x="0" y="0"/>
                </a:moveTo>
                <a:lnTo>
                  <a:pt x="3716132" y="0"/>
                </a:lnTo>
                <a:lnTo>
                  <a:pt x="3716132" y="4484021"/>
                </a:lnTo>
                <a:lnTo>
                  <a:pt x="0" y="44840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663149" y="6712159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3620092" y="0"/>
                </a:moveTo>
                <a:lnTo>
                  <a:pt x="0" y="0"/>
                </a:lnTo>
                <a:lnTo>
                  <a:pt x="0" y="3574841"/>
                </a:lnTo>
                <a:lnTo>
                  <a:pt x="3620092" y="3574841"/>
                </a:lnTo>
                <a:lnTo>
                  <a:pt x="3620092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4667908" y="0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3620092" y="3574841"/>
                </a:moveTo>
                <a:lnTo>
                  <a:pt x="0" y="3574841"/>
                </a:lnTo>
                <a:lnTo>
                  <a:pt x="0" y="0"/>
                </a:lnTo>
                <a:lnTo>
                  <a:pt x="3620092" y="0"/>
                </a:lnTo>
                <a:lnTo>
                  <a:pt x="3620092" y="3574841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-98174" y="0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0" y="3574841"/>
                </a:moveTo>
                <a:lnTo>
                  <a:pt x="3620092" y="3574841"/>
                </a:lnTo>
                <a:lnTo>
                  <a:pt x="3620092" y="0"/>
                </a:lnTo>
                <a:lnTo>
                  <a:pt x="0" y="0"/>
                </a:lnTo>
                <a:lnTo>
                  <a:pt x="0" y="3574841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6930920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0" y="0"/>
                </a:moveTo>
                <a:lnTo>
                  <a:pt x="3620092" y="0"/>
                </a:lnTo>
                <a:lnTo>
                  <a:pt x="3620092" y="3574841"/>
                </a:lnTo>
                <a:lnTo>
                  <a:pt x="0" y="35748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448875" y="5143500"/>
            <a:ext cx="3189925" cy="3356584"/>
          </a:xfrm>
          <a:custGeom>
            <a:avLst/>
            <a:gdLst/>
            <a:ahLst/>
            <a:cxnLst/>
            <a:rect l="l" t="t" r="r" b="b"/>
            <a:pathLst>
              <a:path w="4352135" h="3356584">
                <a:moveTo>
                  <a:pt x="0" y="0"/>
                </a:moveTo>
                <a:lnTo>
                  <a:pt x="4352135" y="0"/>
                </a:lnTo>
                <a:lnTo>
                  <a:pt x="4352135" y="3356584"/>
                </a:lnTo>
                <a:lnTo>
                  <a:pt x="0" y="3356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96187" y="5198316"/>
            <a:ext cx="3134709" cy="3246951"/>
          </a:xfrm>
          <a:custGeom>
            <a:avLst/>
            <a:gdLst/>
            <a:ahLst/>
            <a:cxnLst/>
            <a:rect l="l" t="t" r="r" b="b"/>
            <a:pathLst>
              <a:path w="4352135" h="3356584">
                <a:moveTo>
                  <a:pt x="0" y="0"/>
                </a:moveTo>
                <a:lnTo>
                  <a:pt x="4352135" y="0"/>
                </a:lnTo>
                <a:lnTo>
                  <a:pt x="4352135" y="3356585"/>
                </a:lnTo>
                <a:lnTo>
                  <a:pt x="0" y="33565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502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77500" y="2689999"/>
            <a:ext cx="5921416" cy="5928827"/>
          </a:xfrm>
          <a:custGeom>
            <a:avLst/>
            <a:gdLst/>
            <a:ahLst/>
            <a:cxnLst/>
            <a:rect l="l" t="t" r="r" b="b"/>
            <a:pathLst>
              <a:path w="5921416" h="5928827">
                <a:moveTo>
                  <a:pt x="0" y="0"/>
                </a:moveTo>
                <a:lnTo>
                  <a:pt x="5921415" y="0"/>
                </a:lnTo>
                <a:lnTo>
                  <a:pt x="5921415" y="5928827"/>
                </a:lnTo>
                <a:lnTo>
                  <a:pt x="0" y="5928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796120" y="2689999"/>
            <a:ext cx="5463180" cy="5463180"/>
          </a:xfrm>
          <a:custGeom>
            <a:avLst/>
            <a:gdLst/>
            <a:ahLst/>
            <a:cxnLst/>
            <a:rect l="l" t="t" r="r" b="b"/>
            <a:pathLst>
              <a:path w="5463180" h="5463180">
                <a:moveTo>
                  <a:pt x="0" y="0"/>
                </a:moveTo>
                <a:lnTo>
                  <a:pt x="5463180" y="0"/>
                </a:lnTo>
                <a:lnTo>
                  <a:pt x="5463180" y="5463180"/>
                </a:lnTo>
                <a:lnTo>
                  <a:pt x="0" y="5463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527710" y="6537995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3620092" y="0"/>
                </a:moveTo>
                <a:lnTo>
                  <a:pt x="0" y="0"/>
                </a:lnTo>
                <a:lnTo>
                  <a:pt x="0" y="3574841"/>
                </a:lnTo>
                <a:lnTo>
                  <a:pt x="3620092" y="3574841"/>
                </a:lnTo>
                <a:lnTo>
                  <a:pt x="362009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527710" y="86039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3620092" y="3574841"/>
                </a:moveTo>
                <a:lnTo>
                  <a:pt x="0" y="3574841"/>
                </a:lnTo>
                <a:lnTo>
                  <a:pt x="0" y="0"/>
                </a:lnTo>
                <a:lnTo>
                  <a:pt x="3620092" y="0"/>
                </a:lnTo>
                <a:lnTo>
                  <a:pt x="3620092" y="357484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6537995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0" y="0"/>
                </a:moveTo>
                <a:lnTo>
                  <a:pt x="3620092" y="0"/>
                </a:lnTo>
                <a:lnTo>
                  <a:pt x="3620092" y="3574841"/>
                </a:lnTo>
                <a:lnTo>
                  <a:pt x="0" y="35748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0" y="86039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0" y="3574841"/>
                </a:moveTo>
                <a:lnTo>
                  <a:pt x="3620092" y="3574841"/>
                </a:lnTo>
                <a:lnTo>
                  <a:pt x="3620092" y="0"/>
                </a:lnTo>
                <a:lnTo>
                  <a:pt x="0" y="0"/>
                </a:lnTo>
                <a:lnTo>
                  <a:pt x="0" y="357484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34000" y="962025"/>
            <a:ext cx="716279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TC: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cho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đúng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22957" y="1787420"/>
            <a:ext cx="4568449" cy="6212812"/>
          </a:xfrm>
          <a:custGeom>
            <a:avLst/>
            <a:gdLst/>
            <a:ahLst/>
            <a:cxnLst/>
            <a:rect l="l" t="t" r="r" b="b"/>
            <a:pathLst>
              <a:path w="4568449" h="6212812">
                <a:moveTo>
                  <a:pt x="0" y="0"/>
                </a:moveTo>
                <a:lnTo>
                  <a:pt x="4568449" y="0"/>
                </a:lnTo>
                <a:lnTo>
                  <a:pt x="4568449" y="6212813"/>
                </a:lnTo>
                <a:lnTo>
                  <a:pt x="0" y="6212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557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76008" y="1787420"/>
            <a:ext cx="4568449" cy="6212812"/>
          </a:xfrm>
          <a:custGeom>
            <a:avLst/>
            <a:gdLst/>
            <a:ahLst/>
            <a:cxnLst/>
            <a:rect l="l" t="t" r="r" b="b"/>
            <a:pathLst>
              <a:path w="4568449" h="6212812">
                <a:moveTo>
                  <a:pt x="0" y="0"/>
                </a:moveTo>
                <a:lnTo>
                  <a:pt x="4568449" y="0"/>
                </a:lnTo>
                <a:lnTo>
                  <a:pt x="4568449" y="6212813"/>
                </a:lnTo>
                <a:lnTo>
                  <a:pt x="0" y="6212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557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809842" y="2446899"/>
            <a:ext cx="3716133" cy="4484021"/>
          </a:xfrm>
          <a:custGeom>
            <a:avLst/>
            <a:gdLst/>
            <a:ahLst/>
            <a:cxnLst/>
            <a:rect l="l" t="t" r="r" b="b"/>
            <a:pathLst>
              <a:path w="3716133" h="4484021">
                <a:moveTo>
                  <a:pt x="0" y="0"/>
                </a:moveTo>
                <a:lnTo>
                  <a:pt x="3716132" y="0"/>
                </a:lnTo>
                <a:lnTo>
                  <a:pt x="3716132" y="4484021"/>
                </a:lnTo>
                <a:lnTo>
                  <a:pt x="0" y="44840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667908" y="0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3620092" y="3574841"/>
                </a:moveTo>
                <a:lnTo>
                  <a:pt x="0" y="3574841"/>
                </a:lnTo>
                <a:lnTo>
                  <a:pt x="0" y="0"/>
                </a:lnTo>
                <a:lnTo>
                  <a:pt x="3620092" y="0"/>
                </a:lnTo>
                <a:lnTo>
                  <a:pt x="3620092" y="357484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667908" y="6712159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3620092" y="0"/>
                </a:moveTo>
                <a:lnTo>
                  <a:pt x="0" y="0"/>
                </a:lnTo>
                <a:lnTo>
                  <a:pt x="0" y="3574841"/>
                </a:lnTo>
                <a:lnTo>
                  <a:pt x="3620092" y="3574841"/>
                </a:lnTo>
                <a:lnTo>
                  <a:pt x="362009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87249" y="0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0" y="3574841"/>
                </a:moveTo>
                <a:lnTo>
                  <a:pt x="3620092" y="3574841"/>
                </a:lnTo>
                <a:lnTo>
                  <a:pt x="3620092" y="0"/>
                </a:lnTo>
                <a:lnTo>
                  <a:pt x="0" y="0"/>
                </a:lnTo>
                <a:lnTo>
                  <a:pt x="0" y="357484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7249" y="6712159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0" y="0"/>
                </a:moveTo>
                <a:lnTo>
                  <a:pt x="3620092" y="0"/>
                </a:lnTo>
                <a:lnTo>
                  <a:pt x="3620092" y="3574841"/>
                </a:lnTo>
                <a:lnTo>
                  <a:pt x="0" y="35748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4176" y="1208903"/>
            <a:ext cx="4207383" cy="8229600"/>
          </a:xfrm>
          <a:custGeom>
            <a:avLst/>
            <a:gdLst/>
            <a:ahLst/>
            <a:cxnLst/>
            <a:rect l="l" t="t" r="r" b="b"/>
            <a:pathLst>
              <a:path w="4207383" h="8229600">
                <a:moveTo>
                  <a:pt x="0" y="0"/>
                </a:moveTo>
                <a:lnTo>
                  <a:pt x="4207383" y="0"/>
                </a:lnTo>
                <a:lnTo>
                  <a:pt x="420738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88532" y="1208903"/>
            <a:ext cx="4299512" cy="8409803"/>
          </a:xfrm>
          <a:custGeom>
            <a:avLst/>
            <a:gdLst/>
            <a:ahLst/>
            <a:cxnLst/>
            <a:rect l="l" t="t" r="r" b="b"/>
            <a:pathLst>
              <a:path w="4299512" h="8409803">
                <a:moveTo>
                  <a:pt x="0" y="0"/>
                </a:moveTo>
                <a:lnTo>
                  <a:pt x="4299512" y="0"/>
                </a:lnTo>
                <a:lnTo>
                  <a:pt x="4299512" y="8409803"/>
                </a:lnTo>
                <a:lnTo>
                  <a:pt x="0" y="8409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809842" y="2446899"/>
            <a:ext cx="3716133" cy="4484021"/>
          </a:xfrm>
          <a:custGeom>
            <a:avLst/>
            <a:gdLst/>
            <a:ahLst/>
            <a:cxnLst/>
            <a:rect l="l" t="t" r="r" b="b"/>
            <a:pathLst>
              <a:path w="3716133" h="4484021">
                <a:moveTo>
                  <a:pt x="0" y="0"/>
                </a:moveTo>
                <a:lnTo>
                  <a:pt x="3716132" y="0"/>
                </a:lnTo>
                <a:lnTo>
                  <a:pt x="3716132" y="4484021"/>
                </a:lnTo>
                <a:lnTo>
                  <a:pt x="0" y="44840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667908" y="0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3620092" y="3574841"/>
                </a:moveTo>
                <a:lnTo>
                  <a:pt x="0" y="3574841"/>
                </a:lnTo>
                <a:lnTo>
                  <a:pt x="0" y="0"/>
                </a:lnTo>
                <a:lnTo>
                  <a:pt x="3620092" y="0"/>
                </a:lnTo>
                <a:lnTo>
                  <a:pt x="3620092" y="357484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715928" y="6712159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3620092" y="0"/>
                </a:moveTo>
                <a:lnTo>
                  <a:pt x="0" y="0"/>
                </a:lnTo>
                <a:lnTo>
                  <a:pt x="0" y="3574841"/>
                </a:lnTo>
                <a:lnTo>
                  <a:pt x="3620092" y="3574841"/>
                </a:lnTo>
                <a:lnTo>
                  <a:pt x="362009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6712159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0" y="0"/>
                </a:moveTo>
                <a:lnTo>
                  <a:pt x="3620092" y="0"/>
                </a:lnTo>
                <a:lnTo>
                  <a:pt x="3620092" y="3574841"/>
                </a:lnTo>
                <a:lnTo>
                  <a:pt x="0" y="35748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V="1">
            <a:off x="0" y="0"/>
            <a:ext cx="3620092" cy="3574841"/>
          </a:xfrm>
          <a:custGeom>
            <a:avLst/>
            <a:gdLst/>
            <a:ahLst/>
            <a:cxnLst/>
            <a:rect l="l" t="t" r="r" b="b"/>
            <a:pathLst>
              <a:path w="3620092" h="3574841">
                <a:moveTo>
                  <a:pt x="0" y="3574841"/>
                </a:moveTo>
                <a:lnTo>
                  <a:pt x="3620092" y="3574841"/>
                </a:lnTo>
                <a:lnTo>
                  <a:pt x="3620092" y="0"/>
                </a:lnTo>
                <a:lnTo>
                  <a:pt x="0" y="0"/>
                </a:lnTo>
                <a:lnTo>
                  <a:pt x="0" y="357484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50</Words>
  <Application>Microsoft Office PowerPoint</Application>
  <PresentationFormat>Custom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Times New Roman</vt:lpstr>
      <vt:lpstr>Paytone One</vt:lpstr>
      <vt:lpstr>DejaVu Serif</vt:lpstr>
      <vt:lpstr>Noto Serif Display</vt:lpstr>
      <vt:lpstr>Bungee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TC:</dc:title>
  <cp:lastModifiedBy>Admin</cp:lastModifiedBy>
  <cp:revision>4</cp:revision>
  <dcterms:created xsi:type="dcterms:W3CDTF">2006-08-16T00:00:00Z</dcterms:created>
  <dcterms:modified xsi:type="dcterms:W3CDTF">2025-09-14T05:43:23Z</dcterms:modified>
  <dc:identifier>DAGy7HF8qsg</dc:identifier>
</cp:coreProperties>
</file>