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1" r:id="rId5"/>
    <p:sldId id="257" r:id="rId6"/>
    <p:sldId id="265" r:id="rId7"/>
    <p:sldId id="267" r:id="rId8"/>
    <p:sldId id="266" r:id="rId9"/>
    <p:sldId id="260" r:id="rId10"/>
    <p:sldId id="269" r:id="rId11"/>
  </p:sldIdLst>
  <p:sldSz cx="18288000" cy="10287000"/>
  <p:notesSz cx="6858000" cy="9144000"/>
  <p:embeddedFontLst>
    <p:embeddedFont>
      <p:font typeface="Bungee" charset="0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12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4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3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47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1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1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11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9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72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66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39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62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98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3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93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45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02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28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72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10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9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03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2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9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18669000" cy="10896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3473" y="3042400"/>
            <a:ext cx="6012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49000" y="9639300"/>
            <a:ext cx="5607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2" y="-114300"/>
            <a:ext cx="18669000" cy="10896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05600" y="8539065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" y="-604935"/>
            <a:ext cx="18511936" cy="10891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9600" y="8180122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18288000" cy="1089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8137386"/>
            <a:ext cx="4923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4600" y="2247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59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576" y="6819900"/>
            <a:ext cx="48690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Gọt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gọt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cỗ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" y="-16329"/>
            <a:ext cx="18440400" cy="975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7353300"/>
            <a:ext cx="5046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hớn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endParaRPr lang="en-US" sz="4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435"/>
            <a:ext cx="18516600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87200" y="8343900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5230" y="4976818"/>
            <a:ext cx="9247814" cy="5043482"/>
          </a:xfrm>
          <a:custGeom>
            <a:avLst/>
            <a:gdLst/>
            <a:ahLst/>
            <a:cxnLst/>
            <a:rect l="l" t="t" r="r" b="b"/>
            <a:pathLst>
              <a:path w="9247814" h="5441666">
                <a:moveTo>
                  <a:pt x="0" y="0"/>
                </a:moveTo>
                <a:lnTo>
                  <a:pt x="9247814" y="0"/>
                </a:lnTo>
                <a:lnTo>
                  <a:pt x="9247814" y="5441666"/>
                </a:lnTo>
                <a:lnTo>
                  <a:pt x="0" y="5441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3" r="-251" b="-21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2619" y="6132274"/>
            <a:ext cx="3882656" cy="4321565"/>
          </a:xfrm>
          <a:custGeom>
            <a:avLst/>
            <a:gdLst/>
            <a:ahLst/>
            <a:cxnLst/>
            <a:rect l="l" t="t" r="r" b="b"/>
            <a:pathLst>
              <a:path w="3882656" h="4321565">
                <a:moveTo>
                  <a:pt x="0" y="0"/>
                </a:moveTo>
                <a:lnTo>
                  <a:pt x="3882656" y="0"/>
                </a:lnTo>
                <a:lnTo>
                  <a:pt x="3882656" y="4321564"/>
                </a:lnTo>
                <a:lnTo>
                  <a:pt x="0" y="4321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77225" y="6132274"/>
            <a:ext cx="3732762" cy="4154726"/>
          </a:xfrm>
          <a:custGeom>
            <a:avLst/>
            <a:gdLst/>
            <a:ahLst/>
            <a:cxnLst/>
            <a:rect l="l" t="t" r="r" b="b"/>
            <a:pathLst>
              <a:path w="3732762" h="4154726">
                <a:moveTo>
                  <a:pt x="0" y="0"/>
                </a:moveTo>
                <a:lnTo>
                  <a:pt x="3732762" y="0"/>
                </a:lnTo>
                <a:lnTo>
                  <a:pt x="3732762" y="4154726"/>
                </a:lnTo>
                <a:lnTo>
                  <a:pt x="0" y="4154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0"/>
            <a:ext cx="3424263" cy="3357383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3424263" y="0"/>
                </a:moveTo>
                <a:lnTo>
                  <a:pt x="0" y="0"/>
                </a:lnTo>
                <a:lnTo>
                  <a:pt x="0" y="3357383"/>
                </a:lnTo>
                <a:lnTo>
                  <a:pt x="3424263" y="3357383"/>
                </a:lnTo>
                <a:lnTo>
                  <a:pt x="342426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54957" y="723900"/>
            <a:ext cx="9613444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ts val="5740"/>
              </a:lnSpc>
            </a:pPr>
            <a:r>
              <a:rPr lang="en-US" sz="4556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Bungee"/>
                <a:cs typeface="Times New Roman" pitchFamily="18" charset="0"/>
                <a:sym typeface="Bungee"/>
              </a:rPr>
              <a:t>BÀI HỌC ĐẾN ĐÂY LÀ HẾT </a:t>
            </a:r>
          </a:p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556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Bungee"/>
                <a:cs typeface="Times New Roman" pitchFamily="18" charset="0"/>
                <a:sym typeface="Bungee"/>
              </a:rPr>
              <a:t>TẠM BIỆT CÁC </a:t>
            </a:r>
            <a:r>
              <a:rPr lang="en-US" sz="4556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Bungee"/>
                <a:cs typeface="Times New Roman" pitchFamily="18" charset="0"/>
                <a:sym typeface="Bungee"/>
              </a:rPr>
              <a:t>CON !</a:t>
            </a:r>
            <a:endParaRPr lang="en-US" sz="4556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Bungee"/>
              <a:cs typeface="Times New Roman" pitchFamily="18" charset="0"/>
              <a:sym typeface="Bunge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863737" y="0"/>
            <a:ext cx="3424263" cy="3357383"/>
          </a:xfrm>
          <a:custGeom>
            <a:avLst/>
            <a:gdLst/>
            <a:ahLst/>
            <a:cxnLst/>
            <a:rect l="l" t="t" r="r" b="b"/>
            <a:pathLst>
              <a:path w="3424263" h="3357383">
                <a:moveTo>
                  <a:pt x="0" y="0"/>
                </a:moveTo>
                <a:lnTo>
                  <a:pt x="3424263" y="0"/>
                </a:lnTo>
                <a:lnTo>
                  <a:pt x="3424263" y="3357383"/>
                </a:lnTo>
                <a:lnTo>
                  <a:pt x="0" y="335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9454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73</Words>
  <Application>Microsoft Office PowerPoint</Application>
  <PresentationFormat>Custom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Bungee</vt:lpstr>
      <vt:lpstr>Times New Roman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LQVH THƠ: Bé tới trường Lớp 4-5 tuổi A GV: Nguyễn Thị Điệp</dc:title>
  <cp:lastModifiedBy>Admin</cp:lastModifiedBy>
  <cp:revision>17</cp:revision>
  <dcterms:created xsi:type="dcterms:W3CDTF">2006-08-16T00:00:00Z</dcterms:created>
  <dcterms:modified xsi:type="dcterms:W3CDTF">2025-09-27T04:58:39Z</dcterms:modified>
  <dc:identifier>DAGy1xd7BmQ</dc:identifier>
</cp:coreProperties>
</file>