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</p:sldMasterIdLst>
  <p:sldIdLst>
    <p:sldId id="256" r:id="rId8"/>
    <p:sldId id="257" r:id="rId9"/>
    <p:sldId id="265" r:id="rId10"/>
    <p:sldId id="267" r:id="rId11"/>
    <p:sldId id="266" r:id="rId12"/>
    <p:sldId id="260" r:id="rId13"/>
    <p:sldId id="262" r:id="rId14"/>
    <p:sldId id="263" r:id="rId15"/>
    <p:sldId id="276" r:id="rId16"/>
    <p:sldId id="277" r:id="rId17"/>
    <p:sldId id="279" r:id="rId18"/>
    <p:sldId id="280" r:id="rId19"/>
    <p:sldId id="281" r:id="rId20"/>
    <p:sldId id="269" r:id="rId21"/>
  </p:sldIdLst>
  <p:sldSz cx="18288000" cy="10287000"/>
  <p:notesSz cx="6858000" cy="9144000"/>
  <p:embeddedFontLst>
    <p:embeddedFont>
      <p:font typeface="DejaVu Serif" charset="0"/>
      <p:regular r:id="rId22"/>
    </p:embeddedFont>
    <p:embeddedFont>
      <p:font typeface="Paytone One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DejaVu Serif Bold" charset="0"/>
      <p:regular r:id="rId28"/>
    </p:embeddedFont>
    <p:embeddedFont>
      <p:font typeface="Bungee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12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4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3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47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1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1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11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9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72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66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39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62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98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3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93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45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02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2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72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10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9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03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5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4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60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3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7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5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231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03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90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33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53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31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47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6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27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2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86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63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06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32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47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21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63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59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114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0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66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56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086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943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652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911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426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96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129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10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7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45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93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092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87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334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466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7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2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9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6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8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6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0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2763815" y="0"/>
                </a:moveTo>
                <a:lnTo>
                  <a:pt x="0" y="0"/>
                </a:lnTo>
                <a:lnTo>
                  <a:pt x="0" y="2709835"/>
                </a:lnTo>
                <a:lnTo>
                  <a:pt x="2763815" y="2709835"/>
                </a:lnTo>
                <a:lnTo>
                  <a:pt x="27638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55031" y="-28823"/>
            <a:ext cx="2763815" cy="2709835"/>
          </a:xfrm>
          <a:custGeom>
            <a:avLst/>
            <a:gdLst/>
            <a:ahLst/>
            <a:cxnLst/>
            <a:rect l="l" t="t" r="r" b="b"/>
            <a:pathLst>
              <a:path w="2763815" h="2709835">
                <a:moveTo>
                  <a:pt x="0" y="0"/>
                </a:moveTo>
                <a:lnTo>
                  <a:pt x="2763815" y="0"/>
                </a:lnTo>
                <a:lnTo>
                  <a:pt x="2763815" y="2709835"/>
                </a:lnTo>
                <a:lnTo>
                  <a:pt x="0" y="2709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00" y="4686299"/>
            <a:ext cx="6324600" cy="5567265"/>
          </a:xfrm>
          <a:custGeom>
            <a:avLst/>
            <a:gdLst/>
            <a:ahLst/>
            <a:cxnLst/>
            <a:rect l="l" t="t" r="r" b="b"/>
            <a:pathLst>
              <a:path w="7515894" h="6996843">
                <a:moveTo>
                  <a:pt x="0" y="0"/>
                </a:moveTo>
                <a:lnTo>
                  <a:pt x="7515894" y="0"/>
                </a:lnTo>
                <a:lnTo>
                  <a:pt x="7515894" y="6996843"/>
                </a:lnTo>
                <a:lnTo>
                  <a:pt x="0" y="6996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19" r="-37121" b="-383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11949" y="3924300"/>
            <a:ext cx="7712236" cy="6362700"/>
          </a:xfrm>
          <a:custGeom>
            <a:avLst/>
            <a:gdLst/>
            <a:ahLst/>
            <a:cxnLst/>
            <a:rect l="l" t="t" r="r" b="b"/>
            <a:pathLst>
              <a:path w="8069748" h="6996843">
                <a:moveTo>
                  <a:pt x="0" y="0"/>
                </a:moveTo>
                <a:lnTo>
                  <a:pt x="8069748" y="0"/>
                </a:lnTo>
                <a:lnTo>
                  <a:pt x="8069748" y="6996843"/>
                </a:lnTo>
                <a:lnTo>
                  <a:pt x="0" y="6996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72" r="-827" b="-1401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51004" y="7952005"/>
            <a:ext cx="3312050" cy="2334995"/>
          </a:xfrm>
          <a:custGeom>
            <a:avLst/>
            <a:gdLst/>
            <a:ahLst/>
            <a:cxnLst/>
            <a:rect l="l" t="t" r="r" b="b"/>
            <a:pathLst>
              <a:path w="3312050" h="2334995">
                <a:moveTo>
                  <a:pt x="0" y="0"/>
                </a:moveTo>
                <a:lnTo>
                  <a:pt x="3312050" y="0"/>
                </a:lnTo>
                <a:lnTo>
                  <a:pt x="3312050" y="2334995"/>
                </a:lnTo>
                <a:lnTo>
                  <a:pt x="0" y="2334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10825" y="6788579"/>
            <a:ext cx="2452229" cy="1354856"/>
          </a:xfrm>
          <a:custGeom>
            <a:avLst/>
            <a:gdLst/>
            <a:ahLst/>
            <a:cxnLst/>
            <a:rect l="l" t="t" r="r" b="b"/>
            <a:pathLst>
              <a:path w="2452229" h="1354856">
                <a:moveTo>
                  <a:pt x="0" y="0"/>
                </a:moveTo>
                <a:lnTo>
                  <a:pt x="2452229" y="0"/>
                </a:lnTo>
                <a:lnTo>
                  <a:pt x="2452229" y="1354856"/>
                </a:lnTo>
                <a:lnTo>
                  <a:pt x="0" y="1354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24185" y="7466007"/>
            <a:ext cx="2452229" cy="1354856"/>
          </a:xfrm>
          <a:custGeom>
            <a:avLst/>
            <a:gdLst/>
            <a:ahLst/>
            <a:cxnLst/>
            <a:rect l="l" t="t" r="r" b="b"/>
            <a:pathLst>
              <a:path w="2452229" h="1354856">
                <a:moveTo>
                  <a:pt x="0" y="0"/>
                </a:moveTo>
                <a:lnTo>
                  <a:pt x="2452228" y="0"/>
                </a:lnTo>
                <a:lnTo>
                  <a:pt x="2452228" y="1354856"/>
                </a:lnTo>
                <a:lnTo>
                  <a:pt x="0" y="1354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35480" y="341082"/>
            <a:ext cx="10417040" cy="98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800" dirty="0">
                <a:solidFill>
                  <a:srgbClr val="F24405"/>
                </a:solidFill>
                <a:latin typeface="DejaVu Serif"/>
                <a:ea typeface="DejaVu Serif"/>
                <a:cs typeface="DejaVu Serif"/>
                <a:sym typeface="DejaVu Serif"/>
              </a:rPr>
              <a:t> UBND XÃ THỊNH MINH</a:t>
            </a:r>
          </a:p>
          <a:p>
            <a:pPr algn="ctr">
              <a:lnSpc>
                <a:spcPts val="4032"/>
              </a:lnSpc>
            </a:pPr>
            <a:r>
              <a:rPr lang="en-US" sz="2800" b="1" dirty="0">
                <a:solidFill>
                  <a:srgbClr val="F24405"/>
                </a:solidFill>
                <a:latin typeface="DejaVu Serif"/>
                <a:ea typeface="DejaVu Serif"/>
                <a:cs typeface="DejaVu Serif"/>
                <a:sym typeface="DejaVu Serif"/>
              </a:rPr>
              <a:t>TRƯỜNG MẦM NON HỌA MI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35480" y="1540801"/>
            <a:ext cx="9840126" cy="262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24405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000" b="1" dirty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BÀI GIẢNG ĐIỆN TỬ</a:t>
            </a:r>
          </a:p>
          <a:p>
            <a:pPr algn="ctr"/>
            <a:r>
              <a:rPr lang="en-US" sz="3600" b="1" dirty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LQVH </a:t>
            </a:r>
          </a:p>
          <a:p>
            <a:pPr algn="ctr"/>
            <a:r>
              <a:rPr lang="en-US" sz="3600" b="1" dirty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THƠ: CÔ CẤP DƯỠNG</a:t>
            </a:r>
            <a:r>
              <a:rPr lang="en-US" sz="3600" dirty="0">
                <a:solidFill>
                  <a:srgbClr val="F24405"/>
                </a:solidFill>
                <a:latin typeface="Times New Roman" pitchFamily="18" charset="0"/>
                <a:ea typeface="Paytone One"/>
                <a:cs typeface="Times New Roman" pitchFamily="18" charset="0"/>
                <a:sym typeface="Paytone One"/>
              </a:rPr>
              <a:t> </a:t>
            </a:r>
          </a:p>
          <a:p>
            <a:pPr algn="ctr">
              <a:lnSpc>
                <a:spcPts val="3472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LỚP 4-5 TUỔI A</a:t>
            </a:r>
          </a:p>
          <a:p>
            <a:pPr algn="ctr">
              <a:lnSpc>
                <a:spcPts val="3472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GV: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Đinh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DejaVu Serif Bold"/>
                <a:cs typeface="Times New Roman" pitchFamily="18" charset="0"/>
                <a:sym typeface="DejaVu Serif Bold"/>
              </a:rPr>
              <a:t>Thúy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DejaVu Serif Bold"/>
              <a:cs typeface="Times New Roman" pitchFamily="18" charset="0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" y="1714500"/>
            <a:ext cx="16154400" cy="7848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6" b="-4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2291" y="1409700"/>
            <a:ext cx="7403109" cy="4656942"/>
          </a:xfrm>
          <a:custGeom>
            <a:avLst/>
            <a:gdLst/>
            <a:ahLst/>
            <a:cxnLst/>
            <a:rect l="l" t="t" r="r" b="b"/>
            <a:pathLst>
              <a:path w="8812809" h="5871534">
                <a:moveTo>
                  <a:pt x="0" y="0"/>
                </a:moveTo>
                <a:lnTo>
                  <a:pt x="8812809" y="0"/>
                </a:lnTo>
                <a:lnTo>
                  <a:pt x="8812809" y="5871534"/>
                </a:lnTo>
                <a:lnTo>
                  <a:pt x="0" y="58715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33800" y="1409700"/>
            <a:ext cx="9418757" cy="5961589"/>
          </a:xfrm>
          <a:custGeom>
            <a:avLst/>
            <a:gdLst/>
            <a:ahLst/>
            <a:cxnLst/>
            <a:rect l="l" t="t" r="r" b="b"/>
            <a:pathLst>
              <a:path w="10159079" h="6768487">
                <a:moveTo>
                  <a:pt x="0" y="0"/>
                </a:moveTo>
                <a:lnTo>
                  <a:pt x="10159079" y="0"/>
                </a:lnTo>
                <a:lnTo>
                  <a:pt x="10159079" y="6768487"/>
                </a:lnTo>
                <a:lnTo>
                  <a:pt x="0" y="6768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41814" y="2330991"/>
            <a:ext cx="9841509" cy="6556906"/>
          </a:xfrm>
          <a:custGeom>
            <a:avLst/>
            <a:gdLst/>
            <a:ahLst/>
            <a:cxnLst/>
            <a:rect l="l" t="t" r="r" b="b"/>
            <a:pathLst>
              <a:path w="9841509" h="6556906">
                <a:moveTo>
                  <a:pt x="0" y="0"/>
                </a:moveTo>
                <a:lnTo>
                  <a:pt x="9841509" y="0"/>
                </a:lnTo>
                <a:lnTo>
                  <a:pt x="9841509" y="6556905"/>
                </a:lnTo>
                <a:lnTo>
                  <a:pt x="0" y="655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591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8411" cy="10287000"/>
          </a:xfrm>
          <a:custGeom>
            <a:avLst/>
            <a:gdLst/>
            <a:ahLst/>
            <a:cxnLst/>
            <a:rect l="l" t="t" r="r" b="b"/>
            <a:pathLst>
              <a:path w="18308411" h="10287000">
                <a:moveTo>
                  <a:pt x="0" y="0"/>
                </a:moveTo>
                <a:lnTo>
                  <a:pt x="18308411" y="0"/>
                </a:lnTo>
                <a:lnTo>
                  <a:pt x="183084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1629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4600" y="1171769"/>
            <a:ext cx="13335000" cy="8411273"/>
          </a:xfrm>
          <a:custGeom>
            <a:avLst/>
            <a:gdLst/>
            <a:ahLst/>
            <a:cxnLst/>
            <a:rect l="l" t="t" r="r" b="b"/>
            <a:pathLst>
              <a:path w="12704783" h="8864985">
                <a:moveTo>
                  <a:pt x="0" y="0"/>
                </a:moveTo>
                <a:lnTo>
                  <a:pt x="12704783" y="0"/>
                </a:lnTo>
                <a:lnTo>
                  <a:pt x="12704783" y="8864985"/>
                </a:lnTo>
                <a:lnTo>
                  <a:pt x="0" y="8864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4" t="-739" r="-3386"/>
            </a:stretch>
          </a:blipFill>
        </p:spPr>
      </p:sp>
    </p:spTree>
    <p:extLst>
      <p:ext uri="{BB962C8B-B14F-4D97-AF65-F5344CB8AC3E}">
        <p14:creationId xmlns:p14="http://schemas.microsoft.com/office/powerpoint/2010/main" val="398808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568" y="137845"/>
            <a:ext cx="17886922" cy="10149155"/>
          </a:xfrm>
          <a:custGeom>
            <a:avLst/>
            <a:gdLst/>
            <a:ahLst/>
            <a:cxnLst/>
            <a:rect l="l" t="t" r="r" b="b"/>
            <a:pathLst>
              <a:path w="17886922" h="10149155">
                <a:moveTo>
                  <a:pt x="0" y="0"/>
                </a:moveTo>
                <a:lnTo>
                  <a:pt x="17886922" y="0"/>
                </a:lnTo>
                <a:lnTo>
                  <a:pt x="17886922" y="10149155"/>
                </a:lnTo>
                <a:lnTo>
                  <a:pt x="0" y="1014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10" b="-8710"/>
            </a:stretch>
          </a:blipFill>
        </p:spPr>
      </p:sp>
    </p:spTree>
    <p:extLst>
      <p:ext uri="{BB962C8B-B14F-4D97-AF65-F5344CB8AC3E}">
        <p14:creationId xmlns:p14="http://schemas.microsoft.com/office/powerpoint/2010/main" val="26311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5230" y="4976818"/>
            <a:ext cx="9247814" cy="5043482"/>
          </a:xfrm>
          <a:custGeom>
            <a:avLst/>
            <a:gdLst/>
            <a:ahLst/>
            <a:cxnLst/>
            <a:rect l="l" t="t" r="r" b="b"/>
            <a:pathLst>
              <a:path w="9247814" h="5441666">
                <a:moveTo>
                  <a:pt x="0" y="0"/>
                </a:moveTo>
                <a:lnTo>
                  <a:pt x="9247814" y="0"/>
                </a:lnTo>
                <a:lnTo>
                  <a:pt x="9247814" y="5441666"/>
                </a:lnTo>
                <a:lnTo>
                  <a:pt x="0" y="5441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3" r="-251" b="-21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2619" y="6132274"/>
            <a:ext cx="3882656" cy="4321565"/>
          </a:xfrm>
          <a:custGeom>
            <a:avLst/>
            <a:gdLst/>
            <a:ahLst/>
            <a:cxnLst/>
            <a:rect l="l" t="t" r="r" b="b"/>
            <a:pathLst>
              <a:path w="3882656" h="4321565">
                <a:moveTo>
                  <a:pt x="0" y="0"/>
                </a:moveTo>
                <a:lnTo>
                  <a:pt x="3882656" y="0"/>
                </a:lnTo>
                <a:lnTo>
                  <a:pt x="3882656" y="4321564"/>
                </a:lnTo>
                <a:lnTo>
                  <a:pt x="0" y="4321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77225" y="6132274"/>
            <a:ext cx="3732762" cy="4154726"/>
          </a:xfrm>
          <a:custGeom>
            <a:avLst/>
            <a:gdLst/>
            <a:ahLst/>
            <a:cxnLst/>
            <a:rect l="l" t="t" r="r" b="b"/>
            <a:pathLst>
              <a:path w="3732762" h="4154726">
                <a:moveTo>
                  <a:pt x="0" y="0"/>
                </a:moveTo>
                <a:lnTo>
                  <a:pt x="3732762" y="0"/>
                </a:lnTo>
                <a:lnTo>
                  <a:pt x="3732762" y="4154726"/>
                </a:lnTo>
                <a:lnTo>
                  <a:pt x="0" y="4154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0"/>
            <a:ext cx="3424263" cy="3357383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3424263" y="0"/>
                </a:moveTo>
                <a:lnTo>
                  <a:pt x="0" y="0"/>
                </a:lnTo>
                <a:lnTo>
                  <a:pt x="0" y="3357383"/>
                </a:lnTo>
                <a:lnTo>
                  <a:pt x="3424263" y="3357383"/>
                </a:lnTo>
                <a:lnTo>
                  <a:pt x="34242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54957" y="723900"/>
            <a:ext cx="9613444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740"/>
              </a:lnSpc>
            </a:pPr>
            <a:r>
              <a:rPr lang="en-US" sz="4556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Bungee"/>
                <a:cs typeface="Times New Roman" pitchFamily="18" charset="0"/>
                <a:sym typeface="Bungee"/>
              </a:rPr>
              <a:t>BÀI HỌC ĐẾN ĐÂY LÀ HẾT </a:t>
            </a:r>
          </a:p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556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Bungee"/>
                <a:cs typeface="Times New Roman" pitchFamily="18" charset="0"/>
                <a:sym typeface="Bungee"/>
              </a:rPr>
              <a:t>TẠM BIỆT CÁC </a:t>
            </a:r>
            <a:r>
              <a:rPr lang="en-US" sz="4556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Bungee"/>
                <a:cs typeface="Times New Roman" pitchFamily="18" charset="0"/>
                <a:sym typeface="Bungee"/>
              </a:rPr>
              <a:t>CON !</a:t>
            </a:r>
            <a:endParaRPr lang="en-US" sz="4556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Bungee"/>
              <a:cs typeface="Times New Roman" pitchFamily="18" charset="0"/>
              <a:sym typeface="Bunge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863737" y="0"/>
            <a:ext cx="3424263" cy="3357383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0" y="0"/>
                </a:moveTo>
                <a:lnTo>
                  <a:pt x="3424263" y="0"/>
                </a:lnTo>
                <a:lnTo>
                  <a:pt x="3424263" y="3357383"/>
                </a:lnTo>
                <a:lnTo>
                  <a:pt x="0" y="335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9454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362179" y="723900"/>
            <a:ext cx="36952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hay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7877278" h="10287000">
                <a:moveTo>
                  <a:pt x="0" y="0"/>
                </a:moveTo>
                <a:lnTo>
                  <a:pt x="17877278" y="0"/>
                </a:lnTo>
                <a:lnTo>
                  <a:pt x="178772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892" b="-36892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63759" y="0"/>
            <a:ext cx="347563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Cho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canh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971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2247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8287999" cy="10776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1" y="1"/>
            <a:ext cx="335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bổ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094132" h="10287000">
                <a:moveTo>
                  <a:pt x="0" y="0"/>
                </a:moveTo>
                <a:lnTo>
                  <a:pt x="18094132" y="0"/>
                </a:lnTo>
                <a:lnTo>
                  <a:pt x="180941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649" b="-3524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40192" y="-1"/>
            <a:ext cx="418518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 smtClean="0">
                <a:latin typeface="+mj-lt"/>
              </a:rPr>
              <a:t>Cả ngày ở</a:t>
            </a:r>
            <a:br>
              <a:rPr lang="vi-VN" sz="4400" dirty="0" smtClean="0">
                <a:latin typeface="+mj-lt"/>
              </a:rPr>
            </a:br>
            <a:r>
              <a:rPr lang="vi-VN" sz="4400" dirty="0" smtClean="0">
                <a:latin typeface="+mj-lt"/>
              </a:rPr>
              <a:t>Trường Mầm non</a:t>
            </a:r>
            <a:br>
              <a:rPr lang="vi-VN" sz="4400" dirty="0" smtClean="0">
                <a:latin typeface="+mj-lt"/>
              </a:rPr>
            </a:br>
            <a:r>
              <a:rPr lang="vi-VN" sz="4400" dirty="0" smtClean="0">
                <a:latin typeface="+mj-lt"/>
              </a:rPr>
              <a:t>Con biết ơn</a:t>
            </a:r>
            <a:br>
              <a:rPr lang="vi-VN" sz="4400" dirty="0" smtClean="0">
                <a:latin typeface="+mj-lt"/>
              </a:rPr>
            </a:br>
            <a:r>
              <a:rPr lang="vi-VN" sz="4400" dirty="0" smtClean="0">
                <a:latin typeface="+mj-lt"/>
              </a:rPr>
              <a:t>Cô Cấp dưỡng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157069">
                <a:moveTo>
                  <a:pt x="0" y="0"/>
                </a:moveTo>
                <a:lnTo>
                  <a:pt x="18288000" y="0"/>
                </a:lnTo>
                <a:lnTo>
                  <a:pt x="18288000" y="10157069"/>
                </a:lnTo>
                <a:lnTo>
                  <a:pt x="0" y="10157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025" b="-40025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838200" y="1"/>
            <a:ext cx="386676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Con liên tưởng</a:t>
            </a:r>
            <a:br>
              <a:rPr lang="vi-VN" sz="4000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Nếu mai này</a:t>
            </a:r>
            <a:br>
              <a:rPr lang="vi-VN" sz="4000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Con thành tài</a:t>
            </a:r>
            <a:br>
              <a:rPr lang="vi-VN" sz="4000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Không quên được</a:t>
            </a:r>
            <a:br>
              <a:rPr lang="vi-VN" sz="4000" dirty="0">
                <a:latin typeface="Times New Roman" pitchFamily="18" charset="0"/>
                <a:cs typeface="Times New Roman" pitchFamily="18" charset="0"/>
              </a:rPr>
            </a:b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Cô Cấp dưỡng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2"/>
          <p:cNvSpPr txBox="1"/>
          <p:nvPr/>
        </p:nvSpPr>
        <p:spPr>
          <a:xfrm>
            <a:off x="228600" y="190500"/>
            <a:ext cx="34207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+mj-lt"/>
              </a:rPr>
              <a:t>Trường của con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Nấu ăn ngon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Con mau lớn</a:t>
            </a:r>
            <a:r>
              <a:rPr lang="vi-VN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4" name="Freeform 2"/>
          <p:cNvSpPr/>
          <p:nvPr/>
        </p:nvSpPr>
        <p:spPr>
          <a:xfrm>
            <a:off x="10886" y="-855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239486" y="181947"/>
            <a:ext cx="34207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+mj-lt"/>
              </a:rPr>
              <a:t>Trường của con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Nấu ăn ngon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Con mau lớn</a:t>
            </a:r>
            <a:r>
              <a:rPr lang="vi-VN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10200" y="546437"/>
            <a:ext cx="78652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2"/>
          <p:cNvSpPr/>
          <p:nvPr/>
        </p:nvSpPr>
        <p:spPr>
          <a:xfrm>
            <a:off x="1905000" y="1562100"/>
            <a:ext cx="14859000" cy="81534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</p:sp>
    </p:spTree>
    <p:extLst>
      <p:ext uri="{BB962C8B-B14F-4D97-AF65-F5344CB8AC3E}">
        <p14:creationId xmlns:p14="http://schemas.microsoft.com/office/powerpoint/2010/main" val="31890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86</Words>
  <Application>Microsoft Office PowerPoint</Application>
  <PresentationFormat>Custom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DejaVu Serif</vt:lpstr>
      <vt:lpstr>Paytone One</vt:lpstr>
      <vt:lpstr>Calibri</vt:lpstr>
      <vt:lpstr>DejaVu Serif Bold</vt:lpstr>
      <vt:lpstr>Times New Roman</vt:lpstr>
      <vt:lpstr>Bungee</vt:lpstr>
      <vt:lpstr>Office Theme</vt:lpstr>
      <vt:lpstr>1_Office Theme</vt:lpstr>
      <vt:lpstr>2_Office Theme</vt:lpstr>
      <vt:lpstr>4_Office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LQVH THƠ: Bé tới trường Lớp 4-5 tuổi A GV: Nguyễn Thị Điệp</dc:title>
  <cp:lastModifiedBy>Admin</cp:lastModifiedBy>
  <cp:revision>10</cp:revision>
  <dcterms:created xsi:type="dcterms:W3CDTF">2006-08-16T00:00:00Z</dcterms:created>
  <dcterms:modified xsi:type="dcterms:W3CDTF">2025-09-22T13:56:55Z</dcterms:modified>
  <dc:identifier>DAGy1xd7BmQ</dc:identifier>
</cp:coreProperties>
</file>