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Sansita Bold" charset="0"/>
      <p:regular r:id="rId11"/>
    </p:embeddedFont>
    <p:embeddedFont>
      <p:font typeface="Paytone One" charset="0"/>
      <p:regular r:id="rId12"/>
    </p:embeddedFont>
    <p:embeddedFont>
      <p:font typeface="Noto Sans Bold" charset="0"/>
      <p:regular r:id="rId13"/>
    </p:embeddedFon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-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15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784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2362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933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8740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6765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016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2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5514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600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9/27/2025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760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svg"/><Relationship Id="rId11" Type="http://schemas.openxmlformats.org/officeDocument/2006/relationships/image" Target="../media/image5.png"/><Relationship Id="rId15" Type="http://schemas.openxmlformats.org/officeDocument/2006/relationships/image" Target="../media/image7.png"/><Relationship Id="rId10" Type="http://schemas.openxmlformats.org/officeDocument/2006/relationships/image" Target="../media/image9.svg"/><Relationship Id="rId9" Type="http://schemas.openxmlformats.org/officeDocument/2006/relationships/image" Target="../media/image4.png"/><Relationship Id="rId14" Type="http://schemas.openxmlformats.org/officeDocument/2006/relationships/image" Target="../media/image1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sv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5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29.svg"/><Relationship Id="rId5" Type="http://schemas.openxmlformats.org/officeDocument/2006/relationships/image" Target="../media/image27.svg"/><Relationship Id="rId10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sv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5.svg"/><Relationship Id="rId7" Type="http://schemas.openxmlformats.org/officeDocument/2006/relationships/image" Target="../media/image3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1.svg"/><Relationship Id="rId4" Type="http://schemas.openxmlformats.org/officeDocument/2006/relationships/image" Target="../media/image13.png"/><Relationship Id="rId9" Type="http://schemas.openxmlformats.org/officeDocument/2006/relationships/image" Target="../media/image3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9470990"/>
            <a:ext cx="18740796" cy="3279639"/>
          </a:xfrm>
          <a:custGeom>
            <a:avLst/>
            <a:gdLst/>
            <a:ahLst/>
            <a:cxnLst/>
            <a:rect l="l" t="t" r="r" b="b"/>
            <a:pathLst>
              <a:path w="18740796" h="3279639">
                <a:moveTo>
                  <a:pt x="0" y="0"/>
                </a:moveTo>
                <a:lnTo>
                  <a:pt x="18740796" y="0"/>
                </a:lnTo>
                <a:lnTo>
                  <a:pt x="18740796" y="3279640"/>
                </a:lnTo>
                <a:lnTo>
                  <a:pt x="0" y="3279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472274">
            <a:off x="231906" y="6655874"/>
            <a:ext cx="2857303" cy="4691095"/>
          </a:xfrm>
          <a:custGeom>
            <a:avLst/>
            <a:gdLst/>
            <a:ahLst/>
            <a:cxnLst/>
            <a:rect l="l" t="t" r="r" b="b"/>
            <a:pathLst>
              <a:path w="2857303" h="4691095">
                <a:moveTo>
                  <a:pt x="0" y="0"/>
                </a:moveTo>
                <a:lnTo>
                  <a:pt x="2857303" y="0"/>
                </a:lnTo>
                <a:lnTo>
                  <a:pt x="2857303" y="4691095"/>
                </a:lnTo>
                <a:lnTo>
                  <a:pt x="0" y="469109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380847" y="8262734"/>
            <a:ext cx="1460128" cy="1208256"/>
          </a:xfrm>
          <a:custGeom>
            <a:avLst/>
            <a:gdLst/>
            <a:ahLst/>
            <a:cxnLst/>
            <a:rect l="l" t="t" r="r" b="b"/>
            <a:pathLst>
              <a:path w="1460128" h="1208256">
                <a:moveTo>
                  <a:pt x="0" y="0"/>
                </a:moveTo>
                <a:lnTo>
                  <a:pt x="1460129" y="0"/>
                </a:lnTo>
                <a:lnTo>
                  <a:pt x="1460129" y="1208256"/>
                </a:lnTo>
                <a:lnTo>
                  <a:pt x="0" y="12082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52888">
            <a:off x="330647" y="651464"/>
            <a:ext cx="1996145" cy="2003430"/>
          </a:xfrm>
          <a:custGeom>
            <a:avLst/>
            <a:gdLst/>
            <a:ahLst/>
            <a:cxnLst/>
            <a:rect l="l" t="t" r="r" b="b"/>
            <a:pathLst>
              <a:path w="1996145" h="2003430">
                <a:moveTo>
                  <a:pt x="0" y="0"/>
                </a:moveTo>
                <a:lnTo>
                  <a:pt x="1996145" y="0"/>
                </a:lnTo>
                <a:lnTo>
                  <a:pt x="1996145" y="2003430"/>
                </a:lnTo>
                <a:lnTo>
                  <a:pt x="0" y="20034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520584" y="315134"/>
            <a:ext cx="876381" cy="850090"/>
          </a:xfrm>
          <a:custGeom>
            <a:avLst/>
            <a:gdLst/>
            <a:ahLst/>
            <a:cxnLst/>
            <a:rect l="l" t="t" r="r" b="b"/>
            <a:pathLst>
              <a:path w="876381" h="850090">
                <a:moveTo>
                  <a:pt x="0" y="0"/>
                </a:moveTo>
                <a:lnTo>
                  <a:pt x="876381" y="0"/>
                </a:lnTo>
                <a:lnTo>
                  <a:pt x="876381" y="850089"/>
                </a:lnTo>
                <a:lnTo>
                  <a:pt x="0" y="85008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583678">
            <a:off x="15602882" y="-250700"/>
            <a:ext cx="2246038" cy="2172283"/>
          </a:xfrm>
          <a:custGeom>
            <a:avLst/>
            <a:gdLst/>
            <a:ahLst/>
            <a:cxnLst/>
            <a:rect l="l" t="t" r="r" b="b"/>
            <a:pathLst>
              <a:path w="3340840" h="3415357">
                <a:moveTo>
                  <a:pt x="0" y="0"/>
                </a:moveTo>
                <a:lnTo>
                  <a:pt x="3340841" y="0"/>
                </a:lnTo>
                <a:lnTo>
                  <a:pt x="3340841" y="3415357"/>
                </a:lnTo>
                <a:lnTo>
                  <a:pt x="0" y="341535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958788">
            <a:off x="16390728" y="759445"/>
            <a:ext cx="2649219" cy="4349464"/>
          </a:xfrm>
          <a:custGeom>
            <a:avLst/>
            <a:gdLst/>
            <a:ahLst/>
            <a:cxnLst/>
            <a:rect l="l" t="t" r="r" b="b"/>
            <a:pathLst>
              <a:path w="2649219" h="4349464">
                <a:moveTo>
                  <a:pt x="0" y="0"/>
                </a:moveTo>
                <a:lnTo>
                  <a:pt x="2649219" y="0"/>
                </a:lnTo>
                <a:lnTo>
                  <a:pt x="2649219" y="4349464"/>
                </a:lnTo>
                <a:lnTo>
                  <a:pt x="0" y="434946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474475" y="5600700"/>
            <a:ext cx="7315200" cy="4518800"/>
          </a:xfrm>
          <a:custGeom>
            <a:avLst/>
            <a:gdLst/>
            <a:ahLst/>
            <a:cxnLst/>
            <a:rect l="l" t="t" r="r" b="b"/>
            <a:pathLst>
              <a:path w="7315200" h="3730752">
                <a:moveTo>
                  <a:pt x="0" y="0"/>
                </a:moveTo>
                <a:lnTo>
                  <a:pt x="7315200" y="0"/>
                </a:lnTo>
                <a:lnTo>
                  <a:pt x="7315200" y="3730752"/>
                </a:lnTo>
                <a:lnTo>
                  <a:pt x="0" y="37307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554013" y="743354"/>
            <a:ext cx="14826834" cy="15542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4141E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BÀI GIẢNG ĐIỆN TỬ</a:t>
            </a:r>
          </a:p>
          <a:p>
            <a:pPr algn="ctr">
              <a:spcAft>
                <a:spcPts val="600"/>
              </a:spcAft>
            </a:pPr>
            <a:r>
              <a:rPr lang="en-US" sz="4800" b="1" dirty="0">
                <a:solidFill>
                  <a:srgbClr val="4141E5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GỘP 2 NHÓM ĐỐI TƯỢNG TRONG PHẠM VI 2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845237" y="2584881"/>
            <a:ext cx="8573676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4141E5"/>
                </a:solidFill>
                <a:latin typeface="Times New Roman" pitchFamily="18" charset="0"/>
                <a:ea typeface="Sansita Bold"/>
                <a:cs typeface="Times New Roman" pitchFamily="18" charset="0"/>
                <a:sym typeface="Sansita Bold"/>
              </a:rPr>
              <a:t>LỚP 4- 5 TUỔI</a:t>
            </a:r>
          </a:p>
          <a:p>
            <a:pPr algn="ctr">
              <a:spcAft>
                <a:spcPts val="600"/>
              </a:spcAft>
            </a:pPr>
            <a:r>
              <a:rPr lang="en-US" sz="4000" b="1" dirty="0">
                <a:solidFill>
                  <a:srgbClr val="4141E5"/>
                </a:solidFill>
                <a:latin typeface="Times New Roman" pitchFamily="18" charset="0"/>
                <a:ea typeface="Sansita Bold"/>
                <a:cs typeface="Times New Roman" pitchFamily="18" charset="0"/>
                <a:sym typeface="Sansita Bold"/>
              </a:rPr>
              <a:t>GV: NGUYỄN THỊ ĐIỆP</a:t>
            </a:r>
          </a:p>
        </p:txBody>
      </p:sp>
    </p:spTree>
    <p:extLst>
      <p:ext uri="{BB962C8B-B14F-4D97-AF65-F5344CB8AC3E}">
        <p14:creationId xmlns:p14="http://schemas.microsoft.com/office/powerpoint/2010/main" val="306084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00338" y="2871237"/>
            <a:ext cx="4715385" cy="4385308"/>
          </a:xfrm>
          <a:custGeom>
            <a:avLst/>
            <a:gdLst/>
            <a:ahLst/>
            <a:cxnLst/>
            <a:rect l="l" t="t" r="r" b="b"/>
            <a:pathLst>
              <a:path w="4715385" h="4385308">
                <a:moveTo>
                  <a:pt x="0" y="0"/>
                </a:moveTo>
                <a:lnTo>
                  <a:pt x="4715385" y="0"/>
                </a:lnTo>
                <a:lnTo>
                  <a:pt x="4715385" y="4385307"/>
                </a:lnTo>
                <a:lnTo>
                  <a:pt x="0" y="43853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560132" y="2849053"/>
            <a:ext cx="4739239" cy="4407492"/>
          </a:xfrm>
          <a:custGeom>
            <a:avLst/>
            <a:gdLst/>
            <a:ahLst/>
            <a:cxnLst/>
            <a:rect l="l" t="t" r="r" b="b"/>
            <a:pathLst>
              <a:path w="4739239" h="4407492">
                <a:moveTo>
                  <a:pt x="0" y="0"/>
                </a:moveTo>
                <a:lnTo>
                  <a:pt x="4739239" y="0"/>
                </a:lnTo>
                <a:lnTo>
                  <a:pt x="4739239" y="4407491"/>
                </a:lnTo>
                <a:lnTo>
                  <a:pt x="0" y="44074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04877" y="1375123"/>
            <a:ext cx="14732090" cy="165736"/>
          </a:xfrm>
          <a:custGeom>
            <a:avLst/>
            <a:gdLst/>
            <a:ahLst/>
            <a:cxnLst/>
            <a:rect l="l" t="t" r="r" b="b"/>
            <a:pathLst>
              <a:path w="14732090" h="165736">
                <a:moveTo>
                  <a:pt x="0" y="0"/>
                </a:moveTo>
                <a:lnTo>
                  <a:pt x="14732089" y="0"/>
                </a:lnTo>
                <a:lnTo>
                  <a:pt x="14732089" y="165736"/>
                </a:lnTo>
                <a:lnTo>
                  <a:pt x="0" y="1657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4625659" y="1017535"/>
            <a:ext cx="3680141" cy="2248626"/>
          </a:xfrm>
          <a:custGeom>
            <a:avLst/>
            <a:gdLst/>
            <a:ahLst/>
            <a:cxnLst/>
            <a:rect l="l" t="t" r="r" b="b"/>
            <a:pathLst>
              <a:path w="4208226" h="2248626">
                <a:moveTo>
                  <a:pt x="4208226" y="0"/>
                </a:moveTo>
                <a:lnTo>
                  <a:pt x="0" y="0"/>
                </a:lnTo>
                <a:lnTo>
                  <a:pt x="0" y="2248626"/>
                </a:lnTo>
                <a:lnTo>
                  <a:pt x="4208226" y="2248626"/>
                </a:lnTo>
                <a:lnTo>
                  <a:pt x="42082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>
            <a:off x="8626912" y="1017535"/>
            <a:ext cx="3755891" cy="2248626"/>
          </a:xfrm>
          <a:custGeom>
            <a:avLst/>
            <a:gdLst/>
            <a:ahLst/>
            <a:cxnLst/>
            <a:rect l="l" t="t" r="r" b="b"/>
            <a:pathLst>
              <a:path w="4208226" h="2248626">
                <a:moveTo>
                  <a:pt x="4208226" y="0"/>
                </a:moveTo>
                <a:lnTo>
                  <a:pt x="0" y="0"/>
                </a:lnTo>
                <a:lnTo>
                  <a:pt x="0" y="2248626"/>
                </a:lnTo>
                <a:lnTo>
                  <a:pt x="4208226" y="2248626"/>
                </a:lnTo>
                <a:lnTo>
                  <a:pt x="420822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4791932" y="2920813"/>
            <a:ext cx="3513868" cy="3267897"/>
          </a:xfrm>
          <a:custGeom>
            <a:avLst/>
            <a:gdLst/>
            <a:ahLst/>
            <a:cxnLst/>
            <a:rect l="l" t="t" r="r" b="b"/>
            <a:pathLst>
              <a:path w="3513868" h="3267897">
                <a:moveTo>
                  <a:pt x="0" y="0"/>
                </a:moveTo>
                <a:lnTo>
                  <a:pt x="3513868" y="0"/>
                </a:lnTo>
                <a:lnTo>
                  <a:pt x="3513868" y="3267897"/>
                </a:lnTo>
                <a:lnTo>
                  <a:pt x="0" y="326789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8816665" y="2932889"/>
            <a:ext cx="3586648" cy="3335582"/>
          </a:xfrm>
          <a:custGeom>
            <a:avLst/>
            <a:gdLst/>
            <a:ahLst/>
            <a:cxnLst/>
            <a:rect l="l" t="t" r="r" b="b"/>
            <a:pathLst>
              <a:path w="3586648" h="3335582">
                <a:moveTo>
                  <a:pt x="0" y="0"/>
                </a:moveTo>
                <a:lnTo>
                  <a:pt x="3586648" y="0"/>
                </a:lnTo>
                <a:lnTo>
                  <a:pt x="3586648" y="3335582"/>
                </a:lnTo>
                <a:lnTo>
                  <a:pt x="0" y="333558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219893" y="1219926"/>
            <a:ext cx="1964905" cy="6319870"/>
          </a:xfrm>
          <a:custGeom>
            <a:avLst/>
            <a:gdLst/>
            <a:ahLst/>
            <a:cxnLst/>
            <a:rect l="l" t="t" r="r" b="b"/>
            <a:pathLst>
              <a:path w="1964905" h="6319870">
                <a:moveTo>
                  <a:pt x="0" y="0"/>
                </a:moveTo>
                <a:lnTo>
                  <a:pt x="1964905" y="0"/>
                </a:lnTo>
                <a:lnTo>
                  <a:pt x="1964905" y="6319870"/>
                </a:lnTo>
                <a:lnTo>
                  <a:pt x="0" y="631987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>
            <a:off x="15203222" y="1219926"/>
            <a:ext cx="1964905" cy="6319870"/>
          </a:xfrm>
          <a:custGeom>
            <a:avLst/>
            <a:gdLst/>
            <a:ahLst/>
            <a:cxnLst/>
            <a:rect l="l" t="t" r="r" b="b"/>
            <a:pathLst>
              <a:path w="1964905" h="6319870">
                <a:moveTo>
                  <a:pt x="1964905" y="0"/>
                </a:moveTo>
                <a:lnTo>
                  <a:pt x="0" y="0"/>
                </a:lnTo>
                <a:lnTo>
                  <a:pt x="0" y="6319870"/>
                </a:lnTo>
                <a:lnTo>
                  <a:pt x="1964905" y="6319870"/>
                </a:lnTo>
                <a:lnTo>
                  <a:pt x="1964905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/>
          <p:cNvSpPr txBox="1"/>
          <p:nvPr/>
        </p:nvSpPr>
        <p:spPr>
          <a:xfrm>
            <a:off x="13397803" y="2025370"/>
            <a:ext cx="19049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992462" y="2710001"/>
            <a:ext cx="5416654" cy="4490899"/>
          </a:xfrm>
          <a:custGeom>
            <a:avLst/>
            <a:gdLst/>
            <a:ahLst/>
            <a:cxnLst/>
            <a:rect l="l" t="t" r="r" b="b"/>
            <a:pathLst>
              <a:path w="5416654" h="4490899">
                <a:moveTo>
                  <a:pt x="0" y="0"/>
                </a:moveTo>
                <a:lnTo>
                  <a:pt x="5416654" y="0"/>
                </a:lnTo>
                <a:lnTo>
                  <a:pt x="5416654" y="4490899"/>
                </a:lnTo>
                <a:lnTo>
                  <a:pt x="0" y="449089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9372783" y="2850237"/>
            <a:ext cx="5247510" cy="4350663"/>
          </a:xfrm>
          <a:custGeom>
            <a:avLst/>
            <a:gdLst/>
            <a:ahLst/>
            <a:cxnLst/>
            <a:rect l="l" t="t" r="r" b="b"/>
            <a:pathLst>
              <a:path w="5247510" h="4350663">
                <a:moveTo>
                  <a:pt x="0" y="0"/>
                </a:moveTo>
                <a:lnTo>
                  <a:pt x="5247510" y="0"/>
                </a:lnTo>
                <a:lnTo>
                  <a:pt x="5247510" y="4350663"/>
                </a:lnTo>
                <a:lnTo>
                  <a:pt x="0" y="43506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85927" y="619675"/>
            <a:ext cx="8555583" cy="9667325"/>
          </a:xfrm>
          <a:custGeom>
            <a:avLst/>
            <a:gdLst/>
            <a:ahLst/>
            <a:cxnLst/>
            <a:rect l="l" t="t" r="r" b="b"/>
            <a:pathLst>
              <a:path w="8555583" h="9667325">
                <a:moveTo>
                  <a:pt x="0" y="0"/>
                </a:moveTo>
                <a:lnTo>
                  <a:pt x="8555583" y="0"/>
                </a:lnTo>
                <a:lnTo>
                  <a:pt x="8555583" y="9667325"/>
                </a:lnTo>
                <a:lnTo>
                  <a:pt x="0" y="96673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59250" y="3211526"/>
            <a:ext cx="2703939" cy="2241811"/>
          </a:xfrm>
          <a:custGeom>
            <a:avLst/>
            <a:gdLst/>
            <a:ahLst/>
            <a:cxnLst/>
            <a:rect l="l" t="t" r="r" b="b"/>
            <a:pathLst>
              <a:path w="2703939" h="2241811">
                <a:moveTo>
                  <a:pt x="0" y="0"/>
                </a:moveTo>
                <a:lnTo>
                  <a:pt x="2703939" y="0"/>
                </a:lnTo>
                <a:lnTo>
                  <a:pt x="2703939" y="2241811"/>
                </a:lnTo>
                <a:lnTo>
                  <a:pt x="0" y="224181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63189" y="3211526"/>
            <a:ext cx="2703939" cy="2241811"/>
          </a:xfrm>
          <a:custGeom>
            <a:avLst/>
            <a:gdLst/>
            <a:ahLst/>
            <a:cxnLst/>
            <a:rect l="l" t="t" r="r" b="b"/>
            <a:pathLst>
              <a:path w="2703939" h="2241811">
                <a:moveTo>
                  <a:pt x="0" y="0"/>
                </a:moveTo>
                <a:lnTo>
                  <a:pt x="2703939" y="0"/>
                </a:lnTo>
                <a:lnTo>
                  <a:pt x="2703939" y="2241811"/>
                </a:lnTo>
                <a:lnTo>
                  <a:pt x="0" y="224181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078440" y="2100496"/>
            <a:ext cx="2065560" cy="1290975"/>
          </a:xfrm>
          <a:custGeom>
            <a:avLst/>
            <a:gdLst/>
            <a:ahLst/>
            <a:cxnLst/>
            <a:rect l="l" t="t" r="r" b="b"/>
            <a:pathLst>
              <a:path w="2065560" h="1290975">
                <a:moveTo>
                  <a:pt x="0" y="0"/>
                </a:moveTo>
                <a:lnTo>
                  <a:pt x="2065560" y="0"/>
                </a:lnTo>
                <a:lnTo>
                  <a:pt x="2065560" y="1290975"/>
                </a:lnTo>
                <a:lnTo>
                  <a:pt x="0" y="1290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9682908" y="2170780"/>
            <a:ext cx="2065560" cy="1290975"/>
          </a:xfrm>
          <a:custGeom>
            <a:avLst/>
            <a:gdLst/>
            <a:ahLst/>
            <a:cxnLst/>
            <a:rect l="l" t="t" r="r" b="b"/>
            <a:pathLst>
              <a:path w="2065560" h="1290975">
                <a:moveTo>
                  <a:pt x="0" y="0"/>
                </a:moveTo>
                <a:lnTo>
                  <a:pt x="2065560" y="0"/>
                </a:lnTo>
                <a:lnTo>
                  <a:pt x="2065560" y="1290975"/>
                </a:lnTo>
                <a:lnTo>
                  <a:pt x="0" y="1290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6"/>
          <p:cNvSpPr txBox="1"/>
          <p:nvPr/>
        </p:nvSpPr>
        <p:spPr>
          <a:xfrm>
            <a:off x="8511959" y="5578019"/>
            <a:ext cx="21082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230744">
            <a:off x="3684678" y="1951906"/>
            <a:ext cx="5202298" cy="6383187"/>
          </a:xfrm>
          <a:custGeom>
            <a:avLst/>
            <a:gdLst/>
            <a:ahLst/>
            <a:cxnLst/>
            <a:rect l="l" t="t" r="r" b="b"/>
            <a:pathLst>
              <a:path w="5202298" h="6383187">
                <a:moveTo>
                  <a:pt x="0" y="0"/>
                </a:moveTo>
                <a:lnTo>
                  <a:pt x="5202298" y="0"/>
                </a:lnTo>
                <a:lnTo>
                  <a:pt x="5202298" y="6383188"/>
                </a:lnTo>
                <a:lnTo>
                  <a:pt x="0" y="63831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39994">
            <a:off x="9041029" y="2223144"/>
            <a:ext cx="5202298" cy="6383187"/>
          </a:xfrm>
          <a:custGeom>
            <a:avLst/>
            <a:gdLst/>
            <a:ahLst/>
            <a:cxnLst/>
            <a:rect l="l" t="t" r="r" b="b"/>
            <a:pathLst>
              <a:path w="5202298" h="6383187">
                <a:moveTo>
                  <a:pt x="0" y="0"/>
                </a:moveTo>
                <a:lnTo>
                  <a:pt x="5202298" y="0"/>
                </a:lnTo>
                <a:lnTo>
                  <a:pt x="5202298" y="6383187"/>
                </a:lnTo>
                <a:lnTo>
                  <a:pt x="0" y="63831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230744">
            <a:off x="6393022" y="906243"/>
            <a:ext cx="3772962" cy="4629402"/>
          </a:xfrm>
          <a:custGeom>
            <a:avLst/>
            <a:gdLst/>
            <a:ahLst/>
            <a:cxnLst/>
            <a:rect l="l" t="t" r="r" b="b"/>
            <a:pathLst>
              <a:path w="3772962" h="4629402">
                <a:moveTo>
                  <a:pt x="0" y="0"/>
                </a:moveTo>
                <a:lnTo>
                  <a:pt x="3772962" y="0"/>
                </a:lnTo>
                <a:lnTo>
                  <a:pt x="3772962" y="4629402"/>
                </a:lnTo>
                <a:lnTo>
                  <a:pt x="0" y="46294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230744">
            <a:off x="4834284" y="849169"/>
            <a:ext cx="3806097" cy="4670057"/>
          </a:xfrm>
          <a:custGeom>
            <a:avLst/>
            <a:gdLst/>
            <a:ahLst/>
            <a:cxnLst/>
            <a:rect l="l" t="t" r="r" b="b"/>
            <a:pathLst>
              <a:path w="3806097" h="4670057">
                <a:moveTo>
                  <a:pt x="0" y="0"/>
                </a:moveTo>
                <a:lnTo>
                  <a:pt x="3806097" y="0"/>
                </a:lnTo>
                <a:lnTo>
                  <a:pt x="3806097" y="4670057"/>
                </a:lnTo>
                <a:lnTo>
                  <a:pt x="0" y="467005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5105400" y="4120293"/>
            <a:ext cx="6043525" cy="4148737"/>
          </a:xfrm>
          <a:custGeom>
            <a:avLst/>
            <a:gdLst/>
            <a:ahLst/>
            <a:cxnLst/>
            <a:rect l="l" t="t" r="r" b="b"/>
            <a:pathLst>
              <a:path w="6043525" h="4148737">
                <a:moveTo>
                  <a:pt x="0" y="0"/>
                </a:moveTo>
                <a:lnTo>
                  <a:pt x="6043525" y="0"/>
                </a:lnTo>
                <a:lnTo>
                  <a:pt x="6043525" y="4148737"/>
                </a:lnTo>
                <a:lnTo>
                  <a:pt x="0" y="41487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0013" b="-20013"/>
            </a:stretch>
          </a:blipFill>
        </p:spPr>
      </p:sp>
      <p:sp>
        <p:nvSpPr>
          <p:cNvPr id="5" name="TextBox 4"/>
          <p:cNvSpPr txBox="1"/>
          <p:nvPr/>
        </p:nvSpPr>
        <p:spPr>
          <a:xfrm>
            <a:off x="12420600" y="3560049"/>
            <a:ext cx="210826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en-US" sz="30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F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486400" y="6556248"/>
            <a:ext cx="7315200" cy="3730752"/>
          </a:xfrm>
          <a:custGeom>
            <a:avLst/>
            <a:gdLst/>
            <a:ahLst/>
            <a:cxnLst/>
            <a:rect l="l" t="t" r="r" b="b"/>
            <a:pathLst>
              <a:path w="7315200" h="3730752">
                <a:moveTo>
                  <a:pt x="0" y="0"/>
                </a:moveTo>
                <a:lnTo>
                  <a:pt x="7315200" y="0"/>
                </a:lnTo>
                <a:lnTo>
                  <a:pt x="7315200" y="3730752"/>
                </a:lnTo>
                <a:lnTo>
                  <a:pt x="0" y="373075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5820103"/>
            <a:ext cx="3886200" cy="4466897"/>
          </a:xfrm>
          <a:custGeom>
            <a:avLst/>
            <a:gdLst/>
            <a:ahLst/>
            <a:cxnLst/>
            <a:rect l="l" t="t" r="r" b="b"/>
            <a:pathLst>
              <a:path w="3886200" h="4466897">
                <a:moveTo>
                  <a:pt x="0" y="0"/>
                </a:moveTo>
                <a:lnTo>
                  <a:pt x="3886200" y="0"/>
                </a:lnTo>
                <a:lnTo>
                  <a:pt x="3886200" y="4466897"/>
                </a:lnTo>
                <a:lnTo>
                  <a:pt x="0" y="4466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4052123" y="5820103"/>
            <a:ext cx="3886200" cy="4466897"/>
          </a:xfrm>
          <a:custGeom>
            <a:avLst/>
            <a:gdLst/>
            <a:ahLst/>
            <a:cxnLst/>
            <a:rect l="l" t="t" r="r" b="b"/>
            <a:pathLst>
              <a:path w="3886200" h="4466897">
                <a:moveTo>
                  <a:pt x="0" y="0"/>
                </a:moveTo>
                <a:lnTo>
                  <a:pt x="3886200" y="0"/>
                </a:lnTo>
                <a:lnTo>
                  <a:pt x="3886200" y="4466897"/>
                </a:lnTo>
                <a:lnTo>
                  <a:pt x="0" y="4466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Rectangle 5"/>
          <p:cNvSpPr/>
          <p:nvPr/>
        </p:nvSpPr>
        <p:spPr>
          <a:xfrm>
            <a:off x="8988348" y="4681835"/>
            <a:ext cx="31130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Paytone One"/>
                <a:ea typeface="Paytone One"/>
                <a:cs typeface="Paytone One"/>
                <a:sym typeface="Paytone One"/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01136" y="2247900"/>
            <a:ext cx="11085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Paytone One"/>
                <a:cs typeface="Times New Roman" pitchFamily="18" charset="0"/>
                <a:sym typeface="Paytone One"/>
              </a:rPr>
              <a:t>XIN CHÀO TẠM BIỆT CÁC CON !</a:t>
            </a:r>
            <a:endParaRPr lang="en-US" sz="8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33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Sansita Bold</vt:lpstr>
      <vt:lpstr>Paytone One</vt:lpstr>
      <vt:lpstr>Noto Sans Bold</vt:lpstr>
      <vt:lpstr>Times New Roman</vt:lpstr>
      <vt:lpstr>Calibri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XIN CHÀO TẠM BIETJ CÁC CON</dc:title>
  <cp:lastModifiedBy>Admin</cp:lastModifiedBy>
  <cp:revision>5</cp:revision>
  <dcterms:created xsi:type="dcterms:W3CDTF">2006-08-16T00:00:00Z</dcterms:created>
  <dcterms:modified xsi:type="dcterms:W3CDTF">2025-09-27T14:06:21Z</dcterms:modified>
  <dc:identifier>DAG0LZTbLtI</dc:identifier>
</cp:coreProperties>
</file>