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4" r:id="rId2"/>
    <p:sldId id="303" r:id="rId3"/>
    <p:sldId id="28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BEF"/>
    <a:srgbClr val="233B6B"/>
    <a:srgbClr val="164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639DE-6783-4A79-80E7-10482371CCE4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196D9-E556-42A7-8218-E1854537D6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4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B83EC-72D5-4D44-A971-6C072B1B4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BE955-4418-4593-B2A7-26692A8C0A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5B5A5-6534-440A-A97D-4EF19A282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17FBF-F7CC-4BE3-880E-EFFCE7CDB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B4B1E-01B7-4C96-9C94-838E2FFB9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21A43-845B-4521-81C4-E66F1109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F1EEB8-3E00-4C5D-B2D4-96221F744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64576-7D45-4FFE-A8F1-9BDD5800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98D3-E53A-4B70-8076-8EDCC03D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DC734-1190-4B7A-A8C1-CC8C7BA2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2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5532D9-52C0-4803-A6DF-F4F0FB29B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620BA-B002-44B7-B781-1C033CE46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4D830-87B6-45A8-A573-7020F98B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8BF4D-72A5-4FA2-BFFA-983575231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4A158-47FE-44BA-A922-66FEA608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6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75036-426D-4959-A9CA-23E0AF27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2A805-80E0-42FA-9BD9-E7C78DA28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7F6CC-EBD6-4424-A1E4-984DFB56F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2D583-D1A5-4EA2-BFCD-0FA577DA7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CF2A8-A464-409B-84CF-E2AF258A6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81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5911-9A92-48CD-A1AC-2C59B2969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5113C-38B0-43C6-9E31-08140972A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E0462-D3EC-4853-AE25-F660A9B46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F9D08-6B6E-4743-B65F-876D2F49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00864-2C82-408E-9690-910D0547A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6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B33B8-FBD8-44CB-8BF2-8242BD4FC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25AF2-F834-409B-B0B6-D9F5C73B4D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43800-157A-4C67-890D-C7F6EED61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5E52B-2E07-48C2-AE76-FE6D63A3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A9287-136F-453E-9E64-AA9453436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A26D7-5DEC-4FE8-9497-803B09989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4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705A7-49ED-4507-B752-CDBE90A3C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F5FA6-222F-4DE6-AC43-31E1BF99D3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8FF3D-08D4-4512-8AF0-28C411EDD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58353D-5B56-4BAE-98A2-44CD5F988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E63A6-11D6-4B04-ABDD-58D4CCD63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6D7B87-369C-4220-99F4-3358DCA6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D95785-9D82-4949-9CA2-8B0F4C28D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3EC742-4F83-4ED8-9D89-10F10C9C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D0531-F6E5-44E6-9EF7-F2645BB70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0FA3E2-E69C-4EF6-8F60-7C191FB35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0B5969-7D77-4252-9D8E-42820E6BD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660289-319C-4CD8-AAC9-2BA0EF3CD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7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EBA86F-1CAD-4248-BD6D-C5DC63ABB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9A219F-0C97-44AC-BCD0-ACB5F78D9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CE1372-962D-499B-BD87-89E8F2DF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1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B8555-50BF-498E-8092-3604FBEFC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AE2B2-FB50-4ED3-8EC9-15DE5AEE3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85CA3A-C557-479F-925B-B61E88F5F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62AE4-535A-4F97-8DDD-405685EC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DA353-8F6F-4FA4-BEA9-D0345E708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96822-EF25-4CF5-A0CC-CB577C673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9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7931F-31EE-4E62-B72D-2F52FF2BD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0C3AC-9F6C-472D-A61C-884CC30E21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536503-A631-4402-B69D-5C5E08BE3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3835CE-DF59-46A7-B360-FB0DABB46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7D6E0-C476-447D-9F7F-1B52E3CDE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39A7E-C35C-40F8-8EB5-DE45EBAA0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5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9000">
              <a:schemeClr val="bg1"/>
            </a:gs>
            <a:gs pos="38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38A89-EB9D-4DC6-81FC-767DDFC51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27E68-FE33-47DD-A19E-69632BA7F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CE03D-3580-40AA-9926-BF2BE73D8B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629B2-18B6-4238-A785-591E720036DD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7A845-D11E-4D06-AACD-4E766E2A1F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78A67-378D-4A41-91EF-73F12E68C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C856B-4D8E-41C2-B2A5-C5C8B2315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3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D1E5DC1-BC80-49B1-9E2F-8ADCB9C76B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285742"/>
              </p:ext>
            </p:extLst>
          </p:nvPr>
        </p:nvGraphicFramePr>
        <p:xfrm>
          <a:off x="821635" y="935953"/>
          <a:ext cx="10548731" cy="32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2731">
                  <a:extLst>
                    <a:ext uri="{9D8B030D-6E8A-4147-A177-3AD203B41FA5}">
                      <a16:colId xmlns:a16="http://schemas.microsoft.com/office/drawing/2014/main" val="391555984"/>
                    </a:ext>
                  </a:extLst>
                </a:gridCol>
                <a:gridCol w="3584119">
                  <a:extLst>
                    <a:ext uri="{9D8B030D-6E8A-4147-A177-3AD203B41FA5}">
                      <a16:colId xmlns:a16="http://schemas.microsoft.com/office/drawing/2014/main" val="329986921"/>
                    </a:ext>
                  </a:extLst>
                </a:gridCol>
                <a:gridCol w="2511881">
                  <a:extLst>
                    <a:ext uri="{9D8B030D-6E8A-4147-A177-3AD203B41FA5}">
                      <a16:colId xmlns:a16="http://schemas.microsoft.com/office/drawing/2014/main" val="40179758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MUỐN BIẾT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TỪ KHÓA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KẾT QUẢ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0365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Montserrat" pitchFamily="2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2800">
                          <a:solidFill>
                            <a:srgbClr val="0000CC"/>
                          </a:solidFill>
                          <a:latin typeface="Montserrat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 thế giới, con sông nào dài nhất?</a:t>
                      </a:r>
                      <a:endParaRPr lang="en-US" sz="24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10700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Montserrat" pitchFamily="2" charset="0"/>
                          <a:cs typeface="Times New Roman" panose="02020603050405020304" pitchFamily="18" charset="0"/>
                        </a:rPr>
                        <a:t> B </a:t>
                      </a: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Làm thế nào để vẽ được con hổ?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7152768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0000"/>
                          </a:solidFill>
                          <a:highlight>
                            <a:srgbClr val="00FFFF"/>
                          </a:highlight>
                          <a:latin typeface="Montserrat" pitchFamily="2" charset="0"/>
                          <a:cs typeface="Times New Roman" panose="02020603050405020304" pitchFamily="18" charset="0"/>
                        </a:rPr>
                        <a:t> C </a:t>
                      </a: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Có robot cứu hộ không?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B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456351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30EEAB5-ECAD-49DF-95B6-3F1F7C3C21CA}"/>
              </a:ext>
            </a:extLst>
          </p:cNvPr>
          <p:cNvSpPr/>
          <p:nvPr/>
        </p:nvSpPr>
        <p:spPr>
          <a:xfrm>
            <a:off x="4202982" y="270633"/>
            <a:ext cx="39084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itchFamily="2" charset="0"/>
              </a:rPr>
              <a:t>XÁC ĐỊNH TỪ KHÓA</a:t>
            </a:r>
            <a:endParaRPr lang="vi-VN" sz="2800" b="1" cap="none" spc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ontserrat" pitchFamily="2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057508C-6003-493E-B1F3-11B02B9444EB}"/>
              </a:ext>
            </a:extLst>
          </p:cNvPr>
          <p:cNvGrpSpPr/>
          <p:nvPr/>
        </p:nvGrpSpPr>
        <p:grpSpPr>
          <a:xfrm>
            <a:off x="2296037" y="4526287"/>
            <a:ext cx="2668735" cy="430887"/>
            <a:chOff x="1673189" y="4831083"/>
            <a:chExt cx="2668735" cy="430887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7562F69-F152-47C3-9AAA-A1122E04E474}"/>
                </a:ext>
              </a:extLst>
            </p:cNvPr>
            <p:cNvSpPr txBox="1"/>
            <p:nvPr/>
          </p:nvSpPr>
          <p:spPr>
            <a:xfrm>
              <a:off x="2113429" y="4831083"/>
              <a:ext cx="2228495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sông dài nhất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5FCAF7D-4E0A-4050-ABA7-3E0F57C4D984}"/>
                </a:ext>
              </a:extLst>
            </p:cNvPr>
            <p:cNvSpPr/>
            <p:nvPr/>
          </p:nvSpPr>
          <p:spPr>
            <a:xfrm>
              <a:off x="1673189" y="4840459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AE0C698-3CE0-4C09-B7B9-1C60184F0E20}"/>
              </a:ext>
            </a:extLst>
          </p:cNvPr>
          <p:cNvGrpSpPr/>
          <p:nvPr/>
        </p:nvGrpSpPr>
        <p:grpSpPr>
          <a:xfrm>
            <a:off x="2296037" y="5044393"/>
            <a:ext cx="3585653" cy="430887"/>
            <a:chOff x="1673189" y="5296181"/>
            <a:chExt cx="3585653" cy="43088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2B2AAD-A5D0-49EC-A8A7-468E58F8E5AA}"/>
                </a:ext>
              </a:extLst>
            </p:cNvPr>
            <p:cNvSpPr txBox="1"/>
            <p:nvPr/>
          </p:nvSpPr>
          <p:spPr>
            <a:xfrm>
              <a:off x="2113429" y="5296181"/>
              <a:ext cx="3145413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Các con sông trên thế giới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9077BA5-9438-4468-A8FD-5B1CD2C8E5A7}"/>
                </a:ext>
              </a:extLst>
            </p:cNvPr>
            <p:cNvSpPr/>
            <p:nvPr/>
          </p:nvSpPr>
          <p:spPr>
            <a:xfrm>
              <a:off x="1673189" y="5319270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C071312-A2AE-434E-9195-462DE5116658}"/>
              </a:ext>
            </a:extLst>
          </p:cNvPr>
          <p:cNvGrpSpPr/>
          <p:nvPr/>
        </p:nvGrpSpPr>
        <p:grpSpPr>
          <a:xfrm>
            <a:off x="2296037" y="5535995"/>
            <a:ext cx="4177160" cy="430887"/>
            <a:chOff x="1673189" y="5761279"/>
            <a:chExt cx="4177160" cy="43088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D34FC67-9784-44C4-86BC-BD5A3ADC82B9}"/>
                </a:ext>
              </a:extLst>
            </p:cNvPr>
            <p:cNvSpPr txBox="1"/>
            <p:nvPr/>
          </p:nvSpPr>
          <p:spPr>
            <a:xfrm>
              <a:off x="2113429" y="5761279"/>
              <a:ext cx="3736920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Làm thế nào để vẽ được con hổ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8993D95-F3B8-4EDE-8658-EBA6FD1CEE00}"/>
                </a:ext>
              </a:extLst>
            </p:cNvPr>
            <p:cNvSpPr/>
            <p:nvPr/>
          </p:nvSpPr>
          <p:spPr>
            <a:xfrm>
              <a:off x="1673189" y="5770655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112952D-21A5-492B-932B-3B2A62F38830}"/>
              </a:ext>
            </a:extLst>
          </p:cNvPr>
          <p:cNvGrpSpPr/>
          <p:nvPr/>
        </p:nvGrpSpPr>
        <p:grpSpPr>
          <a:xfrm>
            <a:off x="2296037" y="6023260"/>
            <a:ext cx="1783877" cy="435224"/>
            <a:chOff x="1673189" y="6222040"/>
            <a:chExt cx="1783877" cy="43522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78E0B8E-6F59-410B-BABF-4B7CC4BEA21E}"/>
                </a:ext>
              </a:extLst>
            </p:cNvPr>
            <p:cNvSpPr txBox="1"/>
            <p:nvPr/>
          </p:nvSpPr>
          <p:spPr>
            <a:xfrm>
              <a:off x="2113428" y="6226377"/>
              <a:ext cx="1343638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Vẽ con hổ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900C422-FC8D-4C5B-8573-4634CCEFC577}"/>
                </a:ext>
              </a:extLst>
            </p:cNvPr>
            <p:cNvSpPr/>
            <p:nvPr/>
          </p:nvSpPr>
          <p:spPr>
            <a:xfrm>
              <a:off x="1673189" y="6222040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15DFEB4-7CC7-48A0-8D85-11EEDF9669F0}"/>
              </a:ext>
            </a:extLst>
          </p:cNvPr>
          <p:cNvGrpSpPr/>
          <p:nvPr/>
        </p:nvGrpSpPr>
        <p:grpSpPr>
          <a:xfrm>
            <a:off x="7166362" y="4526287"/>
            <a:ext cx="2483292" cy="430887"/>
            <a:chOff x="6980834" y="4831083"/>
            <a:chExt cx="2483292" cy="430887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46D1046-B427-453F-8A86-A156BD3783DB}"/>
                </a:ext>
              </a:extLst>
            </p:cNvPr>
            <p:cNvSpPr txBox="1"/>
            <p:nvPr/>
          </p:nvSpPr>
          <p:spPr>
            <a:xfrm>
              <a:off x="7331811" y="4831083"/>
              <a:ext cx="2132315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Tên robot cứu hộ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B35D18F-F288-4D71-A079-A693711B99FA}"/>
                </a:ext>
              </a:extLst>
            </p:cNvPr>
            <p:cNvSpPr/>
            <p:nvPr/>
          </p:nvSpPr>
          <p:spPr>
            <a:xfrm>
              <a:off x="6980834" y="4842048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FDF91E-4868-4009-9CDD-11EB9986E5D4}"/>
              </a:ext>
            </a:extLst>
          </p:cNvPr>
          <p:cNvGrpSpPr/>
          <p:nvPr/>
        </p:nvGrpSpPr>
        <p:grpSpPr>
          <a:xfrm>
            <a:off x="7166362" y="5052957"/>
            <a:ext cx="1224934" cy="443282"/>
            <a:chOff x="6980834" y="5304745"/>
            <a:chExt cx="1224934" cy="443282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30B46D5-B1EB-4EDC-8D4F-9ADC4FA5FFB3}"/>
                </a:ext>
              </a:extLst>
            </p:cNvPr>
            <p:cNvSpPr txBox="1"/>
            <p:nvPr/>
          </p:nvSpPr>
          <p:spPr>
            <a:xfrm>
              <a:off x="7331811" y="5304745"/>
              <a:ext cx="873957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Robot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6835E73-2817-4445-A48F-205D3CD143AD}"/>
                </a:ext>
              </a:extLst>
            </p:cNvPr>
            <p:cNvSpPr/>
            <p:nvPr/>
          </p:nvSpPr>
          <p:spPr>
            <a:xfrm>
              <a:off x="6980834" y="5357293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9E85F84-715B-4644-AB04-98675EA6049C}"/>
              </a:ext>
            </a:extLst>
          </p:cNvPr>
          <p:cNvGrpSpPr/>
          <p:nvPr/>
        </p:nvGrpSpPr>
        <p:grpSpPr>
          <a:xfrm>
            <a:off x="7166362" y="5535995"/>
            <a:ext cx="2173594" cy="456534"/>
            <a:chOff x="6980834" y="5761279"/>
            <a:chExt cx="2173594" cy="456534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3A3E3AB-FC81-413D-839B-4A34281F0814}"/>
                </a:ext>
              </a:extLst>
            </p:cNvPr>
            <p:cNvSpPr txBox="1"/>
            <p:nvPr/>
          </p:nvSpPr>
          <p:spPr>
            <a:xfrm>
              <a:off x="7371568" y="5761279"/>
              <a:ext cx="1782860" cy="430887"/>
            </a:xfrm>
            <a:prstGeom prst="rect">
              <a:avLst/>
            </a:prstGeom>
            <a:solidFill>
              <a:srgbClr val="FFFBEF"/>
            </a:solidFill>
          </p:spPr>
          <p:txBody>
            <a:bodyPr wrap="none" rtlCol="0">
              <a:spAutoFit/>
            </a:bodyPr>
            <a:lstStyle/>
            <a:p>
              <a:r>
                <a:rPr lang="en-US" sz="220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Máy tìm kiếm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E4AAAD2-2C7C-48C4-8E15-442F0AE6DD61}"/>
                </a:ext>
              </a:extLst>
            </p:cNvPr>
            <p:cNvSpPr/>
            <p:nvPr/>
          </p:nvSpPr>
          <p:spPr>
            <a:xfrm>
              <a:off x="6980834" y="5827079"/>
              <a:ext cx="390734" cy="390734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3518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5008A27-C2AE-4786-939C-4A4CEB1C1A4C}"/>
              </a:ext>
            </a:extLst>
          </p:cNvPr>
          <p:cNvGrpSpPr/>
          <p:nvPr/>
        </p:nvGrpSpPr>
        <p:grpSpPr>
          <a:xfrm>
            <a:off x="1174756" y="1645919"/>
            <a:ext cx="3921265" cy="4712677"/>
            <a:chOff x="1174756" y="1645919"/>
            <a:chExt cx="3921265" cy="4712677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27F33F0F-F59E-42A7-A7C9-8774FC8D82C2}"/>
                </a:ext>
              </a:extLst>
            </p:cNvPr>
            <p:cNvSpPr/>
            <p:nvPr/>
          </p:nvSpPr>
          <p:spPr>
            <a:xfrm>
              <a:off x="1174756" y="1645919"/>
              <a:ext cx="3921265" cy="4712677"/>
            </a:xfrm>
            <a:prstGeom prst="roundRect">
              <a:avLst>
                <a:gd name="adj" fmla="val 10324"/>
              </a:avLst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0000CC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D8E6A15-AC84-48EA-9B19-2BD951BACF20}"/>
                </a:ext>
              </a:extLst>
            </p:cNvPr>
            <p:cNvSpPr txBox="1"/>
            <p:nvPr/>
          </p:nvSpPr>
          <p:spPr>
            <a:xfrm>
              <a:off x="1417983" y="1756934"/>
              <a:ext cx="3470918" cy="44928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vi-VN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Sao la còn được gọi là "Kỳ lân Châu Á" là một trong những loài thú hiếm nhất trên thế giới</a:t>
              </a:r>
              <a:r>
                <a:rPr lang="en-US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được tìm thấy ở</a:t>
              </a:r>
              <a:r>
                <a:rPr lang="vi-VN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Việt Nam</a:t>
              </a:r>
              <a:r>
                <a:rPr lang="en-US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>
                <a:lnSpc>
                  <a:spcPct val="120000"/>
                </a:lnSpc>
              </a:pPr>
              <a:r>
                <a:rPr lang="en-US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vi-VN" sz="2400" b="0" i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Sao la được xếp hạng ở mức cực kì nguy cấp trong Sách đỏ của Liên minh Bảo tồn Thế giới và trong Sách đỏ Việt Nam.</a:t>
              </a:r>
              <a:endPara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5FE771CF-2C1E-441A-802A-F336795BECDB}"/>
              </a:ext>
            </a:extLst>
          </p:cNvPr>
          <p:cNvSpPr txBox="1"/>
          <p:nvPr/>
        </p:nvSpPr>
        <p:spPr>
          <a:xfrm>
            <a:off x="732691" y="921597"/>
            <a:ext cx="107266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hãy thực hiện tìm kiếm và sao chép hình ảnh con sao la vào vùng trống bên dưới.</a:t>
            </a:r>
            <a:endParaRPr lang="en-US" sz="2400">
              <a:solidFill>
                <a:srgbClr val="0000CC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0E8A6B-FBD6-4E6C-B8BA-0756D0F32385}"/>
              </a:ext>
            </a:extLst>
          </p:cNvPr>
          <p:cNvSpPr/>
          <p:nvPr/>
        </p:nvSpPr>
        <p:spPr>
          <a:xfrm>
            <a:off x="4106513" y="267049"/>
            <a:ext cx="3978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itchFamily="2" charset="0"/>
              </a:rPr>
              <a:t>TÌM KIẾM HÌNH ẢNH</a:t>
            </a:r>
          </a:p>
        </p:txBody>
      </p:sp>
    </p:spTree>
    <p:extLst>
      <p:ext uri="{BB962C8B-B14F-4D97-AF65-F5344CB8AC3E}">
        <p14:creationId xmlns:p14="http://schemas.microsoft.com/office/powerpoint/2010/main" val="4991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B075AD8-CDEE-4C54-8739-98861CEA9759}"/>
              </a:ext>
            </a:extLst>
          </p:cNvPr>
          <p:cNvSpPr txBox="1"/>
          <p:nvPr/>
        </p:nvSpPr>
        <p:spPr>
          <a:xfrm>
            <a:off x="878371" y="791100"/>
            <a:ext cx="107266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hãy thực hiện tìm kiếm và sao chép kết quả vào bảng dưới đây?</a:t>
            </a:r>
            <a:endParaRPr lang="en-US" sz="2400">
              <a:solidFill>
                <a:srgbClr val="0000CC"/>
              </a:solidFill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83B99FD-B20F-420C-8707-AA4BCB9CFC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282947"/>
              </p:ext>
            </p:extLst>
          </p:nvPr>
        </p:nvGraphicFramePr>
        <p:xfrm>
          <a:off x="620486" y="1417772"/>
          <a:ext cx="10842172" cy="5115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2243">
                  <a:extLst>
                    <a:ext uri="{9D8B030D-6E8A-4147-A177-3AD203B41FA5}">
                      <a16:colId xmlns:a16="http://schemas.microsoft.com/office/drawing/2014/main" val="253407839"/>
                    </a:ext>
                  </a:extLst>
                </a:gridCol>
                <a:gridCol w="5959929">
                  <a:extLst>
                    <a:ext uri="{9D8B030D-6E8A-4147-A177-3AD203B41FA5}">
                      <a16:colId xmlns:a16="http://schemas.microsoft.com/office/drawing/2014/main" val="849950626"/>
                    </a:ext>
                  </a:extLst>
                </a:gridCol>
              </a:tblGrid>
              <a:tr h="64418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THÔNG TIN CẦN TÌM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KẾT QUẢ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1577580"/>
                  </a:ext>
                </a:extLst>
              </a:tr>
              <a:tr h="757859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Người máy Grace ra đời ở nước nào?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1431783"/>
                  </a:ext>
                </a:extLst>
              </a:tr>
              <a:tr h="3713510">
                <a:tc>
                  <a:txBody>
                    <a:bodyPr/>
                    <a:lstStyle/>
                    <a:p>
                      <a:r>
                        <a:rPr lang="en-US" sz="24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Hình ảnh cô người máy này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Hình ảnh?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54267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EF749C76-6BF2-45B8-B560-A26910CA5035}"/>
              </a:ext>
            </a:extLst>
          </p:cNvPr>
          <p:cNvSpPr/>
          <p:nvPr/>
        </p:nvSpPr>
        <p:spPr>
          <a:xfrm>
            <a:off x="4947288" y="218507"/>
            <a:ext cx="22974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ontserrat" pitchFamily="2" charset="0"/>
              </a:rPr>
              <a:t>LUYỆN TẬP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9362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213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Hưng Phạm</dc:creator>
  <cp:lastModifiedBy>Hưng Phạm</cp:lastModifiedBy>
  <cp:revision>38</cp:revision>
  <dcterms:created xsi:type="dcterms:W3CDTF">2024-10-22T01:11:20Z</dcterms:created>
  <dcterms:modified xsi:type="dcterms:W3CDTF">2024-10-29T05:31:40Z</dcterms:modified>
</cp:coreProperties>
</file>