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6" r:id="rId2"/>
    <p:sldMasterId id="2147483718" r:id="rId3"/>
    <p:sldMasterId id="2147483730" r:id="rId4"/>
    <p:sldMasterId id="2147483742" r:id="rId5"/>
    <p:sldMasterId id="2147483754" r:id="rId6"/>
    <p:sldMasterId id="2147483766" r:id="rId7"/>
  </p:sldMasterIdLst>
  <p:notesMasterIdLst>
    <p:notesMasterId r:id="rId23"/>
  </p:notesMasterIdLst>
  <p:sldIdLst>
    <p:sldId id="322" r:id="rId8"/>
    <p:sldId id="323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18" r:id="rId17"/>
    <p:sldId id="334" r:id="rId18"/>
    <p:sldId id="335" r:id="rId19"/>
    <p:sldId id="336" r:id="rId20"/>
    <p:sldId id="337" r:id="rId21"/>
    <p:sldId id="32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88C"/>
    <a:srgbClr val="8CC63F"/>
    <a:srgbClr val="ED008C"/>
    <a:srgbClr val="076EB7"/>
    <a:srgbClr val="D34CD6"/>
    <a:srgbClr val="FFF0D1"/>
    <a:srgbClr val="E4EAD1"/>
    <a:srgbClr val="FFFAC2"/>
    <a:srgbClr val="F7941E"/>
    <a:srgbClr val="FDD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249" autoAdjust="0"/>
  </p:normalViewPr>
  <p:slideViewPr>
    <p:cSldViewPr snapToGrid="0">
      <p:cViewPr varScale="1">
        <p:scale>
          <a:sx n="80" d="100"/>
          <a:sy n="80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-221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07/12/2021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4234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58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8847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Thầy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bấm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khối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hoặc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cầu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hộp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gtuwj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chạy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nhóm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hoặc</a:t>
            </a:r>
            <a:r>
              <a:rPr lang="en-GB" baseline="0" dirty="0" smtClean="0"/>
              <a:t> </a:t>
            </a:r>
            <a:r>
              <a:rPr lang="en-GB" baseline="0" smtClean="0"/>
              <a:t>cầu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39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88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5245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4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397285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80234"/>
      </p:ext>
    </p:extLst>
  </p:cSld>
  <p:clrMapOvr>
    <a:masterClrMapping/>
  </p:clrMapOvr>
  <p:transition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31533"/>
      </p:ext>
    </p:extLst>
  </p:cSld>
  <p:clrMapOvr>
    <a:masterClrMapping/>
  </p:clrMapOvr>
  <p:transition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111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26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21" y="16033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35" y="15614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29" y="22172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45" y="2175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38" y="28311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53" y="2789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47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62" y="3403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57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71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56" y="46727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81" y="46308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72" y="52866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89" y="5244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83" y="59004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98" y="5858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111543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476381"/>
      </p:ext>
    </p:extLst>
  </p:cSld>
  <p:clrMapOvr>
    <a:masterClrMapping/>
  </p:clrMapOvr>
  <p:transition spd="med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111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26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21" y="16033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35" y="15614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29" y="22172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45" y="2175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38" y="28311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53" y="2789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47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62" y="3403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57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71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56" y="46727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81" y="46308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72" y="52866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89" y="5244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83" y="59004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98" y="5858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111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26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921" y="16033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35" y="156144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29" y="22172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45" y="2175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38" y="28311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53" y="2789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47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62" y="3403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57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71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56" y="46727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81" y="46308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72" y="52866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89" y="5244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83" y="59004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98" y="5858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90350"/>
      </p:ext>
    </p:extLst>
  </p:cSld>
  <p:clrMapOvr>
    <a:masterClrMapping/>
  </p:clrMapOvr>
  <p:transition spd="med"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83158"/>
      </p:ext>
    </p:extLst>
  </p:cSld>
  <p:clrMapOvr>
    <a:masterClrMapping/>
  </p:clrMapOvr>
  <p:transition spd="med"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64219"/>
      </p:ext>
    </p:extLst>
  </p:cSld>
  <p:clrMapOvr>
    <a:masterClrMapping/>
  </p:clrMapOvr>
  <p:transition spd="med"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56584"/>
      </p:ext>
    </p:extLst>
  </p:cSld>
  <p:clrMapOvr>
    <a:masterClrMapping/>
  </p:clrMapOvr>
  <p:transition spd="med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07063"/>
      </p:ext>
    </p:extLst>
  </p:cSld>
  <p:clrMapOvr>
    <a:masterClrMapping/>
  </p:clrMapOvr>
  <p:transition spd="med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989055"/>
      </p:ext>
    </p:extLst>
  </p:cSld>
  <p:clrMapOvr>
    <a:masterClrMapping/>
  </p:clrMapOvr>
  <p:transition spd="med"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66398"/>
      </p:ext>
    </p:extLst>
  </p:cSld>
  <p:clrMapOvr>
    <a:masterClrMapping/>
  </p:clrMapOvr>
  <p:transition spd="med"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33695"/>
      </p:ext>
    </p:extLst>
  </p:cSld>
  <p:clrMapOvr>
    <a:masterClrMapping/>
  </p:clrMapOvr>
  <p:transition spd="med"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39708"/>
      </p:ext>
    </p:extLst>
  </p:cSld>
  <p:clrMapOvr>
    <a:masterClrMapping/>
  </p:clrMapOvr>
  <p:transition spd="med"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41122"/>
      </p:ext>
    </p:extLst>
  </p:cSld>
  <p:clrMapOvr>
    <a:masterClrMapping/>
  </p:clrMapOvr>
  <p:transition spd="med"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08222"/>
      </p:ext>
    </p:extLst>
  </p:cSld>
  <p:clrMapOvr>
    <a:masterClrMapping/>
  </p:clrMapOvr>
  <p:transition spd="med">
    <p:cu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26644"/>
      </p:ext>
    </p:extLst>
  </p:cSld>
  <p:clrMapOvr>
    <a:masterClrMapping/>
  </p:clrMapOvr>
  <p:transition spd="med"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6421"/>
      </p:ext>
    </p:extLst>
  </p:cSld>
  <p:clrMapOvr>
    <a:masterClrMapping/>
  </p:clrMapOvr>
  <p:transition spd="med"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76920"/>
      </p:ext>
    </p:extLst>
  </p:cSld>
  <p:clrMapOvr>
    <a:masterClrMapping/>
  </p:clrMapOvr>
  <p:transition spd="med"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15489"/>
      </p:ext>
    </p:extLst>
  </p:cSld>
  <p:clrMapOvr>
    <a:masterClrMapping/>
  </p:clrMapOvr>
  <p:transition spd="med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74866"/>
      </p:ext>
    </p:extLst>
  </p:cSld>
  <p:clrMapOvr>
    <a:masterClrMapping/>
  </p:clrMapOvr>
  <p:transition spd="med"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73935"/>
      </p:ext>
    </p:extLst>
  </p:cSld>
  <p:clrMapOvr>
    <a:masterClrMapping/>
  </p:clrMapOvr>
  <p:transition spd="med">
    <p:cu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8130"/>
      </p:ext>
    </p:extLst>
  </p:cSld>
  <p:clrMapOvr>
    <a:masterClrMapping/>
  </p:clrMapOvr>
  <p:transition spd="med">
    <p:cu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72595"/>
      </p:ext>
    </p:extLst>
  </p:cSld>
  <p:clrMapOvr>
    <a:masterClrMapping/>
  </p:clrMapOvr>
  <p:transition spd="med">
    <p:cu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11991"/>
      </p:ext>
    </p:extLst>
  </p:cSld>
  <p:clrMapOvr>
    <a:masterClrMapping/>
  </p:clrMapOvr>
  <p:transition spd="med"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00280"/>
      </p:ext>
    </p:extLst>
  </p:cSld>
  <p:clrMapOvr>
    <a:masterClrMapping/>
  </p:clrMapOvr>
  <p:transition spd="med"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39046"/>
      </p:ext>
    </p:extLst>
  </p:cSld>
  <p:clrMapOvr>
    <a:masterClrMapping/>
  </p:clrMapOvr>
  <p:transition spd="med"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95755"/>
      </p:ext>
    </p:extLst>
  </p:cSld>
  <p:clrMapOvr>
    <a:masterClrMapping/>
  </p:clrMapOvr>
  <p:transition spd="med"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14179"/>
      </p:ext>
    </p:extLst>
  </p:cSld>
  <p:clrMapOvr>
    <a:masterClrMapping/>
  </p:clrMapOvr>
  <p:transition spd="med"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38972"/>
      </p:ext>
    </p:extLst>
  </p:cSld>
  <p:clrMapOvr>
    <a:masterClrMapping/>
  </p:clrMapOvr>
  <p:transition spd="med">
    <p:cu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49367"/>
      </p:ext>
    </p:extLst>
  </p:cSld>
  <p:clrMapOvr>
    <a:masterClrMapping/>
  </p:clrMapOvr>
  <p:transition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79833"/>
      </p:ext>
    </p:extLst>
  </p:cSld>
  <p:clrMapOvr>
    <a:masterClrMapping/>
  </p:clrMapOvr>
  <p:transition spd="med">
    <p:cut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66095"/>
      </p:ext>
    </p:extLst>
  </p:cSld>
  <p:clrMapOvr>
    <a:masterClrMapping/>
  </p:clrMapOvr>
  <p:transition spd="med">
    <p:cu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31400"/>
      </p:ext>
    </p:extLst>
  </p:cSld>
  <p:clrMapOvr>
    <a:masterClrMapping/>
  </p:clrMapOvr>
  <p:transition spd="med">
    <p:cu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04610"/>
      </p:ext>
    </p:extLst>
  </p:cSld>
  <p:clrMapOvr>
    <a:masterClrMapping/>
  </p:clrMapOvr>
  <p:transition spd="med">
    <p:cut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73293"/>
      </p:ext>
    </p:extLst>
  </p:cSld>
  <p:clrMapOvr>
    <a:masterClrMapping/>
  </p:clrMapOvr>
  <p:transition spd="med">
    <p:cu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99557"/>
      </p:ext>
    </p:extLst>
  </p:cSld>
  <p:clrMapOvr>
    <a:masterClrMapping/>
  </p:clrMapOvr>
  <p:transition spd="med">
    <p:cu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94678"/>
      </p:ext>
    </p:extLst>
  </p:cSld>
  <p:clrMapOvr>
    <a:masterClrMapping/>
  </p:clrMapOvr>
  <p:transition spd="med">
    <p:cu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21336"/>
      </p:ext>
    </p:extLst>
  </p:cSld>
  <p:clrMapOvr>
    <a:masterClrMapping/>
  </p:clrMapOvr>
  <p:transition spd="med">
    <p:cu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65944"/>
      </p:ext>
    </p:extLst>
  </p:cSld>
  <p:clrMapOvr>
    <a:masterClrMapping/>
  </p:clrMapOvr>
  <p:transition spd="med">
    <p:cu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97781"/>
      </p:ext>
    </p:extLst>
  </p:cSld>
  <p:clrMapOvr>
    <a:masterClrMapping/>
  </p:clrMapOvr>
  <p:transition spd="med">
    <p:cu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54957"/>
      </p:ext>
    </p:extLst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58485"/>
      </p:ext>
    </p:extLst>
  </p:cSld>
  <p:clrMapOvr>
    <a:masterClrMapping/>
  </p:clrMapOvr>
  <p:transition spd="med">
    <p:cut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02733"/>
      </p:ext>
    </p:extLst>
  </p:cSld>
  <p:clrMapOvr>
    <a:masterClrMapping/>
  </p:clrMapOvr>
  <p:transition spd="med">
    <p:cu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70263"/>
      </p:ext>
    </p:extLst>
  </p:cSld>
  <p:clrMapOvr>
    <a:masterClrMapping/>
  </p:clrMapOvr>
  <p:transition spd="med">
    <p:cu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8669"/>
      </p:ext>
    </p:extLst>
  </p:cSld>
  <p:clrMapOvr>
    <a:masterClrMapping/>
  </p:clrMapOvr>
  <p:transition spd="med">
    <p:cu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28925"/>
      </p:ext>
    </p:extLst>
  </p:cSld>
  <p:clrMapOvr>
    <a:masterClrMapping/>
  </p:clrMapOvr>
  <p:transition spd="med">
    <p:cu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842424"/>
      </p:ext>
    </p:extLst>
  </p:cSld>
  <p:clrMapOvr>
    <a:masterClrMapping/>
  </p:clrMapOvr>
  <p:transition spd="med">
    <p:cu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97545"/>
      </p:ext>
    </p:extLst>
  </p:cSld>
  <p:clrMapOvr>
    <a:masterClrMapping/>
  </p:clrMapOvr>
  <p:transition spd="med">
    <p:cu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34873"/>
      </p:ext>
    </p:extLst>
  </p:cSld>
  <p:clrMapOvr>
    <a:masterClrMapping/>
  </p:clrMapOvr>
  <p:transition spd="med">
    <p:cu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22259"/>
      </p:ext>
    </p:extLst>
  </p:cSld>
  <p:clrMapOvr>
    <a:masterClrMapping/>
  </p:clrMapOvr>
  <p:transition spd="med">
    <p:cu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68313"/>
      </p:ext>
    </p:extLst>
  </p:cSld>
  <p:clrMapOvr>
    <a:masterClrMapping/>
  </p:clrMapOvr>
  <p:transition spd="med">
    <p:cu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8825"/>
      </p:ext>
    </p:extLst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727164"/>
      </p:ext>
    </p:extLst>
  </p:cSld>
  <p:clrMapOvr>
    <a:masterClrMapping/>
  </p:clrMapOvr>
  <p:transition spd="med">
    <p:cut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51421"/>
      </p:ext>
    </p:extLst>
  </p:cSld>
  <p:clrMapOvr>
    <a:masterClrMapping/>
  </p:clrMapOvr>
  <p:transition spd="med">
    <p:cut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24254"/>
      </p:ext>
    </p:extLst>
  </p:cSld>
  <p:clrMapOvr>
    <a:masterClrMapping/>
  </p:clrMapOvr>
  <p:transition spd="med">
    <p:cut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04490"/>
      </p:ext>
    </p:extLst>
  </p:cSld>
  <p:clrMapOvr>
    <a:masterClrMapping/>
  </p:clrMapOvr>
  <p:transition spd="med">
    <p:cut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97997"/>
      </p:ext>
    </p:extLst>
  </p:cSld>
  <p:clrMapOvr>
    <a:masterClrMapping/>
  </p:clrMapOvr>
  <p:transition spd="med">
    <p:cut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00876"/>
      </p:ext>
    </p:extLst>
  </p:cSld>
  <p:clrMapOvr>
    <a:masterClrMapping/>
  </p:clrMapOvr>
  <p:transition spd="med">
    <p:cut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52314"/>
      </p:ext>
    </p:extLst>
  </p:cSld>
  <p:clrMapOvr>
    <a:masterClrMapping/>
  </p:clrMapOvr>
  <p:transition spd="med">
    <p:cut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22065"/>
      </p:ext>
    </p:extLst>
  </p:cSld>
  <p:clrMapOvr>
    <a:masterClrMapping/>
  </p:clrMapOvr>
  <p:transition spd="med">
    <p:cut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0839"/>
      </p:ext>
    </p:extLst>
  </p:cSld>
  <p:clrMapOvr>
    <a:masterClrMapping/>
  </p:clrMapOvr>
  <p:transition spd="med">
    <p:cut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95498"/>
      </p:ext>
    </p:extLst>
  </p:cSld>
  <p:clrMapOvr>
    <a:masterClrMapping/>
  </p:clrMapOvr>
  <p:transition spd="med">
    <p:cut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25299"/>
      </p:ext>
    </p:extLst>
  </p:cSld>
  <p:clrMapOvr>
    <a:masterClrMapping/>
  </p:clrMapOvr>
  <p:transition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87991"/>
      </p:ext>
    </p:extLst>
  </p:cSld>
  <p:clrMapOvr>
    <a:masterClrMapping/>
  </p:clrMapOvr>
  <p:transition spd="med">
    <p:cut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19749"/>
      </p:ext>
    </p:extLst>
  </p:cSld>
  <p:clrMapOvr>
    <a:masterClrMapping/>
  </p:clrMapOvr>
  <p:transition spd="med">
    <p:cut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23384"/>
      </p:ext>
    </p:extLst>
  </p:cSld>
  <p:clrMapOvr>
    <a:masterClrMapping/>
  </p:clrMapOvr>
  <p:transition spd="med">
    <p:cut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85519"/>
      </p:ext>
    </p:extLst>
  </p:cSld>
  <p:clrMapOvr>
    <a:masterClrMapping/>
  </p:clrMapOvr>
  <p:transition spd="med">
    <p:cut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34695"/>
      </p:ext>
    </p:extLst>
  </p:cSld>
  <p:clrMapOvr>
    <a:masterClrMapping/>
  </p:clrMapOvr>
  <p:transition spd="med">
    <p:cut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24113"/>
      </p:ext>
    </p:extLst>
  </p:cSld>
  <p:clrMapOvr>
    <a:masterClrMapping/>
  </p:clrMapOvr>
  <p:transition spd="med">
    <p:cut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21188"/>
      </p:ext>
    </p:extLst>
  </p:cSld>
  <p:clrMapOvr>
    <a:masterClrMapping/>
  </p:clrMapOvr>
  <p:transition spd="med">
    <p:cut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01378"/>
      </p:ext>
    </p:extLst>
  </p:cSld>
  <p:clrMapOvr>
    <a:masterClrMapping/>
  </p:clrMapOvr>
  <p:transition spd="med">
    <p:cut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26973"/>
      </p:ext>
    </p:extLst>
  </p:cSld>
  <p:clrMapOvr>
    <a:masterClrMapping/>
  </p:clrMapOvr>
  <p:transition spd="med">
    <p:cut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58229"/>
      </p:ext>
    </p:extLst>
  </p:cSld>
  <p:clrMapOvr>
    <a:masterClrMapping/>
  </p:clrMapOvr>
  <p:transition spd="med">
    <p:cut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67901"/>
      </p:ext>
    </p:extLst>
  </p:cSld>
  <p:clrMapOvr>
    <a:masterClrMapping/>
  </p:clrMapOvr>
  <p:transition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91706"/>
      </p:ext>
    </p:extLst>
  </p:cSld>
  <p:clrMapOvr>
    <a:masterClrMapping/>
  </p:clrMapOvr>
  <p:transition spd="med">
    <p:cut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16281"/>
      </p:ext>
    </p:extLst>
  </p:cSld>
  <p:clrMapOvr>
    <a:masterClrMapping/>
  </p:clrMapOvr>
  <p:transition spd="med">
    <p:cut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44831"/>
      </p:ext>
    </p:extLst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51094"/>
      </p:ext>
    </p:extLst>
  </p:cSld>
  <p:clrMapOvr>
    <a:masterClrMapping/>
  </p:clrMapOvr>
  <p:transition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0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78" r:id="rId12"/>
    <p:sldLayoutId id="2147483779" r:id="rId13"/>
    <p:sldLayoutId id="2147483675" r:id="rId14"/>
    <p:sldLayoutId id="2147483690" r:id="rId15"/>
  </p:sldLayoutIdLst>
  <p:transition spd="med">
    <p:cut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8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med">
    <p:cut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6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med"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5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med"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5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 spd="med"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5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 spd="med"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1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 spd="med"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9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microsoft.com/office/2007/relationships/hdphoto" Target="../media/hdphoto12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image" Target="../media/image11.png"/><Relationship Id="rId12" Type="http://schemas.openxmlformats.org/officeDocument/2006/relationships/slide" Target="slide8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8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9.xml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slide" Target="slide7.xml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9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50.xml"/><Relationship Id="rId7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1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2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24560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D207F3EF-3105-40BD-AF82-8D1DA8BC4606}"/>
              </a:ext>
            </a:extLst>
          </p:cNvPr>
          <p:cNvSpPr/>
          <p:nvPr/>
        </p:nvSpPr>
        <p:spPr>
          <a:xfrm>
            <a:off x="6269312" y="1947198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088A7E8A-1D2E-4FFC-92B8-360E7E71AAB4}"/>
              </a:ext>
            </a:extLst>
          </p:cNvPr>
          <p:cNvSpPr/>
          <p:nvPr/>
        </p:nvSpPr>
        <p:spPr>
          <a:xfrm>
            <a:off x="1041885" y="1947198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209C5BA-52A5-405A-B46E-A09E5C41BFE7}"/>
              </a:ext>
            </a:extLst>
          </p:cNvPr>
          <p:cNvGrpSpPr/>
          <p:nvPr/>
        </p:nvGrpSpPr>
        <p:grpSpPr>
          <a:xfrm>
            <a:off x="1810958" y="1170975"/>
            <a:ext cx="3153077" cy="1461182"/>
            <a:chOff x="1855021" y="1425767"/>
            <a:chExt cx="3153077" cy="1461182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EB0E3A03-718F-41B0-897C-9F02F461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432D41E0-0F16-4B2E-ACA8-94C644FACAA9}"/>
                </a:ext>
              </a:extLst>
            </p:cNvPr>
            <p:cNvSpPr txBox="1"/>
            <p:nvPr/>
          </p:nvSpPr>
          <p:spPr>
            <a:xfrm rot="21121239">
              <a:off x="2528908" y="1784101"/>
              <a:ext cx="18053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013F426-5275-4F1B-90BA-BE44F3544A86}"/>
              </a:ext>
            </a:extLst>
          </p:cNvPr>
          <p:cNvGrpSpPr/>
          <p:nvPr/>
        </p:nvGrpSpPr>
        <p:grpSpPr>
          <a:xfrm>
            <a:off x="6811834" y="950678"/>
            <a:ext cx="3518252" cy="1770402"/>
            <a:chOff x="6818727" y="721946"/>
            <a:chExt cx="3518252" cy="177040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31F49FF5-284D-4103-94FC-C1E90806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D6081C5-42DE-4286-AABB-415AD557E935}"/>
                </a:ext>
              </a:extLst>
            </p:cNvPr>
            <p:cNvSpPr txBox="1"/>
            <p:nvPr/>
          </p:nvSpPr>
          <p:spPr>
            <a:xfrm rot="21121239">
              <a:off x="7645797" y="1373286"/>
              <a:ext cx="20329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22584" y="2721080"/>
            <a:ext cx="3423325" cy="1590150"/>
            <a:chOff x="1622584" y="2721080"/>
            <a:chExt cx="3423325" cy="15901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2584" y="2721080"/>
              <a:ext cx="1265945" cy="15901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40073" y="3129521"/>
              <a:ext cx="1505836" cy="773267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6334" y="4544473"/>
            <a:ext cx="876969" cy="143238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104442" y="2766523"/>
            <a:ext cx="3326051" cy="1295577"/>
            <a:chOff x="6811834" y="2819223"/>
            <a:chExt cx="3326051" cy="1295577"/>
          </a:xfrm>
        </p:grpSpPr>
        <p:pic>
          <p:nvPicPr>
            <p:cNvPr id="1026" name="Picture 2" descr="https://o.remove.bg/downloads/cc27ce75-ae35-49a2-b59a-52317aa9d5ea/image-removebg-preview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1834" y="2819223"/>
              <a:ext cx="1331564" cy="1295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o.remove.bg/downloads/46efe0fb-deb2-406c-b8fa-897bef9f6712/image-removebg-preview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0693" y="2946491"/>
              <a:ext cx="1137192" cy="1120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https://o.remove.bg/downloads/4ea12909-0b01-42bf-ae3a-2ef6111a45c1/image-removebg-preview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22" y="4324511"/>
            <a:ext cx="1402916" cy="143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88624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4048" y="252466"/>
            <a:ext cx="630936" cy="585216"/>
            <a:chOff x="603504" y="219456"/>
            <a:chExt cx="630936" cy="585216"/>
          </a:xfrm>
        </p:grpSpPr>
        <p:sp>
          <p:nvSpPr>
            <p:cNvPr id="2" name="Oval 1"/>
            <p:cNvSpPr/>
            <p:nvPr/>
          </p:nvSpPr>
          <p:spPr>
            <a:xfrm>
              <a:off x="603504" y="219456"/>
              <a:ext cx="630936" cy="58521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667512" y="283464"/>
              <a:ext cx="502920" cy="4572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1</a:t>
              </a:r>
              <a:endParaRPr lang="en-US" sz="32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88136" y="283464"/>
            <a:ext cx="1061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/>
              <a:t>Xem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các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hình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sau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rồi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kể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tên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một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số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đồ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vật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có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dạng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khối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trụ</a:t>
            </a:r>
            <a:r>
              <a:rPr lang="en-GB" sz="2800" b="1" dirty="0" smtClean="0"/>
              <a:t>, </a:t>
            </a:r>
            <a:r>
              <a:rPr lang="en-GB" sz="2800" b="1" dirty="0" err="1" smtClean="0"/>
              <a:t>khối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cầu</a:t>
            </a:r>
            <a:r>
              <a:rPr lang="en-GB" sz="2800" b="1" dirty="0" smtClean="0"/>
              <a:t>:</a:t>
            </a:r>
            <a:endParaRPr lang="en-US" sz="2800" b="1" dirty="0"/>
          </a:p>
        </p:txBody>
      </p:sp>
      <p:pic>
        <p:nvPicPr>
          <p:cNvPr id="2050" name="Picture 2" descr="https://o.remove.bg/downloads/071a7dcd-5b15-4d5c-b8ce-fe00eaf4b2a5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17" y="899902"/>
            <a:ext cx="1563067" cy="178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.remove.bg/downloads/5feb7441-3e74-49fb-b2e1-2032d44a438f/image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367" y="1655699"/>
            <a:ext cx="1221198" cy="124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.remove.bg/downloads/32b96483-a26b-49f5-906c-33613930fb4b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16" y="3631071"/>
            <a:ext cx="4191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o.remove.bg/downloads/15d60b7e-fb8f-49af-ae03-456767330704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42" y="1173602"/>
            <a:ext cx="949562" cy="11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o.remove.bg/downloads/dfa6adb1-8994-4f86-ac76-c16fdd84d99b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096" y="2588655"/>
            <a:ext cx="1057275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o.remove.bg/downloads/172ae10d-7880-43da-88b4-2404b3370bad/image-removebg-previe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254" y="1330385"/>
            <a:ext cx="1118660" cy="335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583121" y="5278770"/>
            <a:ext cx="3538728" cy="1256518"/>
            <a:chOff x="1583121" y="5278770"/>
            <a:chExt cx="3538728" cy="1256518"/>
          </a:xfrm>
        </p:grpSpPr>
        <p:sp>
          <p:nvSpPr>
            <p:cNvPr id="6" name="Right Brace 5"/>
            <p:cNvSpPr/>
            <p:nvPr/>
          </p:nvSpPr>
          <p:spPr>
            <a:xfrm rot="5400000">
              <a:off x="3032445" y="3829446"/>
              <a:ext cx="640080" cy="3538728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91229" y="6012068"/>
              <a:ext cx="152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rgbClr val="FF0000"/>
                  </a:solidFill>
                </a:rPr>
                <a:t>Khối</a:t>
              </a:r>
              <a:r>
                <a:rPr lang="en-GB" sz="2800" dirty="0" smtClean="0">
                  <a:solidFill>
                    <a:srgbClr val="FF0000"/>
                  </a:solidFill>
                </a:rPr>
                <a:t> </a:t>
              </a:r>
              <a:r>
                <a:rPr lang="en-GB" sz="2800" dirty="0" err="1" smtClean="0">
                  <a:solidFill>
                    <a:srgbClr val="FF0000"/>
                  </a:solidFill>
                </a:rPr>
                <a:t>trụ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18417" y="5278770"/>
            <a:ext cx="3538728" cy="1256518"/>
            <a:chOff x="1583121" y="5278770"/>
            <a:chExt cx="3538728" cy="1256518"/>
          </a:xfrm>
        </p:grpSpPr>
        <p:sp>
          <p:nvSpPr>
            <p:cNvPr id="16" name="Right Brace 15"/>
            <p:cNvSpPr/>
            <p:nvPr/>
          </p:nvSpPr>
          <p:spPr>
            <a:xfrm rot="5400000">
              <a:off x="3032445" y="3829446"/>
              <a:ext cx="640080" cy="3538728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91229" y="6012068"/>
              <a:ext cx="152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rgbClr val="FF0000"/>
                  </a:solidFill>
                </a:rPr>
                <a:t>Khối</a:t>
              </a:r>
              <a:r>
                <a:rPr lang="en-GB" sz="2800" dirty="0" smtClean="0">
                  <a:solidFill>
                    <a:srgbClr val="FF0000"/>
                  </a:solidFill>
                </a:rPr>
                <a:t> </a:t>
              </a:r>
              <a:r>
                <a:rPr lang="en-GB" sz="2800" dirty="0" err="1" smtClean="0">
                  <a:solidFill>
                    <a:srgbClr val="FF0000"/>
                  </a:solidFill>
                </a:rPr>
                <a:t>cầu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56491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3.95833E-6 0.00024 C 0.00117 0.00348 0.00234 0.00695 0.00364 0.01088 C 0.00533 0.01667 0.00403 0.01482 0.00573 0.022 C 0.00612 0.02385 0.00677 0.025 0.00729 0.02639 C 0.00859 0.03866 0.00742 0.03426 0.01041 0.04098 C 0.0125 0.05301 0.01041 0.04283 0.01315 0.05255 C 0.01354 0.05371 0.0138 0.05556 0.01419 0.05695 C 0.01471 0.05857 0.01536 0.05996 0.01575 0.06181 C 0.01614 0.06297 0.0164 0.06528 0.01679 0.06667 C 0.01718 0.06783 0.01796 0.06875 0.01849 0.06968 C 0.01875 0.072 0.01914 0.07408 0.01953 0.07639 C 0.01979 0.07801 0.02018 0.0794 0.02057 0.08079 C 0.02083 0.08241 0.02096 0.08426 0.02109 0.08565 C 0.02317 0.09792 0.02135 0.08334 0.02265 0.09538 C 0.02278 0.10602 0.02252 0.11644 0.02317 0.12709 C 0.02343 0.1294 0.02435 0.12894 0.02487 0.13079 C 0.0332 0.1595 0.02369 0.13033 0.02799 0.14352 L 0.02799 0.14538 " pathEditMode="relative" rAng="0" ptsTypes="AAAAAAAAAAAAAAAAAAA">
                                      <p:cBhvr>
                                        <p:cTn id="4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3.95833E-6 2.59259E-6 C -0.00144 0.00278 -0.00287 0.00555 -0.00417 0.00879 C -0.00482 0.01018 -0.00495 0.01227 -0.00586 0.01389 C -0.00677 0.01528 -0.00808 0.01597 -0.00912 0.01759 C -0.01016 0.01921 -0.01068 0.02106 -0.01146 0.02268 C -0.0125 0.0243 -0.01381 0.02592 -0.01472 0.02778 C -0.0155 0.02916 -0.01576 0.03055 -0.01641 0.03171 C -0.01732 0.0331 -0.01875 0.03403 -0.01967 0.03541 C -0.02045 0.03657 -0.02058 0.03819 -0.02123 0.03912 C -0.02331 0.04236 -0.02448 0.04213 -0.02709 0.04328 C -0.02774 0.04375 -0.02865 0.0449 -0.02943 0.0456 C -0.03125 0.04699 -0.03711 0.04791 -0.03842 0.04838 C -0.04297 0.05046 -0.04154 0.05 -0.04896 0.05069 C -0.05625 0.05139 -0.06368 0.05162 -0.07097 0.05208 C -0.07396 0.05254 -0.07696 0.05278 -0.07995 0.05347 C -0.08138 0.0537 -0.08256 0.0544 -0.08399 0.0544 C -0.08842 0.0544 -0.09258 0.0537 -0.09701 0.05347 L -0.10756 0.0544 C -0.11003 0.05486 -0.11237 0.05578 -0.11498 0.05578 C -0.12227 0.05578 -0.12956 0.05486 -0.13685 0.0544 C -0.1392 0.05416 -0.14128 0.0537 -0.14336 0.05347 C -0.14427 0.05324 -0.14506 0.05208 -0.14597 0.05208 C -0.1556 0.05208 -0.16537 0.05301 -0.17513 0.05347 C -0.178 0.05416 -0.17982 0.05463 -0.18256 0.05578 C -0.18334 0.05625 -0.18412 0.05717 -0.1849 0.05717 C -0.19193 0.05787 -0.19909 0.0581 -0.20612 0.05856 C -0.21094 0.05926 -0.21615 0.0581 -0.22084 0.06088 C -0.22657 0.06458 -0.22331 0.06319 -0.2306 0.06481 L -0.23542 0.06736 C -0.23711 0.06828 -0.23868 0.06921 -0.24037 0.0699 C -0.25052 0.07384 -0.23776 0.06875 -0.24597 0.07245 C -0.24714 0.07291 -0.24818 0.07315 -0.24922 0.07361 C -0.25586 0.07731 -0.25079 0.07546 -0.25651 0.07754 C -0.25886 0.07824 -0.26342 0.07963 -0.2655 0.08009 C -0.26797 0.08055 -0.27045 0.08102 -0.27279 0.08148 C -0.27422 0.08217 -0.27552 0.08333 -0.27696 0.08379 C -0.28021 0.08472 -0.28347 0.08449 -0.28672 0.08518 C -0.28802 0.08541 -0.28933 0.08611 -0.29076 0.08657 C -0.29232 0.08773 -0.29401 0.08912 -0.29558 0.09028 C -0.29649 0.09074 -0.29727 0.0912 -0.29818 0.09166 C -0.30222 0.09305 -0.30495 0.09328 -0.30938 0.09398 C -0.3125 0.09305 -0.3155 0.09282 -0.31849 0.09166 C -0.31993 0.09074 -0.32097 0.08842 -0.32253 0.08773 C -0.32461 0.08657 -0.32683 0.08611 -0.32904 0.08518 C -0.32995 0.08472 -0.3306 0.08426 -0.33151 0.08379 C -0.33295 0.08287 -0.33412 0.08217 -0.33555 0.08148 C -0.33633 0.08078 -0.33711 0.08055 -0.33802 0.08009 C -0.33907 0.07916 -0.34011 0.07824 -0.34128 0.07754 C -0.34206 0.07708 -0.34297 0.07685 -0.34362 0.07615 C -0.34506 0.07546 -0.34636 0.0743 -0.34779 0.07361 C -0.34948 0.07291 -0.35118 0.07245 -0.35274 0.07106 C -0.35365 0.07037 -0.35482 0.06921 -0.35586 0.06852 C -0.35899 0.06666 -0.36016 0.06713 -0.36394 0.06597 C -0.36511 0.06574 -0.36628 0.06528 -0.36719 0.06481 C -0.36888 0.06389 -0.37045 0.06296 -0.37214 0.06227 C -0.37331 0.0618 -0.37435 0.06134 -0.37539 0.06088 C -0.37683 0.06041 -0.37813 0.06018 -0.37956 0.05949 C -0.38125 0.05879 -0.38282 0.0581 -0.38438 0.05717 C -0.38516 0.05671 -0.38607 0.05625 -0.38685 0.05578 L -0.39011 0.0544 C -0.39141 0.05463 -0.40339 0.05532 -0.40717 0.05717 C -0.40834 0.05764 -0.40938 0.05879 -0.41042 0.05949 L -0.41784 0.06342 L -0.42019 0.06481 C -0.4211 0.06504 -0.42175 0.06574 -0.42266 0.06597 C -0.42409 0.06643 -0.42526 0.0669 -0.4267 0.06736 C -0.42839 0.06805 -0.42995 0.06898 -0.43151 0.0699 L -0.43646 0.07245 C -0.43985 0.07407 -0.4418 0.075 -0.44545 0.0787 C -0.44623 0.07963 -0.44688 0.08102 -0.44792 0.08148 C -0.44974 0.08217 -0.4517 0.08217 -0.45352 0.08264 C -0.45443 0.08333 -0.45508 0.08449 -0.45599 0.08518 C -0.45677 0.08588 -0.45769 0.08611 -0.45847 0.08657 C -0.45964 0.08703 -0.46289 0.08773 -0.4642 0.08889 C -0.46498 0.08958 -0.46576 0.09074 -0.46654 0.09166 C -0.46771 0.09259 -0.46888 0.09282 -0.4698 0.09398 C -0.47084 0.09514 -0.47123 0.09722 -0.47227 0.09768 C -0.47435 0.0993 -0.47657 0.09953 -0.47891 0.10046 C -0.48776 0.10393 -0.47995 0.10139 -0.49922 0.10301 C -0.50287 0.10324 -0.50677 0.1037 -0.51055 0.10416 C -0.52045 0.1074 -0.50756 0.10347 -0.52605 0.10694 C -0.528 0.10717 -0.52969 0.10833 -0.53177 0.10926 C -0.53438 0.11065 -0.54193 0.11296 -0.54323 0.11319 C -0.55651 0.11481 -0.55026 0.11389 -0.56185 0.11574 C -0.56524 0.11828 -0.56589 0.11921 -0.57006 0.12083 C -0.57227 0.12176 -0.57605 0.12315 -0.57813 0.12477 C -0.58217 0.12778 -0.58021 0.12662 -0.58386 0.12847 C -0.58685 0.13565 -0.58386 0.12963 -0.58789 0.13495 C -0.58881 0.13611 -0.58946 0.1375 -0.59037 0.13865 C -0.59115 0.13935 -0.59193 0.13935 -0.59284 0.14004 C -0.59336 0.14028 -0.59388 0.14097 -0.59427 0.14143 L -0.59427 0.14166 " pathEditMode="relative" rAng="0" ptsTypes="AAAAAAAAAAAAAAAAAAAAAAAAAAAAAAAAAAAA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2.5E-6 3.7037E-7 C -0.00247 3.7037E-7 -0.00468 3.7037E-7 -0.0069 0.00093 C -0.0082 0.00185 -0.0108 0.00741 -0.01146 0.0088 C -0.01198 0.01018 -0.01224 0.01204 -0.01289 0.01343 C -0.01692 0.0213 -0.01849 0.01944 -0.02187 0.03032 C -0.02239 0.03171 -0.02291 0.0338 -0.02357 0.03472 C -0.02435 0.03611 -0.02552 0.03634 -0.02656 0.03773 C -0.02747 0.03912 -0.02786 0.0412 -0.02864 0.04259 C -0.02982 0.04421 -0.03086 0.0456 -0.03164 0.04722 C -0.03359 0.05046 -0.03541 0.0537 -0.03711 0.05787 C -0.03776 0.05972 -0.03828 0.06227 -0.03932 0.06389 C -0.04023 0.06574 -0.0414 0.06667 -0.04232 0.06852 C -0.04323 0.07014 -0.04362 0.07292 -0.04453 0.075 C -0.0457 0.07662 -0.04713 0.07755 -0.0483 0.0794 C -0.05468 0.0875 -0.05078 0.08287 -0.05586 0.09005 C -0.05651 0.0912 -0.05729 0.0919 -0.05807 0.09306 C -0.05911 0.09444 -0.06002 0.0963 -0.06107 0.09768 C -0.0625 0.1 -0.06406 0.10162 -0.06562 0.1037 C -0.06653 0.10532 -0.06745 0.10741 -0.06862 0.10833 C -0.06927 0.10903 -0.07005 0.10926 -0.07083 0.10972 C -0.07643 0.11412 -0.07252 0.11204 -0.07773 0.11435 C -0.07838 0.11551 -0.07916 0.11667 -0.07982 0.11759 C -0.08138 0.11898 -0.08281 0.11968 -0.08437 0.1206 C -0.08515 0.12106 -0.08593 0.12199 -0.08659 0.12222 C -0.08763 0.12268 -0.08867 0.12315 -0.08971 0.12384 C -0.09114 0.12454 -0.09414 0.12662 -0.09414 0.12685 C -0.09518 0.12824 -0.09609 0.13009 -0.09713 0.13148 C -0.09804 0.13241 -0.09922 0.13241 -0.10013 0.13287 C -0.10169 0.1338 -0.10312 0.13542 -0.10468 0.13588 C -0.11797 0.14005 -0.10403 0.13542 -0.11289 0.13889 C -0.11445 0.13981 -0.11588 0.14005 -0.11745 0.14051 C -0.11862 0.1412 -0.12304 0.14468 -0.12357 0.14514 C -0.12422 0.14606 -0.12487 0.14745 -0.12565 0.14815 C -0.12721 0.14954 -0.1289 0.14954 -0.13034 0.15139 C -0.1358 0.1588 -0.12877 0.14954 -0.13541 0.15764 C -0.13633 0.15833 -0.13698 0.15949 -0.13776 0.16042 C -0.13867 0.16111 -0.13984 0.16134 -0.14075 0.16204 C -0.14284 0.16435 -0.14466 0.16759 -0.14674 0.16968 C -0.14778 0.1706 -0.14883 0.17153 -0.14974 0.17268 C -0.15052 0.17384 -0.15117 0.175 -0.15208 0.17569 C -0.15273 0.17639 -0.15364 0.17662 -0.15429 0.17708 C -0.15508 0.17824 -0.15573 0.17963 -0.15651 0.18032 C -0.15755 0.18148 -0.15872 0.18241 -0.1595 0.18333 C -0.16028 0.18426 -0.16107 0.18542 -0.16198 0.18634 C -0.16406 0.19005 -0.16601 0.19468 -0.16862 0.19722 C -0.16953 0.19815 -0.17044 0.19931 -0.17161 0.20023 C -0.17239 0.20069 -0.17304 0.20093 -0.17383 0.20185 C -0.17474 0.20255 -0.17539 0.2037 -0.17604 0.20486 C -0.17864 0.2088 -0.18099 0.21366 -0.18359 0.2169 C -0.18437 0.21806 -0.18515 0.21944 -0.18593 0.22014 C -0.18646 0.22083 -0.18724 0.2213 -0.18815 0.22153 C -0.19466 0.23472 -0.18776 0.22222 -0.19414 0.23102 C -0.19544 0.23287 -0.19661 0.23518 -0.19791 0.23704 C -0.19857 0.23819 -0.19948 0.23889 -0.20013 0.24028 C -0.20221 0.24306 -0.20442 0.2456 -0.20612 0.24931 C -0.20989 0.25694 -0.20794 0.25393 -0.21211 0.25833 C -0.21823 0.275 -0.21054 0.25671 -0.21745 0.2662 C -0.2181 0.2669 -0.21823 0.26944 -0.21888 0.27083 C -0.21992 0.27222 -0.22096 0.27245 -0.22187 0.27384 C -0.22278 0.275 -0.22343 0.27685 -0.22422 0.27824 C -0.22513 0.28009 -0.2263 0.28125 -0.22721 0.2831 C -0.22903 0.28634 -0.23073 0.29028 -0.23242 0.29352 C -0.23333 0.29514 -0.23424 0.2963 -0.23463 0.29815 C -0.23659 0.30602 -0.23737 0.30949 -0.24075 0.31667 C -0.24153 0.31806 -0.24232 0.31968 -0.24297 0.3213 C -0.24883 0.33472 -0.24179 0.3206 -0.24752 0.33194 C -0.24778 0.33333 -0.24791 0.33518 -0.2483 0.33634 C -0.24922 0.34074 -0.25052 0.34444 -0.2513 0.34884 L -0.25182 0.35347 C -0.25182 0.36366 -0.25169 0.37384 -0.2513 0.38403 C -0.25117 0.38727 -0.25026 0.39167 -0.24974 0.39468 C -0.24948 0.39699 -0.24948 0.39907 -0.24896 0.40069 C -0.24857 0.40231 -0.24791 0.4037 -0.24752 0.40532 C -0.2444 0.41713 -0.24479 0.41574 -0.24297 0.42685 L -0.24232 0.43148 L -0.24153 0.43611 C -0.24127 0.43981 -0.24101 0.44306 -0.24075 0.44699 C -0.23971 0.46018 -0.23997 0.45 -0.23932 0.46806 C -0.23919 0.47014 -0.23932 0.47245 -0.23932 0.47454 L -0.23932 0.475 " pathEditMode="relative" rAng="0" ptsTypes="AAAAAAAAAAAAAAAAAAAAAAAAAAAAAAAAAAAAAAAAAAAAAAAAAAAAAAAAAAAAAAAAAAAAAAAAAAAAAAAAA">
                                      <p:cBhvr>
                                        <p:cTn id="5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77778E-6 L 1.25E-6 7.77778E-6 C 0.00195 0.00255 0.00403 0.00487 0.00598 0.00788 C 0.0069 0.0095 0.00729 0.01158 0.0082 0.0132 C 0.00911 0.01482 0.01028 0.01575 0.01119 0.01714 C 0.0121 0.01876 0.01276 0.02084 0.01341 0.02246 C 0.01393 0.02385 0.01432 0.02547 0.01497 0.02663 C 0.01575 0.02802 0.01705 0.02894 0.01796 0.03056 C 0.02487 0.04306 0.01523 0.02917 0.02317 0.03982 C 0.02617 0.05024 0.02278 0.04052 0.02773 0.04931 C 0.02851 0.0507 0.02903 0.05302 0.02994 0.05464 C 0.03164 0.05788 0.03346 0.06089 0.03515 0.0639 L 0.03737 0.06783 L 0.04114 0.07454 C 0.04244 0.07686 0.04414 0.07848 0.04492 0.08126 C 0.04596 0.08473 0.04726 0.0882 0.04791 0.0919 C 0.04843 0.09445 0.04856 0.09746 0.04947 0.09978 C 0.05013 0.10209 0.05143 0.10325 0.05247 0.10533 C 0.05625 0.11297 0.05273 0.1088 0.05768 0.1132 C 0.06054 0.12362 0.05729 0.1139 0.06223 0.12246 C 0.06302 0.12408 0.06354 0.12616 0.06445 0.12778 C 0.06614 0.13103 0.06862 0.13334 0.06966 0.13728 C 0.07161 0.14399 0.07018 0.14144 0.07343 0.14515 C 0.07708 0.15811 0.07226 0.14237 0.07786 0.15579 C 0.07864 0.15741 0.07877 0.1595 0.07942 0.16112 C 0.08007 0.1632 0.08098 0.16482 0.08164 0.16644 C 0.08216 0.16783 0.08268 0.16922 0.0832 0.17061 C 0.08411 0.17292 0.08515 0.17501 0.08619 0.17732 C 0.08671 0.17848 0.0871 0.17987 0.08763 0.18126 C 0.08841 0.18265 0.08919 0.1838 0.08997 0.18519 C 0.09049 0.18635 0.09075 0.18797 0.0914 0.18913 C 0.09231 0.19075 0.09348 0.19167 0.0944 0.19329 C 0.09531 0.19468 0.09583 0.197 0.09661 0.19862 C 0.0983 0.20186 0.10013 0.20487 0.10195 0.20788 C 0.10286 0.20973 0.10377 0.21181 0.10494 0.2132 C 0.10585 0.21459 0.10703 0.21575 0.10794 0.21714 C 0.11276 0.22593 0.10729 0.21991 0.11315 0.22524 C 0.11692 0.23403 0.11458 0.22894 0.1207 0.23982 L 0.12369 0.24515 C 0.12447 0.24653 0.12513 0.24792 0.12591 0.24931 C 0.12721 0.25093 0.12838 0.25278 0.12968 0.25464 C 0.13112 0.25649 0.13294 0.25765 0.13411 0.25996 C 0.13684 0.26482 0.13619 0.2632 0.13867 0.26922 C 0.13919 0.27061 0.13958 0.272 0.1401 0.27315 C 0.14101 0.27478 0.14218 0.27593 0.14309 0.27709 C 0.14466 0.28496 0.1427 0.27778 0.14622 0.2838 C 0.14674 0.28496 0.147 0.28681 0.14765 0.28797 C 0.14856 0.28936 0.14973 0.29028 0.15065 0.2919 C 0.15156 0.29353 0.15208 0.29561 0.15286 0.29723 C 0.15455 0.30047 0.15638 0.30348 0.1582 0.30649 C 0.15911 0.30834 0.16002 0.31042 0.16119 0.31181 C 0.16184 0.31274 0.16276 0.31343 0.16341 0.31459 L 0.17096 0.32778 C 0.17187 0.32964 0.17278 0.33172 0.17395 0.33311 C 0.17487 0.3345 0.17604 0.33565 0.17695 0.33728 C 0.17877 0.34005 0.18007 0.34399 0.18216 0.34653 C 0.18294 0.34746 0.18359 0.34839 0.18437 0.34931 C 0.18541 0.35024 0.18645 0.3507 0.18737 0.35186 C 0.18828 0.35302 0.1888 0.35487 0.18971 0.35579 C 0.19036 0.35672 0.19114 0.35672 0.19192 0.35718 C 0.19296 0.35788 0.19401 0.3588 0.19492 0.35996 C 0.19583 0.36089 0.19622 0.36297 0.19713 0.3639 C 0.19804 0.36482 0.19921 0.36459 0.20013 0.36528 C 0.20091 0.36552 0.20169 0.36621 0.20234 0.36644 C 0.20338 0.36714 0.20442 0.36737 0.20546 0.36783 C 0.21523 0.37292 0.19934 0.36482 0.20989 0.37177 C 0.21106 0.37269 0.21237 0.37269 0.21367 0.37315 C 0.21471 0.37362 0.21562 0.37408 0.21666 0.37454 C 0.21914 0.3757 0.21966 0.37686 0.22265 0.37709 C 0.2289 0.37802 0.23515 0.37802 0.2414 0.37848 C 0.24505 0.3801 0.24362 0.37848 0.24596 0.38265 L 0.24596 0.38265 " pathEditMode="relative" ptsTypes="AAAAAAAAAAAAAAAAAAAAAAAAAA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4048" y="252466"/>
            <a:ext cx="630936" cy="585216"/>
            <a:chOff x="603504" y="219456"/>
            <a:chExt cx="630936" cy="585216"/>
          </a:xfrm>
        </p:grpSpPr>
        <p:sp>
          <p:nvSpPr>
            <p:cNvPr id="3" name="Oval 2"/>
            <p:cNvSpPr/>
            <p:nvPr/>
          </p:nvSpPr>
          <p:spPr>
            <a:xfrm>
              <a:off x="603504" y="219456"/>
              <a:ext cx="630936" cy="58521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667512" y="283464"/>
              <a:ext cx="502920" cy="4572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smtClean="0"/>
                <a:t>2</a:t>
              </a:r>
              <a:endParaRPr lang="en-US" sz="32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88136" y="283464"/>
            <a:ext cx="493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Theo </a:t>
            </a:r>
            <a:r>
              <a:rPr lang="en-GB" sz="2800" b="1" dirty="0" err="1" smtClean="0"/>
              <a:t>em</a:t>
            </a:r>
            <a:r>
              <a:rPr lang="en-GB" sz="2800" b="1" dirty="0" smtClean="0"/>
              <a:t>, </a:t>
            </a:r>
            <a:r>
              <a:rPr lang="en-GB" sz="2800" b="1" dirty="0" err="1" smtClean="0"/>
              <a:t>khối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nào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lăn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được</a:t>
            </a:r>
            <a:r>
              <a:rPr lang="en-GB" sz="2800" b="1" dirty="0" smtClean="0"/>
              <a:t>?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369" y="773674"/>
            <a:ext cx="8408019" cy="5157216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771265" y="1466661"/>
            <a:ext cx="4742296" cy="1348768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</a:rPr>
              <a:t>Khối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cầu</a:t>
            </a:r>
            <a:r>
              <a:rPr lang="en-GB" sz="2800" dirty="0" smtClean="0">
                <a:solidFill>
                  <a:schemeClr val="tx1"/>
                </a:solidFill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</a:rPr>
              <a:t>khối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trụ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lăn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được</a:t>
            </a:r>
            <a:r>
              <a:rPr lang="en-GB" sz="2800" dirty="0" smtClean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8411372">
            <a:off x="5614416" y="5924484"/>
            <a:ext cx="822960" cy="2092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2410619">
            <a:off x="6330651" y="2885883"/>
            <a:ext cx="759860" cy="1980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11020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4048" y="252466"/>
            <a:ext cx="630936" cy="585216"/>
            <a:chOff x="603504" y="219456"/>
            <a:chExt cx="630936" cy="585216"/>
          </a:xfrm>
        </p:grpSpPr>
        <p:sp>
          <p:nvSpPr>
            <p:cNvPr id="3" name="Oval 2"/>
            <p:cNvSpPr/>
            <p:nvPr/>
          </p:nvSpPr>
          <p:spPr>
            <a:xfrm>
              <a:off x="603504" y="219456"/>
              <a:ext cx="630936" cy="58521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667512" y="283464"/>
              <a:ext cx="502920" cy="4572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/>
                <a:t>3</a:t>
              </a:r>
              <a:endParaRPr lang="en-US" sz="32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78992" y="137160"/>
            <a:ext cx="10030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/>
              <a:t>Mỗi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hình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sau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có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bao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nhiêu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khối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trụ</a:t>
            </a:r>
            <a:r>
              <a:rPr lang="en-GB" sz="2800" b="1" dirty="0" smtClean="0"/>
              <a:t>? </a:t>
            </a:r>
            <a:r>
              <a:rPr lang="en-GB" sz="2800" b="1" dirty="0" err="1" smtClean="0"/>
              <a:t>Khối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cầu</a:t>
            </a:r>
            <a:r>
              <a:rPr lang="en-GB" sz="2800" b="1" dirty="0" smtClean="0"/>
              <a:t>? </a:t>
            </a:r>
            <a:r>
              <a:rPr lang="en-GB" sz="2800" b="1" dirty="0" err="1" smtClean="0"/>
              <a:t>Khối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lập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phương</a:t>
            </a:r>
            <a:r>
              <a:rPr lang="en-GB" sz="2800" b="1" dirty="0" smtClean="0"/>
              <a:t>? </a:t>
            </a:r>
            <a:r>
              <a:rPr lang="en-GB" sz="2800" b="1" dirty="0" err="1" smtClean="0"/>
              <a:t>Khối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hộp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chữ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nhật</a:t>
            </a:r>
            <a:r>
              <a:rPr lang="en-GB" sz="2800" b="1" dirty="0" smtClean="0"/>
              <a:t>?</a:t>
            </a:r>
            <a:endParaRPr lang="en-US" sz="2800" b="1" dirty="0"/>
          </a:p>
        </p:txBody>
      </p:sp>
      <p:pic>
        <p:nvPicPr>
          <p:cNvPr id="4098" name="Picture 2" descr="https://o.remove.bg/downloads/30a04cfa-f4aa-4ca6-9224-94358ae731b5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18" y="1639251"/>
            <a:ext cx="3300858" cy="384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o.remove.bg/downloads/dcbfa0f4-d86e-437a-965e-e75d10e722ce/image-removebg-previ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23" y="1639251"/>
            <a:ext cx="3876929" cy="368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 rot="1114044">
            <a:off x="4163636" y="1167456"/>
            <a:ext cx="2048320" cy="7072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tx1"/>
                </a:solidFill>
              </a:rPr>
              <a:t>Khối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trụ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20914604">
            <a:off x="-3060" y="2638814"/>
            <a:ext cx="1975130" cy="6304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tx1"/>
                </a:solidFill>
              </a:rPr>
              <a:t>Khối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cầu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06534" y="5479420"/>
            <a:ext cx="3076689" cy="4849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</a:rPr>
              <a:t>Khối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hộp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chữ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nhật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5208" y="4778141"/>
            <a:ext cx="2745179" cy="492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chemeClr val="tx1"/>
                </a:solidFill>
              </a:rPr>
              <a:t>Khối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</a:rPr>
              <a:t>lập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</a:rPr>
              <a:t>phương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289196" y="1812510"/>
            <a:ext cx="546755" cy="7892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970388" y="1812510"/>
            <a:ext cx="1865563" cy="14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3"/>
          </p:cNvCxnSpPr>
          <p:nvPr/>
        </p:nvCxnSpPr>
        <p:spPr>
          <a:xfrm flipV="1">
            <a:off x="1952507" y="2449466"/>
            <a:ext cx="1158338" cy="30898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107293" y="3483445"/>
            <a:ext cx="720748" cy="1294696"/>
          </a:xfrm>
          <a:prstGeom prst="straightConnector1">
            <a:avLst/>
          </a:prstGeom>
          <a:ln w="57150">
            <a:solidFill>
              <a:srgbClr val="BFF8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0" idx="0"/>
          </p:cNvCxnSpPr>
          <p:nvPr/>
        </p:nvCxnSpPr>
        <p:spPr>
          <a:xfrm flipH="1" flipV="1">
            <a:off x="4289196" y="4694548"/>
            <a:ext cx="655683" cy="784872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 rot="21341510">
            <a:off x="8702399" y="5429375"/>
            <a:ext cx="2048320" cy="584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tx1"/>
                </a:solidFill>
              </a:rPr>
              <a:t>Khối</a:t>
            </a:r>
            <a:r>
              <a:rPr lang="en-GB" sz="3600" dirty="0" smtClean="0">
                <a:solidFill>
                  <a:schemeClr val="tx1"/>
                </a:solidFill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</a:rPr>
              <a:t>trụ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 rot="20914604">
            <a:off x="6500431" y="1455136"/>
            <a:ext cx="1827098" cy="6304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</a:rPr>
              <a:t>Khối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</a:rPr>
              <a:t>cầu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 rot="645416">
            <a:off x="8839265" y="1403563"/>
            <a:ext cx="2368137" cy="4920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chemeClr val="tx1"/>
                </a:solidFill>
              </a:rPr>
              <a:t>Khối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</a:rPr>
              <a:t>lập</a:t>
            </a:r>
            <a:r>
              <a:rPr lang="en-GB" sz="2400" dirty="0" smtClean="0">
                <a:solidFill>
                  <a:schemeClr val="tx1"/>
                </a:solidFill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</a:rPr>
              <a:t>phương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 rot="1525469">
            <a:off x="5153951" y="4601677"/>
            <a:ext cx="3076689" cy="4849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chemeClr val="tx1"/>
                </a:solidFill>
              </a:rPr>
              <a:t>Khối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hộp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chữ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nhật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36825" y="2572480"/>
            <a:ext cx="1338389" cy="10959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136825" y="2110240"/>
            <a:ext cx="312771" cy="5088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9417377" y="3842248"/>
            <a:ext cx="876693" cy="852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>
            <a:stCxn id="30" idx="0"/>
          </p:cNvCxnSpPr>
          <p:nvPr/>
        </p:nvCxnSpPr>
        <p:spPr>
          <a:xfrm flipH="1" flipV="1">
            <a:off x="9162854" y="2954044"/>
            <a:ext cx="541733" cy="24761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0" idx="0"/>
          </p:cNvCxnSpPr>
          <p:nvPr/>
        </p:nvCxnSpPr>
        <p:spPr>
          <a:xfrm flipV="1">
            <a:off x="9704587" y="4694548"/>
            <a:ext cx="318746" cy="7356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9051934" y="5024182"/>
            <a:ext cx="654402" cy="4282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7144976" y="4268398"/>
            <a:ext cx="2504480" cy="1202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7415297" y="4216432"/>
            <a:ext cx="611656" cy="692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9649456" y="1955174"/>
            <a:ext cx="678237" cy="1287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9704587" y="3458623"/>
            <a:ext cx="326853" cy="1894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0" idx="0"/>
          </p:cNvCxnSpPr>
          <p:nvPr/>
        </p:nvCxnSpPr>
        <p:spPr>
          <a:xfrm flipH="1" flipV="1">
            <a:off x="8513555" y="2868105"/>
            <a:ext cx="1191032" cy="2562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85239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  <p:bldP spid="11" grpId="0" animBg="1"/>
      <p:bldP spid="30" grpId="0" animBg="1"/>
      <p:bldP spid="31" grpId="0" animBg="1"/>
      <p:bldP spid="33" grpId="0" animBg="1"/>
      <p:bldP spid="34" grpId="0" animBg="1"/>
      <p:bldP spid="36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9877" y="216816"/>
            <a:ext cx="622169" cy="603316"/>
            <a:chOff x="867266" y="141402"/>
            <a:chExt cx="622169" cy="603316"/>
          </a:xfrm>
        </p:grpSpPr>
        <p:sp>
          <p:nvSpPr>
            <p:cNvPr id="2" name="Oval 1"/>
            <p:cNvSpPr/>
            <p:nvPr/>
          </p:nvSpPr>
          <p:spPr>
            <a:xfrm>
              <a:off x="867266" y="141402"/>
              <a:ext cx="622169" cy="603316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952106" y="249811"/>
              <a:ext cx="452487" cy="38649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smtClean="0"/>
                <a:t>4</a:t>
              </a:r>
              <a:endParaRPr lang="en-US" sz="28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66887" y="137160"/>
            <a:ext cx="578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/>
              <a:t>Kể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tên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một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số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đồ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vật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trong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thực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tế</a:t>
            </a:r>
            <a:r>
              <a:rPr lang="en-GB" sz="2800" b="1" dirty="0"/>
              <a:t>: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08" y="1506983"/>
            <a:ext cx="1975275" cy="1981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745" y="1459880"/>
            <a:ext cx="838200" cy="1628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027" y="1802187"/>
            <a:ext cx="742950" cy="1162050"/>
          </a:xfrm>
          <a:prstGeom prst="rect">
            <a:avLst/>
          </a:prstGeom>
        </p:spPr>
      </p:pic>
      <p:pic>
        <p:nvPicPr>
          <p:cNvPr id="5122" name="Picture 2" descr="https://o.remove.bg/downloads/ec8d7f3a-4ae6-4892-81b5-e38dbf773999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60" y="1716382"/>
            <a:ext cx="18859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hãn Hình ảnh | Định dạng hình ảnh PNG 400759324| vn.lovepik.com">
            <a:extLst>
              <a:ext uri="{FF2B5EF4-FFF2-40B4-BE49-F238E27FC236}">
                <a16:creationId xmlns="" xmlns:a16="http://schemas.microsoft.com/office/drawing/2014/main" id="{1CEA6B93-646D-4A70-8FCF-6FE6D4BBB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87" y="4915838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="" xmlns:a16="http://schemas.microsoft.com/office/drawing/2014/main" id="{EB539CD5-C39C-4657-983C-62495161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910" y="4780440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Trái Đất, Địa Cầu, Hành Tinh Vũ Trụ, Tách Nền PNG 8 - Free.Vector6.com">
            <a:extLst>
              <a:ext uri="{FF2B5EF4-FFF2-40B4-BE49-F238E27FC236}">
                <a16:creationId xmlns="" xmlns:a16="http://schemas.microsoft.com/office/drawing/2014/main" id="{DDF52564-A75C-444D-9CA8-D4D1C5FB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8" y="4471987"/>
            <a:ext cx="3171827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8276" y="3871050"/>
            <a:ext cx="2151916" cy="2305624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6853317" y="2942905"/>
            <a:ext cx="3554630" cy="1575925"/>
          </a:xfrm>
          <a:prstGeom prst="wedgeEllipseCallout">
            <a:avLst>
              <a:gd name="adj1" fmla="val 49684"/>
              <a:gd name="adj2" fmla="val 530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</a:rPr>
              <a:t>Hộp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</a:rPr>
              <a:t>bút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</a:rPr>
              <a:t>chì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</a:rPr>
              <a:t>màu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</a:rPr>
              <a:t>có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</a:rPr>
              <a:t>dạng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</a:rPr>
              <a:t>khối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</a:rPr>
              <a:t>trụ</a:t>
            </a:r>
            <a:r>
              <a:rPr lang="en-GB" sz="3200" dirty="0" smtClean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1308" y="5588834"/>
            <a:ext cx="1178647" cy="7948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4717" y="1024982"/>
            <a:ext cx="3932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a. </a:t>
            </a:r>
            <a:r>
              <a:rPr lang="en-GB" sz="2800" dirty="0" err="1" smtClean="0"/>
              <a:t>Có</a:t>
            </a:r>
            <a:r>
              <a:rPr lang="en-GB" sz="2800" dirty="0" smtClean="0"/>
              <a:t> </a:t>
            </a:r>
            <a:r>
              <a:rPr lang="en-GB" sz="2800" dirty="0" err="1" smtClean="0"/>
              <a:t>dạng</a:t>
            </a:r>
            <a:r>
              <a:rPr lang="en-GB" sz="2800" dirty="0" smtClean="0"/>
              <a:t> </a:t>
            </a:r>
            <a:r>
              <a:rPr lang="en-GB" sz="2800" dirty="0" err="1" smtClean="0"/>
              <a:t>khối</a:t>
            </a:r>
            <a:r>
              <a:rPr lang="en-GB" sz="2800" dirty="0" smtClean="0"/>
              <a:t> </a:t>
            </a:r>
            <a:r>
              <a:rPr lang="en-GB" sz="2800" dirty="0" err="1" smtClean="0"/>
              <a:t>trụ</a:t>
            </a:r>
            <a:r>
              <a:rPr lang="en-GB" sz="2800" dirty="0" smtClean="0"/>
              <a:t>.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744716" y="4056208"/>
            <a:ext cx="3932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</a:t>
            </a:r>
            <a:r>
              <a:rPr lang="en-GB" sz="2800" dirty="0" smtClean="0"/>
              <a:t>. </a:t>
            </a:r>
            <a:r>
              <a:rPr lang="en-GB" sz="2800" dirty="0" err="1" smtClean="0"/>
              <a:t>Có</a:t>
            </a:r>
            <a:r>
              <a:rPr lang="en-GB" sz="2800" dirty="0" smtClean="0"/>
              <a:t> </a:t>
            </a:r>
            <a:r>
              <a:rPr lang="en-GB" sz="2800" dirty="0" err="1" smtClean="0"/>
              <a:t>dạng</a:t>
            </a:r>
            <a:r>
              <a:rPr lang="en-GB" sz="2800" dirty="0" smtClean="0"/>
              <a:t> </a:t>
            </a:r>
            <a:r>
              <a:rPr lang="en-GB" sz="2800" dirty="0" err="1" smtClean="0"/>
              <a:t>khối</a:t>
            </a:r>
            <a:r>
              <a:rPr lang="en-GB" sz="2800" dirty="0" smtClean="0"/>
              <a:t> </a:t>
            </a:r>
            <a:r>
              <a:rPr lang="en-GB" sz="2800" dirty="0" err="1" smtClean="0"/>
              <a:t>cầu</a:t>
            </a:r>
            <a:r>
              <a:rPr lang="en-GB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1895167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=""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1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61" y="3561265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43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81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611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=""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54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84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722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20638"/>
      </p:ext>
    </p:extLst>
  </p:cSld>
  <p:clrMapOvr>
    <a:masterClrMapping/>
  </p:clrMapOvr>
  <p:transition spd="med">
    <p:cut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4" y="2501942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9" y="4054475"/>
            <a:ext cx="3498851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37868" y="1025289"/>
            <a:ext cx="5791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5400" b="1" u="sng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5400" b="1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19" y="-403320"/>
            <a:ext cx="2096379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3" y="214581"/>
            <a:ext cx="1694696" cy="2161906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2290713" y="2111963"/>
            <a:ext cx="68027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GB" sz="4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trụ</a:t>
            </a:r>
            <a:r>
              <a:rPr lang="en-GB" sz="4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4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GB" sz="4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GB" sz="4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0202" y="385001"/>
            <a:ext cx="7503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HP001 4 hàng" panose="020B0603050302020204" pitchFamily="34" charset="0"/>
              </a:rPr>
              <a:t>Thứ</a:t>
            </a:r>
            <a:r>
              <a:rPr lang="en-GB" sz="3200" dirty="0" smtClean="0">
                <a:latin typeface="HP001 4 hàng" panose="020B0603050302020204" pitchFamily="34" charset="0"/>
              </a:rPr>
              <a:t>    </a:t>
            </a:r>
            <a:r>
              <a:rPr lang="en-GB" sz="3200" dirty="0" err="1" smtClean="0">
                <a:latin typeface="HP001 4 hàng" panose="020B0603050302020204" pitchFamily="34" charset="0"/>
              </a:rPr>
              <a:t>ngày</a:t>
            </a:r>
            <a:r>
              <a:rPr lang="en-GB" sz="3200" dirty="0" smtClean="0">
                <a:latin typeface="HP001 4 hàng" panose="020B0603050302020204" pitchFamily="34" charset="0"/>
              </a:rPr>
              <a:t>     </a:t>
            </a:r>
            <a:r>
              <a:rPr lang="en-GB" sz="3200" dirty="0" err="1" smtClean="0">
                <a:latin typeface="HP001 4 hàng" panose="020B0603050302020204" pitchFamily="34" charset="0"/>
              </a:rPr>
              <a:t>tháng</a:t>
            </a:r>
            <a:r>
              <a:rPr lang="en-GB" sz="3200" dirty="0" smtClean="0">
                <a:latin typeface="HP001 4 hàng" panose="020B0603050302020204" pitchFamily="34" charset="0"/>
              </a:rPr>
              <a:t>     </a:t>
            </a:r>
            <a:r>
              <a:rPr lang="en-GB" sz="3200" dirty="0" err="1" smtClean="0">
                <a:latin typeface="HP001 4 hàng" panose="020B0603050302020204" pitchFamily="34" charset="0"/>
              </a:rPr>
              <a:t>năm</a:t>
            </a:r>
            <a:r>
              <a:rPr lang="en-GB" sz="3200" dirty="0" smtClean="0">
                <a:latin typeface="HP001 4 hàng" panose="020B0603050302020204" pitchFamily="34" charset="0"/>
              </a:rPr>
              <a:t> 2022</a:t>
            </a:r>
            <a:endParaRPr lang="en-US" sz="32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86341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016000" y="160567"/>
            <a:ext cx="10160000" cy="9144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CÁNH CỤT HỌC BÀI</a:t>
            </a:r>
            <a:endParaRPr lang="en-US" sz="4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" y="-55418"/>
            <a:ext cx="575961" cy="431971"/>
          </a:xfrm>
          <a:prstGeom prst="rect">
            <a:avLst/>
          </a:prstGeom>
        </p:spPr>
      </p:pic>
      <p:sp>
        <p:nvSpPr>
          <p:cNvPr id="3" name="Rectangle 2">
            <a:hlinkClick r:id="rId6" action="ppaction://hlinksldjump"/>
          </p:cNvPr>
          <p:cNvSpPr/>
          <p:nvPr/>
        </p:nvSpPr>
        <p:spPr>
          <a:xfrm>
            <a:off x="4634654" y="1327795"/>
            <a:ext cx="2079321" cy="5636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CHƠI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14073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48205" y="2908204"/>
            <a:ext cx="2474164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61" y="2963488"/>
            <a:ext cx="1999075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6604025" y="2963488"/>
            <a:ext cx="2262911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599113" y="2908204"/>
            <a:ext cx="1896533" cy="1885950"/>
          </a:xfrm>
          <a:prstGeom prst="rect">
            <a:avLst/>
          </a:prstGeom>
        </p:spPr>
      </p:pic>
      <p:sp>
        <p:nvSpPr>
          <p:cNvPr id="10" name="Right Arrow 9">
            <a:hlinkClick r:id="rId15" action="ppaction://hlinksldjump"/>
          </p:cNvPr>
          <p:cNvSpPr/>
          <p:nvPr/>
        </p:nvSpPr>
        <p:spPr>
          <a:xfrm>
            <a:off x="9962866" y="0"/>
            <a:ext cx="2056450" cy="116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HỌC TIẾP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75341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717839" y="5230124"/>
            <a:ext cx="2474164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59203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prstClr val="black"/>
                </a:solidFill>
              </a:rPr>
              <a:t>2 x 8 = ?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17158" y="2866497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>16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0" y="1984664"/>
            <a:ext cx="5009635" cy="2542310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8813" y="228598"/>
            <a:ext cx="754039" cy="75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66768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3" y="363683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prstClr val="black"/>
                </a:solidFill>
              </a:rPr>
              <a:t>35 : 5 = ?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7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prstClr val="black"/>
                </a:solidFill>
              </a:rPr>
              <a:t>7</a:t>
            </a:r>
            <a:endParaRPr lang="en-US" sz="5400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25" y="5004955"/>
            <a:ext cx="1999075" cy="1905000"/>
          </a:xfrm>
          <a:prstGeom prst="rect">
            <a:avLst/>
          </a:prstGeom>
        </p:spPr>
      </p:pic>
      <p:pic>
        <p:nvPicPr>
          <p:cNvPr id="1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7272" y="363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41361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90049" y="144700"/>
            <a:ext cx="6974636" cy="24893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7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prstClr val="black"/>
                </a:solidFill>
              </a:rPr>
              <a:t>6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22829" y="1929245"/>
            <a:ext cx="5009635" cy="254231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29099" y="4953015"/>
            <a:ext cx="2262911" cy="17753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90615" y="168017"/>
            <a:ext cx="6373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Điền</a:t>
            </a:r>
            <a:r>
              <a:rPr lang="en-US" sz="4000" dirty="0" smtClean="0"/>
              <a:t> </a:t>
            </a:r>
            <a:r>
              <a:rPr lang="en-US" sz="4000" dirty="0" err="1" smtClean="0"/>
              <a:t>vào</a:t>
            </a:r>
            <a:r>
              <a:rPr lang="en-US" sz="4000" dirty="0" smtClean="0"/>
              <a:t> </a:t>
            </a:r>
            <a:r>
              <a:rPr lang="en-US" sz="4000" dirty="0" err="1" smtClean="0"/>
              <a:t>chỗ</a:t>
            </a:r>
            <a:r>
              <a:rPr lang="en-US" sz="4000" dirty="0" smtClean="0"/>
              <a:t> </a:t>
            </a:r>
            <a:r>
              <a:rPr lang="en-US" sz="4000" dirty="0" err="1" smtClean="0"/>
              <a:t>trống</a:t>
            </a:r>
            <a:r>
              <a:rPr lang="en-US" sz="4000" dirty="0" smtClean="0"/>
              <a:t>:</a:t>
            </a:r>
            <a:endParaRPr lang="en-US" sz="4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130547"/>
              </p:ext>
            </p:extLst>
          </p:nvPr>
        </p:nvGraphicFramePr>
        <p:xfrm>
          <a:off x="5073481" y="1099692"/>
          <a:ext cx="6407772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924"/>
                <a:gridCol w="2135924"/>
                <a:gridCol w="2135924"/>
              </a:tblGrid>
              <a:tr h="61693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 smtClean="0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3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sz="3600" b="0" baseline="0" dirty="0" err="1" smtClean="0">
                          <a:solidFill>
                            <a:schemeClr val="tx1"/>
                          </a:solidFill>
                        </a:rPr>
                        <a:t>ừa</a:t>
                      </a:r>
                      <a:r>
                        <a:rPr lang="en-US" sz="3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3600" b="0" baseline="0" dirty="0" err="1" smtClean="0">
                          <a:solidFill>
                            <a:schemeClr val="tx1"/>
                          </a:solidFill>
                        </a:rPr>
                        <a:t>ích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693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269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71103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605363" y="207818"/>
            <a:ext cx="6974636" cy="21805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prstClr val="black"/>
                </a:solidFill>
              </a:rPr>
              <a:t>9</a:t>
            </a:r>
            <a:endParaRPr lang="en-US" sz="5400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295468" y="4972050"/>
            <a:ext cx="1896533" cy="18859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90615" y="168017"/>
            <a:ext cx="6373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Điền</a:t>
            </a:r>
            <a:r>
              <a:rPr lang="en-US" sz="4000" dirty="0" smtClean="0"/>
              <a:t> </a:t>
            </a:r>
            <a:r>
              <a:rPr lang="en-US" sz="4000" dirty="0" err="1" smtClean="0"/>
              <a:t>vào</a:t>
            </a:r>
            <a:r>
              <a:rPr lang="en-US" sz="4000" dirty="0" smtClean="0"/>
              <a:t> </a:t>
            </a:r>
            <a:r>
              <a:rPr lang="en-US" sz="4000" dirty="0" err="1" smtClean="0"/>
              <a:t>chỗ</a:t>
            </a:r>
            <a:r>
              <a:rPr lang="en-US" sz="4000" dirty="0" smtClean="0"/>
              <a:t> </a:t>
            </a:r>
            <a:r>
              <a:rPr lang="en-US" sz="4000" dirty="0" err="1" smtClean="0"/>
              <a:t>trống</a:t>
            </a:r>
            <a:r>
              <a:rPr lang="en-US" sz="4000" dirty="0" smtClean="0"/>
              <a:t>:</a:t>
            </a:r>
            <a:endParaRPr lang="en-US" sz="40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133559"/>
              </p:ext>
            </p:extLst>
          </p:nvPr>
        </p:nvGraphicFramePr>
        <p:xfrm>
          <a:off x="4888795" y="875903"/>
          <a:ext cx="6407772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924"/>
                <a:gridCol w="2135924"/>
                <a:gridCol w="2135924"/>
              </a:tblGrid>
              <a:tr h="61693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0" baseline="0" dirty="0" err="1" smtClean="0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b="0" baseline="0" dirty="0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3600" b="0" baseline="0" dirty="0" err="1" smtClean="0">
                          <a:solidFill>
                            <a:schemeClr val="tx1"/>
                          </a:solidFill>
                        </a:rPr>
                        <a:t>ố</a:t>
                      </a:r>
                      <a:r>
                        <a:rPr lang="en-US" sz="3600" b="0" baseline="0" dirty="0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err="1" smtClean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US" sz="3600" b="0" baseline="0" dirty="0" err="1" smtClean="0">
                          <a:solidFill>
                            <a:schemeClr val="tx1"/>
                          </a:solidFill>
                        </a:rPr>
                        <a:t>ương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6933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2" y="468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59152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" y="1"/>
            <a:ext cx="11649075" cy="6019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3819" y="6019800"/>
            <a:ext cx="8886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Xếp</a:t>
            </a:r>
            <a:r>
              <a:rPr lang="en-GB" sz="2800" dirty="0" smtClean="0"/>
              <a:t> </a:t>
            </a:r>
            <a:r>
              <a:rPr lang="en-GB" sz="2800" dirty="0" err="1" smtClean="0"/>
              <a:t>các</a:t>
            </a:r>
            <a:r>
              <a:rPr lang="en-GB" sz="2800" dirty="0" smtClean="0"/>
              <a:t> </a:t>
            </a:r>
            <a:r>
              <a:rPr lang="en-GB" sz="2800" dirty="0" err="1" smtClean="0"/>
              <a:t>đồ</a:t>
            </a:r>
            <a:r>
              <a:rPr lang="en-GB" sz="2800" dirty="0" smtClean="0"/>
              <a:t> </a:t>
            </a:r>
            <a:r>
              <a:rPr lang="en-GB" sz="2800" dirty="0" err="1" smtClean="0"/>
              <a:t>vật</a:t>
            </a:r>
            <a:r>
              <a:rPr lang="en-GB" sz="2800" dirty="0" smtClean="0"/>
              <a:t> </a:t>
            </a:r>
            <a:r>
              <a:rPr lang="en-GB" sz="2800" dirty="0" err="1" smtClean="0"/>
              <a:t>trên</a:t>
            </a:r>
            <a:r>
              <a:rPr lang="en-GB" sz="2800" dirty="0" smtClean="0"/>
              <a:t> </a:t>
            </a:r>
            <a:r>
              <a:rPr lang="en-GB" sz="2800" dirty="0" err="1" smtClean="0"/>
              <a:t>vào</a:t>
            </a:r>
            <a:r>
              <a:rPr lang="en-GB" sz="2800" dirty="0" smtClean="0"/>
              <a:t> </a:t>
            </a:r>
            <a:r>
              <a:rPr lang="en-GB" sz="2800" dirty="0" err="1" smtClean="0"/>
              <a:t>hai</a:t>
            </a:r>
            <a:r>
              <a:rPr lang="en-GB" sz="2800" dirty="0" smtClean="0"/>
              <a:t> </a:t>
            </a:r>
            <a:r>
              <a:rPr lang="en-GB" sz="2800" dirty="0" err="1" smtClean="0"/>
              <a:t>nhóm</a:t>
            </a:r>
            <a:r>
              <a:rPr lang="en-GB" sz="2800" dirty="0" smtClean="0"/>
              <a:t>: </a:t>
            </a:r>
            <a:r>
              <a:rPr lang="en-GB" sz="2800" dirty="0" err="1" smtClean="0"/>
              <a:t>Khối</a:t>
            </a:r>
            <a:r>
              <a:rPr lang="en-GB" sz="2800" dirty="0" smtClean="0"/>
              <a:t> </a:t>
            </a:r>
            <a:r>
              <a:rPr lang="en-GB" sz="2800" dirty="0" err="1" smtClean="0"/>
              <a:t>trụ</a:t>
            </a:r>
            <a:r>
              <a:rPr lang="en-GB" sz="2800" dirty="0" smtClean="0"/>
              <a:t> </a:t>
            </a:r>
            <a:r>
              <a:rPr lang="en-GB" sz="2800" dirty="0" err="1" smtClean="0"/>
              <a:t>và</a:t>
            </a:r>
            <a:r>
              <a:rPr lang="en-GB" sz="2800" dirty="0" smtClean="0"/>
              <a:t> </a:t>
            </a:r>
            <a:r>
              <a:rPr lang="en-GB" sz="2800" dirty="0" err="1" smtClean="0"/>
              <a:t>khối</a:t>
            </a:r>
            <a:r>
              <a:rPr lang="en-GB" sz="2800" dirty="0" smtClean="0"/>
              <a:t> </a:t>
            </a:r>
            <a:r>
              <a:rPr lang="en-GB" sz="2800" dirty="0" err="1" smtClean="0"/>
              <a:t>cầu</a:t>
            </a:r>
            <a:r>
              <a:rPr lang="en-GB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4608696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2586</TotalTime>
  <Words>333</Words>
  <Application>Microsoft Office PowerPoint</Application>
  <PresentationFormat>Widescreen</PresentationFormat>
  <Paragraphs>73</Paragraphs>
  <Slides>15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Arial-Rounded</vt:lpstr>
      <vt:lpstr>Calibri</vt:lpstr>
      <vt:lpstr>HP001 4 hàng</vt:lpstr>
      <vt:lpstr>inpin heiti</vt:lpstr>
      <vt:lpstr>Times New Roman</vt:lpstr>
      <vt:lpstr>UTM Avo</vt:lpstr>
      <vt:lpstr>等线</vt:lpstr>
      <vt:lpstr>1_Office Theme</vt:lpstr>
      <vt:lpstr>2_Office Theme</vt:lpstr>
      <vt:lpstr>3_Office Theme</vt:lpstr>
      <vt:lpstr>4_Office Theme</vt:lpstr>
      <vt:lpstr>7_Office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NANNY BOSS</cp:lastModifiedBy>
  <cp:revision>297</cp:revision>
  <dcterms:created xsi:type="dcterms:W3CDTF">2021-06-02T01:34:28Z</dcterms:created>
  <dcterms:modified xsi:type="dcterms:W3CDTF">2021-12-06T21:53:51Z</dcterms:modified>
</cp:coreProperties>
</file>