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0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4" r:id="rId3"/>
    <p:sldMasterId id="2147483716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3" r:id="rId10"/>
    <p:sldMasterId id="2147483816" r:id="rId11"/>
  </p:sldMasterIdLst>
  <p:notesMasterIdLst>
    <p:notesMasterId r:id="rId27"/>
  </p:notesMasterIdLst>
  <p:sldIdLst>
    <p:sldId id="298" r:id="rId12"/>
    <p:sldId id="299" r:id="rId13"/>
    <p:sldId id="302" r:id="rId14"/>
    <p:sldId id="303" r:id="rId15"/>
    <p:sldId id="304" r:id="rId16"/>
    <p:sldId id="305" r:id="rId17"/>
    <p:sldId id="306" r:id="rId18"/>
    <p:sldId id="300" r:id="rId19"/>
    <p:sldId id="308" r:id="rId20"/>
    <p:sldId id="309" r:id="rId21"/>
    <p:sldId id="310" r:id="rId22"/>
    <p:sldId id="312" r:id="rId23"/>
    <p:sldId id="313" r:id="rId24"/>
    <p:sldId id="314" r:id="rId25"/>
    <p:sldId id="29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3BA8-4920-4B80-A687-DFEBCF34A5D1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B07C-9BE0-4EA2-BDD2-817BD5121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40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2" y="626471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6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1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3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12" y="562683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ransition spd="med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88344"/>
      </p:ext>
    </p:extLst>
  </p:cSld>
  <p:clrMapOvr>
    <a:masterClrMapping/>
  </p:clrMapOvr>
  <p:transition spd="med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7032"/>
      </p:ext>
    </p:extLst>
  </p:cSld>
  <p:clrMapOvr>
    <a:masterClrMapping/>
  </p:clrMapOvr>
  <p:transition spd="med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31490"/>
      </p:ext>
    </p:extLst>
  </p:cSld>
  <p:clrMapOvr>
    <a:masterClrMapping/>
  </p:clrMapOvr>
  <p:transition spd="med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023"/>
      </p:ext>
    </p:extLst>
  </p:cSld>
  <p:clrMapOvr>
    <a:masterClrMapping/>
  </p:clrMapOvr>
  <p:transition spd="med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1172"/>
      </p:ext>
    </p:extLst>
  </p:cSld>
  <p:clrMapOvr>
    <a:masterClrMapping/>
  </p:clrMapOvr>
  <p:transition spd="med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17877"/>
      </p:ext>
    </p:extLst>
  </p:cSld>
  <p:clrMapOvr>
    <a:masterClrMapping/>
  </p:clrMapOvr>
  <p:transition spd="med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8005"/>
      </p:ext>
    </p:extLst>
  </p:cSld>
  <p:clrMapOvr>
    <a:masterClrMapping/>
  </p:clrMapOvr>
  <p:transition spd="med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86868"/>
      </p:ext>
    </p:extLst>
  </p:cSld>
  <p:clrMapOvr>
    <a:masterClrMapping/>
  </p:clrMapOvr>
  <p:transition spd="med">
    <p:push dir="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05549"/>
      </p:ext>
    </p:extLst>
  </p:cSld>
  <p:clrMapOvr>
    <a:masterClrMapping/>
  </p:clrMapOvr>
  <p:transition spd="med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16046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40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2" y="626471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6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1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3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3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45319"/>
      </p:ext>
    </p:extLst>
  </p:cSld>
  <p:clrMapOvr>
    <a:masterClrMapping/>
  </p:clrMapOvr>
  <p:transition spd="med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46840"/>
      </p:ext>
    </p:extLst>
  </p:cSld>
  <p:clrMapOvr>
    <a:masterClrMapping/>
  </p:clrMapOvr>
  <p:transition spd="med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50101"/>
      </p:ext>
    </p:extLst>
  </p:cSld>
  <p:clrMapOvr>
    <a:masterClrMapping/>
  </p:clrMapOvr>
  <p:transition spd="med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92142"/>
      </p:ext>
    </p:extLst>
  </p:cSld>
  <p:clrMapOvr>
    <a:masterClrMapping/>
  </p:clrMapOvr>
  <p:transition spd="med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00768"/>
      </p:ext>
    </p:extLst>
  </p:cSld>
  <p:clrMapOvr>
    <a:masterClrMapping/>
  </p:clrMapOvr>
  <p:transition spd="med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68405"/>
      </p:ext>
    </p:extLst>
  </p:cSld>
  <p:clrMapOvr>
    <a:masterClrMapping/>
  </p:clrMapOvr>
  <p:transition spd="med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9437"/>
      </p:ext>
    </p:extLst>
  </p:cSld>
  <p:clrMapOvr>
    <a:masterClrMapping/>
  </p:clrMapOvr>
  <p:transition spd="med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17591"/>
      </p:ext>
    </p:extLst>
  </p:cSld>
  <p:clrMapOvr>
    <a:masterClrMapping/>
  </p:clrMapOvr>
  <p:transition spd="med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19762"/>
      </p:ext>
    </p:extLst>
  </p:cSld>
  <p:clrMapOvr>
    <a:masterClrMapping/>
  </p:clrMapOvr>
  <p:transition spd="med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0030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8" y="358811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3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73146"/>
      </p:ext>
    </p:extLst>
  </p:cSld>
  <p:clrMapOvr>
    <a:masterClrMapping/>
  </p:clrMapOvr>
  <p:transition spd="med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81489"/>
      </p:ext>
    </p:extLst>
  </p:cSld>
  <p:clrMapOvr>
    <a:masterClrMapping/>
  </p:clrMapOvr>
  <p:transition spd="med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22015"/>
      </p:ext>
    </p:extLst>
  </p:cSld>
  <p:clrMapOvr>
    <a:masterClrMapping/>
  </p:clrMapOvr>
  <p:transition spd="med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49669"/>
      </p:ext>
    </p:extLst>
  </p:cSld>
  <p:clrMapOvr>
    <a:masterClrMapping/>
  </p:clrMapOvr>
  <p:transition spd="med">
    <p:push dir="u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9794"/>
      </p:ext>
    </p:extLst>
  </p:cSld>
  <p:clrMapOvr>
    <a:masterClrMapping/>
  </p:clrMapOvr>
  <p:transition spd="med">
    <p:push dir="u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41195"/>
      </p:ext>
    </p:extLst>
  </p:cSld>
  <p:clrMapOvr>
    <a:masterClrMapping/>
  </p:clrMapOvr>
  <p:transition spd="med">
    <p:push dir="u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2926"/>
      </p:ext>
    </p:extLst>
  </p:cSld>
  <p:clrMapOvr>
    <a:masterClrMapping/>
  </p:clrMapOvr>
  <p:transition spd="med">
    <p:push dir="u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57506"/>
      </p:ext>
    </p:extLst>
  </p:cSld>
  <p:clrMapOvr>
    <a:masterClrMapping/>
  </p:clrMapOvr>
  <p:transition spd="med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17010"/>
      </p:ext>
    </p:extLst>
  </p:cSld>
  <p:clrMapOvr>
    <a:masterClrMapping/>
  </p:clrMapOvr>
  <p:transition spd="med">
    <p:push dir="u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533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51783"/>
      </p:ext>
    </p:extLst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1" y="1522389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/>
                </a:solidFill>
              </a:rPr>
              <a:pPr/>
              <a:t>2/4/2023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58481"/>
      </p:ext>
    </p:extLst>
  </p:cSld>
  <p:clrMapOvr>
    <a:masterClrMapping/>
  </p:clrMapOvr>
  <p:transition spd="med">
    <p:push dir="u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30580"/>
      </p:ext>
    </p:extLst>
  </p:cSld>
  <p:clrMapOvr>
    <a:masterClrMapping/>
  </p:clrMapOvr>
  <p:transition spd="med">
    <p:push dir="u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2/4/2023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 sz="18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A0DB2DC-4C9A-4742-B13C-FB6460FD3503}" type="slidenum">
              <a:rPr lang="en-US" altLang="x-none" sz="1800" smtClean="0">
                <a:solidFill>
                  <a:prstClr val="black"/>
                </a:solidFill>
              </a:rPr>
              <a:pPr algn="l">
                <a:defRPr/>
              </a:pPr>
              <a:t>‹#›</a:t>
            </a:fld>
            <a:endParaRPr lang="en-US" altLang="x-non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26552"/>
      </p:ext>
    </p:extLst>
  </p:cSld>
  <p:clrMapOvr>
    <a:masterClrMapping/>
  </p:clrMapOvr>
  <p:transition spd="med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7029"/>
      </p:ext>
    </p:extLst>
  </p:cSld>
  <p:clrMapOvr>
    <a:masterClrMapping/>
  </p:clrMapOvr>
  <p:transition spd="med">
    <p:push dir="u"/>
  </p:transition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77459112"/>
      </p:ext>
    </p:extLst>
  </p:cSld>
  <p:clrMapOvr>
    <a:masterClrMapping/>
  </p:clrMapOvr>
  <p:transition spd="med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6111"/>
      </p:ext>
    </p:extLst>
  </p:cSld>
  <p:clrMapOvr>
    <a:masterClrMapping/>
  </p:clrMapOvr>
  <p:transition spd="med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8212"/>
      </p:ext>
    </p:extLst>
  </p:cSld>
  <p:clrMapOvr>
    <a:masterClrMapping/>
  </p:clrMapOvr>
  <p:transition spd="med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89042"/>
      </p:ext>
    </p:extLst>
  </p:cSld>
  <p:clrMapOvr>
    <a:masterClrMapping/>
  </p:clrMapOvr>
  <p:transition spd="med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55756"/>
      </p:ext>
    </p:extLst>
  </p:cSld>
  <p:clrMapOvr>
    <a:masterClrMapping/>
  </p:clrMapOvr>
  <p:transition spd="med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33758"/>
      </p:ext>
    </p:extLst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50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76579"/>
      </p:ext>
    </p:extLst>
  </p:cSld>
  <p:clrMapOvr>
    <a:masterClrMapping/>
  </p:clrMapOvr>
  <p:transition spd="med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24144"/>
      </p:ext>
    </p:extLst>
  </p:cSld>
  <p:clrMapOvr>
    <a:masterClrMapping/>
  </p:clrMapOvr>
  <p:transition spd="med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2023"/>
      </p:ext>
    </p:extLst>
  </p:cSld>
  <p:clrMapOvr>
    <a:masterClrMapping/>
  </p:clrMapOvr>
  <p:transition spd="med">
    <p:push dir="u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76606"/>
      </p:ext>
    </p:extLst>
  </p:cSld>
  <p:clrMapOvr>
    <a:masterClrMapping/>
  </p:clrMapOvr>
  <p:transition spd="med">
    <p:push dir="u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4577"/>
      </p:ext>
    </p:extLst>
  </p:cSld>
  <p:clrMapOvr>
    <a:masterClrMapping/>
  </p:clrMapOvr>
  <p:transition spd="med">
    <p:push dir="u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05238"/>
      </p:ext>
    </p:extLst>
  </p:cSld>
  <p:clrMapOvr>
    <a:masterClrMapping/>
  </p:clrMapOvr>
  <p:transition spd="med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06027"/>
      </p:ext>
    </p:extLst>
  </p:cSld>
  <p:clrMapOvr>
    <a:masterClrMapping/>
  </p:clrMapOvr>
  <p:transition spd="med">
    <p:push dir="u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0485"/>
      </p:ext>
    </p:extLst>
  </p:cSld>
  <p:clrMapOvr>
    <a:masterClrMapping/>
  </p:clrMapOvr>
  <p:transition spd="med">
    <p:push dir="u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6385"/>
      </p:ext>
    </p:extLst>
  </p:cSld>
  <p:clrMapOvr>
    <a:masterClrMapping/>
  </p:clrMapOvr>
  <p:transition spd="med">
    <p:push dir="u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3480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ransition spd="med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31511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40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2" y="626471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6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1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3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3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8" y="358811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3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1" y="1522389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49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8" y="358811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83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p:transition spd="med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40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2" y="626471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6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1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3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3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8" y="358811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3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1" y="1522389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75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  <p:transition spd="med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249DE3D-5EB2-47B3-9F8A-4FDCD0679CE9}" type="datetimeFigureOut">
              <a:rPr lang="vi-VN" smtClean="0"/>
              <a:t>04/02/2023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D39427D-1539-431F-A972-5D150B606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664276"/>
      </p:ext>
    </p:extLst>
  </p:cSld>
  <p:clrMapOvr>
    <a:masterClrMapping/>
  </p:clrMapOvr>
  <p:transition spd="med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25042"/>
      </p:ext>
    </p:extLst>
  </p:cSld>
  <p:clrMapOvr>
    <a:masterClrMapping/>
  </p:clrMapOvr>
  <p:transition spd="med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176283"/>
      </p:ext>
    </p:extLst>
  </p:cSld>
  <p:clrMapOvr>
    <a:masterClrMapping/>
  </p:clrMapOvr>
  <p:transition spd="med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637678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61" y="1522389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656500"/>
      </p:ext>
    </p:extLst>
  </p:cSld>
  <p:clrMapOvr>
    <a:masterClrMapping/>
  </p:clrMapOvr>
  <p:transition spd="med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976284"/>
      </p:ext>
    </p:extLst>
  </p:cSld>
  <p:clrMapOvr>
    <a:masterClrMapping/>
  </p:clrMapOvr>
  <p:transition spd="med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36534"/>
      </p:ext>
    </p:extLst>
  </p:cSld>
  <p:clrMapOvr>
    <a:masterClrMapping/>
  </p:clrMapOvr>
  <p:transition spd="med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8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52778"/>
      </p:ext>
    </p:extLst>
  </p:cSld>
  <p:clrMapOvr>
    <a:masterClrMapping/>
  </p:clrMapOvr>
  <p:transition spd="med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7" y="273159"/>
            <a:ext cx="4011084" cy="1162051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151"/>
            <a:ext cx="6815667" cy="5853113"/>
          </a:xfrm>
          <a:prstGeom prst="rect">
            <a:avLst/>
          </a:prstGeom>
        </p:spPr>
        <p:txBody>
          <a:bodyPr lIns="121325" tIns="60665" rIns="121325" bIns="60665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8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60115"/>
      </p:ext>
    </p:extLst>
  </p:cSld>
  <p:clrMapOvr>
    <a:masterClrMapping/>
  </p:clrMapOvr>
  <p:transition spd="med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lIns="121325" tIns="60665" rIns="121325" bIns="60665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4114800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4300"/>
            </a:lvl1pPr>
            <a:lvl2pPr marL="606590" indent="0">
              <a:buNone/>
              <a:defRPr sz="3700"/>
            </a:lvl2pPr>
            <a:lvl3pPr marL="1213193" indent="0">
              <a:buNone/>
              <a:defRPr sz="3200"/>
            </a:lvl3pPr>
            <a:lvl4pPr marL="1819768" indent="0">
              <a:buNone/>
              <a:defRPr sz="2700"/>
            </a:lvl4pPr>
            <a:lvl5pPr marL="2426382" indent="0">
              <a:buNone/>
              <a:defRPr sz="2700"/>
            </a:lvl5pPr>
            <a:lvl6pPr marL="3032966" indent="0">
              <a:buNone/>
              <a:defRPr sz="2700"/>
            </a:lvl6pPr>
            <a:lvl7pPr marL="3639546" indent="0">
              <a:buNone/>
              <a:defRPr sz="2700"/>
            </a:lvl7pPr>
            <a:lvl8pPr marL="4246151" indent="0">
              <a:buNone/>
              <a:defRPr sz="2700"/>
            </a:lvl8pPr>
            <a:lvl9pPr marL="4852759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121325" tIns="60665" rIns="121325" bIns="60665"/>
          <a:lstStyle>
            <a:lvl1pPr marL="0" indent="0">
              <a:buNone/>
              <a:defRPr sz="1900"/>
            </a:lvl1pPr>
            <a:lvl2pPr marL="606590" indent="0">
              <a:buNone/>
              <a:defRPr sz="1600"/>
            </a:lvl2pPr>
            <a:lvl3pPr marL="1213193" indent="0">
              <a:buNone/>
              <a:defRPr sz="1300"/>
            </a:lvl3pPr>
            <a:lvl4pPr marL="1819768" indent="0">
              <a:buNone/>
              <a:defRPr sz="1200"/>
            </a:lvl4pPr>
            <a:lvl5pPr marL="2426382" indent="0">
              <a:buNone/>
              <a:defRPr sz="1200"/>
            </a:lvl5pPr>
            <a:lvl6pPr marL="3032966" indent="0">
              <a:buNone/>
              <a:defRPr sz="1200"/>
            </a:lvl6pPr>
            <a:lvl7pPr marL="3639546" indent="0">
              <a:buNone/>
              <a:defRPr sz="1200"/>
            </a:lvl7pPr>
            <a:lvl8pPr marL="4246151" indent="0">
              <a:buNone/>
              <a:defRPr sz="1200"/>
            </a:lvl8pPr>
            <a:lvl9pPr marL="485275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8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34676"/>
      </p:ext>
    </p:extLst>
  </p:cSld>
  <p:clrMapOvr>
    <a:masterClrMapping/>
  </p:clrMapOvr>
  <p:transition spd="med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lIns="121325" tIns="60665" rIns="121325" bIns="606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eaVert" lIns="121325" tIns="60665" rIns="121325" bIns="6066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530820CF-B880-4189-942D-D702A7CBA730}" type="datetimeFigureOut">
              <a:rPr lang="zh-CN" altLang="en-US" sz="2400" smtClean="0">
                <a:solidFill>
                  <a:prstClr val="black"/>
                </a:solidFill>
              </a:rPr>
              <a:pPr defTabSz="1213193"/>
              <a:t>2023/2/4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82"/>
            <a:ext cx="3860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82"/>
            <a:ext cx="2844800" cy="365125"/>
          </a:xfrm>
          <a:prstGeom prst="rect">
            <a:avLst/>
          </a:prstGeom>
        </p:spPr>
        <p:txBody>
          <a:bodyPr lIns="121325" tIns="60665" rIns="121325" bIns="60665"/>
          <a:lstStyle/>
          <a:p>
            <a:pPr defTabSz="1213193"/>
            <a:fld id="{0C913308-F349-4B6D-A68A-DD1791B4A57B}" type="slidenum">
              <a:rPr lang="zh-CN" altLang="en-US" sz="2400" smtClean="0">
                <a:solidFill>
                  <a:prstClr val="black"/>
                </a:solidFill>
              </a:rPr>
              <a:pPr defTabSz="1213193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19173"/>
      </p:ext>
    </p:extLst>
  </p:cSld>
  <p:clrMapOvr>
    <a:masterClrMapping/>
  </p:clrMapOvr>
  <p:transition spd="med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471485"/>
      </p:ext>
    </p:extLst>
  </p:cSld>
  <p:clrMapOvr>
    <a:masterClrMapping/>
  </p:clrMapOvr>
  <p:transition spd="med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8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25" tIns="60665" rIns="121325" bIns="60665" rtlCol="0" anchor="ctr"/>
          <a:lstStyle/>
          <a:p>
            <a:pPr algn="ctr" defTabSz="1213193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0681"/>
      </p:ext>
    </p:extLst>
  </p:cSld>
  <p:clrMapOvr>
    <a:masterClrMapping/>
  </p:clrMapOvr>
  <p:transition spd="med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0611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60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46365"/>
      </p:ext>
    </p:extLst>
  </p:cSld>
  <p:clrMapOvr>
    <a:masterClrMapping/>
  </p:clrMapOvr>
  <p:transition spd="med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27516"/>
      </p:ext>
    </p:extLst>
  </p:cSld>
  <p:clrMapOvr>
    <a:masterClrMapping/>
  </p:clrMapOvr>
  <p:transition spd="med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03149"/>
      </p:ext>
    </p:extLst>
  </p:cSld>
  <p:clrMapOvr>
    <a:masterClrMapping/>
  </p:clrMapOvr>
  <p:transition spd="med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71021"/>
      </p:ext>
    </p:extLst>
  </p:cSld>
  <p:clrMapOvr>
    <a:masterClrMapping/>
  </p:clrMapOvr>
  <p:transition spd="med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93589"/>
      </p:ext>
    </p:extLst>
  </p:cSld>
  <p:clrMapOvr>
    <a:masterClrMapping/>
  </p:clrMapOvr>
  <p:transition spd="med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41307"/>
      </p:ext>
    </p:extLst>
  </p:cSld>
  <p:clrMapOvr>
    <a:masterClrMapping/>
  </p:clrMapOvr>
  <p:transition spd="med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19829"/>
      </p:ext>
    </p:extLst>
  </p:cSld>
  <p:clrMapOvr>
    <a:masterClrMapping/>
  </p:clrMapOvr>
  <p:transition spd="med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29685"/>
      </p:ext>
    </p:extLst>
  </p:cSld>
  <p:clrMapOvr>
    <a:masterClrMapping/>
  </p:clrMapOvr>
  <p:transition spd="med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54367"/>
      </p:ext>
    </p:extLst>
  </p:cSld>
  <p:clrMapOvr>
    <a:masterClrMapping/>
  </p:clrMapOvr>
  <p:transition spd="med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6123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p:transition spd="med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66573"/>
      </p:ext>
    </p:extLst>
  </p:cSld>
  <p:clrMapOvr>
    <a:masterClrMapping/>
  </p:clrMapOvr>
  <p:transition spd="med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93205"/>
      </p:ext>
    </p:extLst>
  </p:cSld>
  <p:clrMapOvr>
    <a:masterClrMapping/>
  </p:clrMapOvr>
  <p:transition spd="med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4" y="602131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6657"/>
      </p:ext>
    </p:extLst>
  </p:cSld>
  <p:clrMapOvr>
    <a:masterClrMapping/>
  </p:clrMapOvr>
  <p:transition spd="med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4" y="602131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6829"/>
      </p:ext>
    </p:extLst>
  </p:cSld>
  <p:clrMapOvr>
    <a:masterClrMapping/>
  </p:clrMapOvr>
  <p:transition spd="med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31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56582166"/>
      </p:ext>
    </p:extLst>
  </p:cSld>
  <p:clrMapOvr>
    <a:masterClrMapping/>
  </p:clrMapOvr>
  <p:transition spd="med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9700796"/>
      </p:ext>
    </p:extLst>
  </p:cSld>
  <p:clrMapOvr>
    <a:masterClrMapping/>
  </p:clrMapOvr>
  <p:transition spd="med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1187"/>
      </p:ext>
    </p:extLst>
  </p:cSld>
  <p:clrMapOvr>
    <a:masterClrMapping/>
  </p:clrMapOvr>
  <p:transition spd="med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8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8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6156"/>
      </p:ext>
    </p:extLst>
  </p:cSld>
  <p:clrMapOvr>
    <a:masterClrMapping/>
  </p:clrMapOvr>
  <p:transition spd="med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19687"/>
      </p:ext>
    </p:extLst>
  </p:cSld>
  <p:clrMapOvr>
    <a:masterClrMapping/>
  </p:clrMapOvr>
  <p:transition spd="med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0413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40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32" y="626471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6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31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3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3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7199"/>
      </p:ext>
    </p:extLst>
  </p:cSld>
  <p:clrMapOvr>
    <a:masterClrMapping/>
  </p:clrMapOvr>
  <p:transition spd="med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8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8213"/>
      </p:ext>
    </p:extLst>
  </p:cSld>
  <p:clrMapOvr>
    <a:masterClrMapping/>
  </p:clrMapOvr>
  <p:transition spd="med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3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6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48060"/>
      </p:ext>
    </p:extLst>
  </p:cSld>
  <p:clrMapOvr>
    <a:masterClrMapping/>
  </p:clrMapOvr>
  <p:transition spd="med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42273"/>
      </p:ext>
    </p:extLst>
  </p:cSld>
  <p:clrMapOvr>
    <a:masterClrMapping/>
  </p:clrMapOvr>
  <p:transition spd="med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40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40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57127"/>
      </p:ext>
    </p:extLst>
  </p:cSld>
  <p:clrMapOvr>
    <a:masterClrMapping/>
  </p:clrMapOvr>
  <p:transition spd="med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4122"/>
      </p:ext>
    </p:extLst>
  </p:cSld>
  <p:clrMapOvr>
    <a:masterClrMapping/>
  </p:clrMapOvr>
  <p:transition spd="med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23447"/>
      </p:ext>
    </p:extLst>
  </p:cSld>
  <p:clrMapOvr>
    <a:masterClrMapping/>
  </p:clrMapOvr>
  <p:transition spd="med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8519"/>
      </p:ext>
    </p:extLst>
  </p:cSld>
  <p:clrMapOvr>
    <a:masterClrMapping/>
  </p:clrMapOvr>
  <p:transition spd="med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28507"/>
      </p:ext>
    </p:extLst>
  </p:cSld>
  <p:clrMapOvr>
    <a:masterClrMapping/>
  </p:clrMapOvr>
  <p:transition spd="med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9095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8" y="358811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83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06233"/>
      </p:ext>
    </p:extLst>
  </p:cSld>
  <p:clrMapOvr>
    <a:masterClrMapping/>
  </p:clrMapOvr>
  <p:transition spd="med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91857"/>
      </p:ext>
    </p:extLst>
  </p:cSld>
  <p:clrMapOvr>
    <a:masterClrMapping/>
  </p:clrMapOvr>
  <p:transition spd="med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8103"/>
      </p:ext>
    </p:extLst>
  </p:cSld>
  <p:clrMapOvr>
    <a:masterClrMapping/>
  </p:clrMapOvr>
  <p:transition spd="med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93377"/>
      </p:ext>
    </p:extLst>
  </p:cSld>
  <p:clrMapOvr>
    <a:masterClrMapping/>
  </p:clrMapOvr>
  <p:transition spd="med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29319"/>
      </p:ext>
    </p:extLst>
  </p:cSld>
  <p:clrMapOvr>
    <a:masterClrMapping/>
  </p:clrMapOvr>
  <p:transition spd="med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47382"/>
      </p:ext>
    </p:extLst>
  </p:cSld>
  <p:clrMapOvr>
    <a:masterClrMapping/>
  </p:clrMapOvr>
  <p:transition spd="med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2973"/>
      </p:ext>
    </p:extLst>
  </p:cSld>
  <p:clrMapOvr>
    <a:masterClrMapping/>
  </p:clrMapOvr>
  <p:transition spd="med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53959"/>
      </p:ext>
    </p:extLst>
  </p:cSld>
  <p:clrMapOvr>
    <a:masterClrMapping/>
  </p:clrMapOvr>
  <p:transition spd="med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8690"/>
      </p:ext>
    </p:extLst>
  </p:cSld>
  <p:clrMapOvr>
    <a:masterClrMapping/>
  </p:clrMapOvr>
  <p:transition spd="med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76001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61" y="1522389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10721"/>
      </p:ext>
    </p:extLst>
  </p:cSld>
  <p:clrMapOvr>
    <a:masterClrMapping/>
  </p:clrMapOvr>
  <p:transition spd="med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7310"/>
      </p:ext>
    </p:extLst>
  </p:cSld>
  <p:clrMapOvr>
    <a:masterClrMapping/>
  </p:clrMapOvr>
  <p:transition spd="med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2758"/>
      </p:ext>
    </p:extLst>
  </p:cSld>
  <p:clrMapOvr>
    <a:masterClrMapping/>
  </p:clrMapOvr>
  <p:transition spd="med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19606"/>
      </p:ext>
    </p:extLst>
  </p:cSld>
  <p:clrMapOvr>
    <a:masterClrMapping/>
  </p:clrMapOvr>
  <p:transition spd="med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9439"/>
      </p:ext>
    </p:extLst>
  </p:cSld>
  <p:clrMapOvr>
    <a:masterClrMapping/>
  </p:clrMapOvr>
  <p:transition spd="med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50500"/>
      </p:ext>
    </p:extLst>
  </p:cSld>
  <p:clrMapOvr>
    <a:masterClrMapping/>
  </p:clrMapOvr>
  <p:transition spd="med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21270"/>
      </p:ext>
    </p:extLst>
  </p:cSld>
  <p:clrMapOvr>
    <a:masterClrMapping/>
  </p:clrMapOvr>
  <p:transition spd="med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85135"/>
      </p:ext>
    </p:extLst>
  </p:cSld>
  <p:clrMapOvr>
    <a:masterClrMapping/>
  </p:clrMapOvr>
  <p:transition spd="med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49888"/>
      </p:ext>
    </p:extLst>
  </p:cSld>
  <p:clrMapOvr>
    <a:masterClrMapping/>
  </p:clrMapOvr>
  <p:transition spd="med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7400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21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103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8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13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3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13" y="160333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7" y="15614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21" y="153185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9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21" y="221721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7" y="21753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30" y="214573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30" y="28310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45" y="278918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9" y="2759612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9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54" y="340306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9" y="337349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6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9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6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7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5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6" y="46727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73" y="46308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85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6" y="52866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81" y="52447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8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93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5" y="59004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90" y="5858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85" y="582900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9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27" y="503867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9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2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40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96711"/>
      </p:ext>
    </p:extLst>
  </p:cSld>
  <p:clrMapOvr>
    <a:masterClrMapping/>
  </p:clrMapOvr>
  <p:transition spd="med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508"/>
      </p:ext>
    </p:extLst>
  </p:cSld>
  <p:clrMapOvr>
    <a:masterClrMapping/>
  </p:clrMapOvr>
  <p:transition spd="med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16498"/>
      </p:ext>
    </p:extLst>
  </p:cSld>
  <p:clrMapOvr>
    <a:masterClrMapping/>
  </p:clrMapOvr>
  <p:transition spd="med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77262"/>
      </p:ext>
    </p:extLst>
  </p:cSld>
  <p:clrMapOvr>
    <a:masterClrMapping/>
  </p:clrMapOvr>
  <p:transition spd="med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62841"/>
      </p:ext>
    </p:extLst>
  </p:cSld>
  <p:clrMapOvr>
    <a:masterClrMapping/>
  </p:clrMapOvr>
  <p:transition spd="med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38978"/>
      </p:ext>
    </p:extLst>
  </p:cSld>
  <p:clrMapOvr>
    <a:masterClrMapping/>
  </p:clrMapOvr>
  <p:transition spd="med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57245"/>
      </p:ext>
    </p:extLst>
  </p:cSld>
  <p:clrMapOvr>
    <a:masterClrMapping/>
  </p:clrMapOvr>
  <p:transition spd="med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6884"/>
      </p:ext>
    </p:extLst>
  </p:cSld>
  <p:clrMapOvr>
    <a:masterClrMapping/>
  </p:clrMapOvr>
  <p:transition spd="med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19575"/>
      </p:ext>
    </p:extLst>
  </p:cSld>
  <p:clrMapOvr>
    <a:masterClrMapping/>
  </p:clrMapOvr>
  <p:transition spd="med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4478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1057" y="0"/>
            <a:ext cx="12193057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92" r:id="rId26"/>
  </p:sldLayoutIdLst>
  <p:transition spd="med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4" r:id="rId19"/>
    <p:sldLayoutId id="2147483815" r:id="rId20"/>
  </p:sldLayoutIdLst>
  <p:transition spd="med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DE3D-5EB2-47B3-9F8A-4FDCD0679CE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427D-1539-431F-A972-5D150B606E9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1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6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 spd="med">
    <p:push dir="u"/>
  </p:transition>
  <p:txStyles>
    <p:titleStyle>
      <a:lvl1pPr algn="ctr" defTabSz="12131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951" indent="-454951" algn="l" defTabSz="121319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5717" indent="-379126" algn="l" defTabSz="121319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48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3071" indent="-303266" algn="l" defTabSz="121319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9672" indent="-303266" algn="l" defTabSz="121319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3627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2841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54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56032" indent="-303266" algn="l" defTabSz="121319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590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193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68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6382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296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9546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6151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759" algn="l" defTabSz="12131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2023/2/4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transition spd="med">
    <p:push dir="u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7.xml"/><Relationship Id="rId5" Type="http://schemas.microsoft.com/office/2007/relationships/hdphoto" Target="../media/hdphoto7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5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slide" Target="slide5.xml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82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slide" Target="slide6.xml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jp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93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slide" Target="slide7.xml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04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slide" Target="slide8.xml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15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40720"/>
      </p:ext>
    </p:extLst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1" y="3979376"/>
            <a:ext cx="660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15      :       3      =     5</a:t>
            </a:r>
            <a:endParaRPr lang="vi-VN" sz="4800" dirty="0"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40150" y="5026047"/>
            <a:ext cx="2001356" cy="65140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Arial" panose="020B0604020202020204" pitchFamily="34" charset="0"/>
              </a:rPr>
              <a:t>Số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bị</a:t>
            </a:r>
            <a:r>
              <a:rPr lang="en-US" sz="2800" dirty="0">
                <a:cs typeface="Arial" panose="020B0604020202020204" pitchFamily="34" charset="0"/>
              </a:rPr>
              <a:t> chia</a:t>
            </a:r>
            <a:endParaRPr lang="vi-VN" sz="2800" dirty="0"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83517" y="5086509"/>
            <a:ext cx="1800200" cy="65140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Arial" panose="020B0604020202020204" pitchFamily="34" charset="0"/>
              </a:rPr>
              <a:t>Số</a:t>
            </a:r>
            <a:r>
              <a:rPr lang="en-US" sz="2800" dirty="0">
                <a:cs typeface="Arial" panose="020B0604020202020204" pitchFamily="34" charset="0"/>
              </a:rPr>
              <a:t> chia</a:t>
            </a:r>
            <a:endParaRPr lang="vi-VN" sz="2800" dirty="0"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25728" y="5195705"/>
            <a:ext cx="1524904" cy="481744"/>
          </a:xfrm>
          <a:prstGeom prst="roundRect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cs typeface="Arial" panose="020B0604020202020204" pitchFamily="34" charset="0"/>
              </a:rPr>
              <a:t>thương</a:t>
            </a:r>
            <a:endParaRPr lang="vi-VN" sz="2800" dirty="0"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 flipV="1">
            <a:off x="3240828" y="4657507"/>
            <a:ext cx="9510" cy="36854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V="1">
            <a:off x="6183617" y="4684251"/>
            <a:ext cx="0" cy="40225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8888180" y="4664601"/>
            <a:ext cx="0" cy="53110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1636498" y="586642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Chú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Arial" panose="020B0604020202020204" pitchFamily="34" charset="0"/>
              </a:rPr>
              <a:t> ý:</a:t>
            </a:r>
            <a:r>
              <a:rPr lang="en-US" sz="4400" b="1" dirty="0">
                <a:cs typeface="Arial" panose="020B0604020202020204" pitchFamily="34" charset="0"/>
              </a:rPr>
              <a:t> </a:t>
            </a:r>
            <a:r>
              <a:rPr lang="en-US" sz="4400" dirty="0">
                <a:cs typeface="Arial" panose="020B0604020202020204" pitchFamily="34" charset="0"/>
              </a:rPr>
              <a:t>15 : 3 </a:t>
            </a:r>
            <a:r>
              <a:rPr lang="en-US" sz="4400" dirty="0" err="1">
                <a:cs typeface="Arial" panose="020B0604020202020204" pitchFamily="34" charset="0"/>
              </a:rPr>
              <a:t>cũng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gọi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là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dirty="0" err="1">
                <a:cs typeface="Arial" panose="020B0604020202020204" pitchFamily="34" charset="0"/>
              </a:rPr>
              <a:t>thương</a:t>
            </a:r>
            <a:r>
              <a:rPr lang="en-US" sz="4400" dirty="0">
                <a:cs typeface="Arial" panose="020B0604020202020204" pitchFamily="34" charset="0"/>
              </a:rPr>
              <a:t>.</a:t>
            </a:r>
            <a:endParaRPr lang="vi-VN" sz="4400" dirty="0"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34" y="0"/>
            <a:ext cx="10162483" cy="40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13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46" b="89720" l="9642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9381" y="1257138"/>
            <a:ext cx="5664419" cy="2129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8793" l="4969" r="100000">
                        <a14:foregroundMark x1="31056" y1="33621" x2="54348" y2="58621"/>
                        <a14:foregroundMark x1="64286" y1="27586" x2="77640" y2="49138"/>
                        <a14:foregroundMark x1="74224" y1="15517" x2="68323" y2="5344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551" y="997913"/>
            <a:ext cx="4715830" cy="21769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" y="3443812"/>
            <a:ext cx="230614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4602147" y="3443812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Double Brace 22"/>
          <p:cNvSpPr/>
          <p:nvPr/>
        </p:nvSpPr>
        <p:spPr>
          <a:xfrm>
            <a:off x="973551" y="3478491"/>
            <a:ext cx="2665195" cy="65987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2498708" y="3443812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88" y="153308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370" y="182813"/>
            <a:ext cx="1105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chia,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chia,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GB" sz="4000" b="1" dirty="0">
                <a:solidFill>
                  <a:srgbClr val="0070C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4180" y="4801223"/>
            <a:ext cx="500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10 : 2 </a:t>
            </a:r>
            <a:r>
              <a:rPr lang="en-GB" sz="32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GB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GB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GB" sz="32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GB" sz="3200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6698515" y="3148416"/>
            <a:ext cx="1962534" cy="553522"/>
          </a:xfrm>
          <a:prstGeom prst="wedgeRoundRectCallout">
            <a:avLst>
              <a:gd name="adj1" fmla="val 34320"/>
              <a:gd name="adj2" fmla="val -150599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GB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  <a:endParaRPr lang="en-US" sz="2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499510" y="965622"/>
            <a:ext cx="1484220" cy="467738"/>
          </a:xfrm>
          <a:prstGeom prst="wedgeRoundRectCallout">
            <a:avLst>
              <a:gd name="adj1" fmla="val 48455"/>
              <a:gd name="adj2" fmla="val 18117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2800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chia</a:t>
            </a:r>
            <a:endParaRPr lang="en-US" sz="2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9116022" y="3010753"/>
            <a:ext cx="1602778" cy="467738"/>
          </a:xfrm>
          <a:prstGeom prst="wedgeRoundRectCallout">
            <a:avLst>
              <a:gd name="adj1" fmla="val 6509"/>
              <a:gd name="adj2" fmla="val -131078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8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3B7974-FC2E-4BF7-884A-06C494649C26}"/>
              </a:ext>
            </a:extLst>
          </p:cNvPr>
          <p:cNvGrpSpPr/>
          <p:nvPr/>
        </p:nvGrpSpPr>
        <p:grpSpPr>
          <a:xfrm>
            <a:off x="278771" y="259187"/>
            <a:ext cx="609600" cy="587971"/>
            <a:chOff x="228601" y="108715"/>
            <a:chExt cx="609600" cy="58797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B0905D-7F89-4D4D-A310-F2949295C686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0312FC-9600-46B1-8DE5-5CFA71EDF29E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</a:rPr>
                <a:t>1</a:t>
              </a:r>
              <a:endParaRPr lang="vi-VN" sz="3200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1411631" y="2168444"/>
            <a:ext cx="1087077" cy="1274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6" idx="0"/>
          </p:cNvCxnSpPr>
          <p:nvPr/>
        </p:nvCxnSpPr>
        <p:spPr>
          <a:xfrm>
            <a:off x="3433678" y="2214163"/>
            <a:ext cx="35991" cy="1229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0" idx="0"/>
          </p:cNvCxnSpPr>
          <p:nvPr/>
        </p:nvCxnSpPr>
        <p:spPr>
          <a:xfrm>
            <a:off x="4440629" y="2168444"/>
            <a:ext cx="1132479" cy="1275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395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6" grpId="0" animBg="1"/>
      <p:bldP spid="5" grpId="0"/>
      <p:bldP spid="24" grpId="0"/>
      <p:bldP spid="28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2941" r="20167" b="15054"/>
          <a:stretch/>
        </p:blipFill>
        <p:spPr>
          <a:xfrm rot="16200000">
            <a:off x="1535917" y="1421964"/>
            <a:ext cx="3430852" cy="4447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2941" r="20167" b="15054"/>
          <a:stretch/>
        </p:blipFill>
        <p:spPr>
          <a:xfrm rot="16200000">
            <a:off x="7096237" y="1318061"/>
            <a:ext cx="3311392" cy="4447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5700" y="270669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chia </a:t>
            </a:r>
            <a:r>
              <a:rPr lang="en-US" sz="3600" dirty="0" err="1"/>
              <a:t>là</a:t>
            </a:r>
            <a:r>
              <a:rPr lang="en-US" sz="3600" dirty="0"/>
              <a:t> 8, </a:t>
            </a:r>
            <a:r>
              <a:rPr lang="en-US" sz="3600" dirty="0" err="1"/>
              <a:t>số</a:t>
            </a:r>
            <a:r>
              <a:rPr lang="en-US" sz="3600" dirty="0"/>
              <a:t> chia </a:t>
            </a:r>
            <a:r>
              <a:rPr lang="en-US" sz="3600" dirty="0" err="1"/>
              <a:t>là</a:t>
            </a:r>
            <a:r>
              <a:rPr lang="en-US" sz="3600" dirty="0"/>
              <a:t> 2.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120" y="27089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chia </a:t>
            </a:r>
            <a:r>
              <a:rPr lang="en-US" sz="3600" dirty="0" err="1"/>
              <a:t>là</a:t>
            </a:r>
            <a:r>
              <a:rPr lang="en-US" sz="3600" dirty="0"/>
              <a:t> 20, </a:t>
            </a:r>
            <a:r>
              <a:rPr lang="en-US" sz="3600" dirty="0" err="1"/>
              <a:t>số</a:t>
            </a:r>
            <a:r>
              <a:rPr lang="en-US" sz="3600" dirty="0"/>
              <a:t> chia </a:t>
            </a:r>
            <a:r>
              <a:rPr lang="en-US" sz="3600" dirty="0" err="1"/>
              <a:t>là</a:t>
            </a:r>
            <a:r>
              <a:rPr lang="en-US" sz="3600" dirty="0"/>
              <a:t> 5.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3301" y="3892317"/>
            <a:ext cx="218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cs typeface="Arial" panose="020B0604020202020204" pitchFamily="34" charset="0"/>
              </a:rPr>
              <a:t>8 : 2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2996" y="392026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1777" y="3907024"/>
            <a:ext cx="335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20 : 5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14490" y="3920266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0085" y="194093"/>
            <a:ext cx="4567075" cy="646331"/>
            <a:chOff x="440085" y="194093"/>
            <a:chExt cx="4567075" cy="646331"/>
          </a:xfrm>
        </p:grpSpPr>
        <p:grpSp>
          <p:nvGrpSpPr>
            <p:cNvPr id="4" name="Group 3"/>
            <p:cNvGrpSpPr/>
            <p:nvPr/>
          </p:nvGrpSpPr>
          <p:grpSpPr>
            <a:xfrm>
              <a:off x="440085" y="202934"/>
              <a:ext cx="654049" cy="635000"/>
              <a:chOff x="7934325" y="85725"/>
              <a:chExt cx="654049" cy="6350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52089" y="194093"/>
              <a:ext cx="3855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</a:t>
              </a:r>
              <a:r>
                <a:rPr lang="en-GB" sz="36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vi-VN" sz="36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biết :</a:t>
              </a:r>
              <a:endPara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1424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3922" y="214349"/>
            <a:ext cx="758861" cy="690426"/>
            <a:chOff x="1522698" y="971728"/>
            <a:chExt cx="720080" cy="767839"/>
          </a:xfrm>
        </p:grpSpPr>
        <p:sp>
          <p:nvSpPr>
            <p:cNvPr id="3" name="Rectangle 2"/>
            <p:cNvSpPr/>
            <p:nvPr/>
          </p:nvSpPr>
          <p:spPr>
            <a:xfrm>
              <a:off x="1630710" y="1125820"/>
              <a:ext cx="504056" cy="50405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prstClr val="white"/>
                  </a:solidFill>
                  <a:cs typeface="Times New Roman" pitchFamily="18" charset="0"/>
                </a:rPr>
                <a:t>3</a:t>
              </a:r>
              <a:endParaRPr lang="vi-VN" sz="2800" b="1" dirty="0">
                <a:solidFill>
                  <a:prstClr val="white"/>
                </a:solidFill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22698" y="971728"/>
              <a:ext cx="720080" cy="7678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2783" y="17789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 “Tìm bạn”: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85239" y="1734548"/>
            <a:ext cx="9458706" cy="4777640"/>
            <a:chOff x="1549196" y="1734548"/>
            <a:chExt cx="8961213" cy="4777640"/>
          </a:xfrm>
        </p:grpSpPr>
        <p:sp>
          <p:nvSpPr>
            <p:cNvPr id="8" name="Cloud 7"/>
            <p:cNvSpPr/>
            <p:nvPr/>
          </p:nvSpPr>
          <p:spPr>
            <a:xfrm>
              <a:off x="1712695" y="1734548"/>
              <a:ext cx="8797714" cy="4777640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12" name="Picture 2" descr="https://o.remove.bg/downloads/f4cfbd94-13f3-4160-a6f8-d7c8d716659b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196" y="2980879"/>
              <a:ext cx="8961213" cy="295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Oval Callout 6"/>
          <p:cNvSpPr/>
          <p:nvPr/>
        </p:nvSpPr>
        <p:spPr>
          <a:xfrm>
            <a:off x="8654417" y="624202"/>
            <a:ext cx="3430911" cy="1656184"/>
          </a:xfrm>
          <a:prstGeom prst="wedgeEllipseCallout">
            <a:avLst>
              <a:gd name="adj1" fmla="val -5719"/>
              <a:gd name="adj2" fmla="val 8402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2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x 5 = 10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666417" y="214349"/>
            <a:ext cx="3430911" cy="1656184"/>
          </a:xfrm>
          <a:prstGeom prst="wedgeEllipseCallout">
            <a:avLst>
              <a:gd name="adj1" fmla="val 61017"/>
              <a:gd name="adj2" fmla="val 936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2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x 2 = 10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857815" y="780326"/>
            <a:ext cx="3430911" cy="1656184"/>
          </a:xfrm>
          <a:prstGeom prst="wedgeEllipseCallout">
            <a:avLst>
              <a:gd name="adj1" fmla="val 48761"/>
              <a:gd name="adj2" fmla="val 884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endParaRPr lang="en-US" sz="2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 : 5 = 4</a:t>
            </a:r>
            <a:endParaRPr lang="vi-VN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535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6538" y="316844"/>
            <a:ext cx="416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</a:t>
            </a:r>
            <a:r>
              <a:rPr lang="en-GB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vi-VN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biết :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2941" r="20167" b="15054"/>
          <a:stretch/>
        </p:blipFill>
        <p:spPr>
          <a:xfrm rot="16200000">
            <a:off x="1846740" y="1000380"/>
            <a:ext cx="2676025" cy="4447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2941" r="20167" b="15054"/>
          <a:stretch/>
        </p:blipFill>
        <p:spPr>
          <a:xfrm rot="16200000">
            <a:off x="7413920" y="1000379"/>
            <a:ext cx="2676025" cy="4447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1559496" y="270892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6120" y="27089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35,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9496" y="3747460"/>
            <a:ext cx="244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: 2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0366" y="3731278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1490" y="3623620"/>
            <a:ext cx="234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35 : 5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83553" y="3623619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298" y="125228"/>
            <a:ext cx="33025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Củng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:́</a:t>
            </a:r>
          </a:p>
        </p:txBody>
      </p:sp>
    </p:spTree>
    <p:extLst>
      <p:ext uri="{BB962C8B-B14F-4D97-AF65-F5344CB8AC3E}">
        <p14:creationId xmlns:p14="http://schemas.microsoft.com/office/powerpoint/2010/main" val="267864865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1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53" y="356125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3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6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9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4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84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71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9148"/>
      </p:ext>
    </p:extLst>
  </p:cSld>
  <p:clrMapOvr>
    <a:masterClrMapping/>
  </p:clrMapOvr>
  <p:transition spd="med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905"/>
            <a:ext cx="12192000" cy="39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4" y="250193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730" y="4695919"/>
            <a:ext cx="349885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117600" y="1182579"/>
            <a:ext cx="956544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</a:t>
            </a: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 </a:t>
            </a: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2023</a:t>
            </a:r>
          </a:p>
          <a:p>
            <a:pPr algn="ctr">
              <a:spcBef>
                <a:spcPct val="50000"/>
              </a:spcBef>
            </a:pP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36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922" y="-435689"/>
            <a:ext cx="2096379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43" y="-104508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1239299" y="2673392"/>
            <a:ext cx="9569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62: </a:t>
            </a: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chia, </a:t>
            </a: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chia, </a:t>
            </a:r>
            <a:r>
              <a:rPr lang="en-GB" sz="3600" b="1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GB" sz="44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870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505200"/>
            <a:ext cx="94488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Chú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gắng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nhặt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những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hạt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dẻ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̉.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hãy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giúp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̃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Sóc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bằng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cách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lời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các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hỏi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nhe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066800"/>
            <a:ext cx="27370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379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5200" y="152400"/>
            <a:ext cx="8026400" cy="16258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6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ial-Rounded" pitchFamily="34" charset="0"/>
              </a:rPr>
              <a:t>:</a:t>
            </a:r>
            <a:r>
              <a:rPr lang="en-US" sz="6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276601"/>
            <a:ext cx="236106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5156802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7056" y="5156801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7056" y="3276601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3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9208656" y="4983494"/>
            <a:ext cx="293716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389726" y="1938440"/>
            <a:ext cx="2785702" cy="2566102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7846644" y="2154248"/>
            <a:ext cx="2830594" cy="2134485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389726" y="4466683"/>
            <a:ext cx="2240765" cy="1689708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7378426" y="4157211"/>
            <a:ext cx="2651162" cy="1999179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216767"/>
            <a:ext cx="8128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50019" y="1168687"/>
            <a:ext cx="8128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5180" y="2283397"/>
            <a:ext cx="8128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6800" y="350449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38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5200" y="0"/>
            <a:ext cx="8026400" cy="17782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30 </a:t>
            </a:r>
            <a:r>
              <a:rPr lang="en-US" sz="6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ial-Rounded" pitchFamily="34" charset="0"/>
              </a:rPr>
              <a:t>:</a:t>
            </a:r>
            <a:r>
              <a:rPr lang="en-US" sz="6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5316" y="5123339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8291" y="5103046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8291" y="3185842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2813" y="3185842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3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9301020" y="5057042"/>
            <a:ext cx="293716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8031041" y="3933181"/>
            <a:ext cx="2539957" cy="2339729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7823613" y="1880090"/>
            <a:ext cx="2962565" cy="2234000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309091" y="4012442"/>
            <a:ext cx="2831715" cy="2251880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332843" y="1778288"/>
            <a:ext cx="2594096" cy="2246182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216767"/>
            <a:ext cx="8128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50019" y="1168687"/>
            <a:ext cx="8128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5180" y="2283397"/>
            <a:ext cx="8128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6800" y="350449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93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0618" y="79923"/>
            <a:ext cx="8026400" cy="15441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</a:t>
            </a:r>
            <a:r>
              <a:rPr lang="en-US" sz="6000" i="1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  <a:r>
              <a:rPr lang="en-US" sz="6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ial-Rounded" pitchFamily="34" charset="0"/>
              </a:rPr>
              <a:t>:</a:t>
            </a:r>
            <a:r>
              <a:rPr lang="en-US" sz="60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= ? </a:t>
            </a:r>
            <a:r>
              <a:rPr lang="en-US" sz="6000" i="1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3818" y="2976448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576" y="5120448"/>
            <a:ext cx="249271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3818" y="5120448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3636" y="2976448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18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9208656" y="4864400"/>
            <a:ext cx="2937165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7280323" y="1397592"/>
            <a:ext cx="2807575" cy="2586251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893003" y="1784901"/>
            <a:ext cx="2703673" cy="219894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738865" y="3988466"/>
            <a:ext cx="2800050" cy="226396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6998682" y="3851923"/>
            <a:ext cx="2910932" cy="248313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216767"/>
            <a:ext cx="8128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50019" y="1168687"/>
            <a:ext cx="8128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5180" y="2283397"/>
            <a:ext cx="8128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6800" y="350449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99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5200" y="152400"/>
            <a:ext cx="8026400" cy="16258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40 kg </a:t>
            </a:r>
            <a:r>
              <a:rPr lang="en-US" sz="54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Arial-Rounded" pitchFamily="34" charset="0"/>
              </a:rPr>
              <a:t>: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= ? 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150547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5117821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5230" y="5117820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5230" y="3150547"/>
            <a:ext cx="2641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9</a:t>
            </a: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9590797" y="5117821"/>
            <a:ext cx="2508840" cy="164672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462126" y="1778287"/>
            <a:ext cx="2644880" cy="2436381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7791632" y="1884065"/>
            <a:ext cx="2950395" cy="222482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146899" y="4114090"/>
            <a:ext cx="2818202" cy="2125140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7946030" y="4214668"/>
            <a:ext cx="2631912" cy="1984663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96800" y="216767"/>
            <a:ext cx="8128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50019" y="1168687"/>
            <a:ext cx="8128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5180" y="2283397"/>
            <a:ext cx="8128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96800" y="350449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49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6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6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7"/>
            <a:ext cx="6624736" cy="2918537"/>
            <a:chOff x="2647247" y="-39334"/>
            <a:chExt cx="4968552" cy="218890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879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1.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05679"/>
      </p:ext>
    </p:extLst>
  </p:cSld>
  <p:clrMapOvr>
    <a:masterClrMapping/>
  </p:clrMapOvr>
  <p:transition spd="med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158" y="314187"/>
            <a:ext cx="10162483" cy="403046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20534155">
            <a:off x="930198" y="1783143"/>
            <a:ext cx="3466743" cy="25292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534155">
            <a:off x="4898610" y="1443094"/>
            <a:ext cx="3219914" cy="221632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59309" y="5196735"/>
            <a:ext cx="1608523" cy="124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85647" y="3509885"/>
            <a:ext cx="1122432" cy="13188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11117" y="4922939"/>
            <a:ext cx="1005592" cy="7964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90637" y="5927941"/>
            <a:ext cx="912452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15203" y="5927941"/>
            <a:ext cx="933764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81454" y="4201690"/>
            <a:ext cx="933764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907112" y="4205914"/>
            <a:ext cx="933764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29758" y="4770778"/>
            <a:ext cx="933764" cy="739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19692" y="4755202"/>
            <a:ext cx="933764" cy="75515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Oval 24"/>
          <p:cNvSpPr/>
          <p:nvPr/>
        </p:nvSpPr>
        <p:spPr>
          <a:xfrm>
            <a:off x="981497" y="1253917"/>
            <a:ext cx="10381920" cy="3734294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534155">
            <a:off x="7861343" y="1887623"/>
            <a:ext cx="3219914" cy="221632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804281" y="3903365"/>
            <a:ext cx="209632" cy="9411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248657" y="3561794"/>
            <a:ext cx="3726377" cy="1279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708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11693 0.175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796 L 0.14218 0.141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04128 0.250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7" grpId="1" animBg="1"/>
      <p:bldP spid="18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333</Words>
  <Application>Microsoft Office PowerPoint</Application>
  <PresentationFormat>Widescreen</PresentationFormat>
  <Paragraphs>77</Paragraphs>
  <Slides>15</Slides>
  <Notes>2</Notes>
  <HiddenSlides>0</HiddenSlides>
  <MMClips>17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Arial</vt:lpstr>
      <vt:lpstr>Arial-Rounded</vt:lpstr>
      <vt:lpstr>Calibri</vt:lpstr>
      <vt:lpstr>Calibri Light</vt:lpstr>
      <vt:lpstr>Cambria Math</vt:lpstr>
      <vt:lpstr>HP001 4 hàng</vt:lpstr>
      <vt:lpstr>Times New Roman</vt:lpstr>
      <vt:lpstr>UTM Avo</vt:lpstr>
      <vt:lpstr>华康方圆体W7</vt:lpstr>
      <vt:lpstr>Office Theme</vt:lpstr>
      <vt:lpstr>3_Office 主题</vt:lpstr>
      <vt:lpstr>1_Office Theme</vt:lpstr>
      <vt:lpstr>1_更多模版请关注:尚佳素材公社shop64427429.taobao.com</vt:lpstr>
      <vt:lpstr>2_Office Theme</vt:lpstr>
      <vt:lpstr>3_Office Theme</vt:lpstr>
      <vt:lpstr>5_Office Theme</vt:lpstr>
      <vt:lpstr>4_Office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Le Phong</cp:lastModifiedBy>
  <cp:revision>249</cp:revision>
  <dcterms:created xsi:type="dcterms:W3CDTF">2021-06-02T01:34:28Z</dcterms:created>
  <dcterms:modified xsi:type="dcterms:W3CDTF">2023-02-04T14:20:33Z</dcterms:modified>
</cp:coreProperties>
</file>