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007577202" r:id="rId2"/>
    <p:sldId id="2007577198" r:id="rId3"/>
    <p:sldId id="439" r:id="rId4"/>
    <p:sldId id="2007577199" r:id="rId5"/>
    <p:sldId id="427" r:id="rId6"/>
    <p:sldId id="2007577200" r:id="rId7"/>
    <p:sldId id="428" r:id="rId8"/>
    <p:sldId id="2007577193" r:id="rId9"/>
    <p:sldId id="2007577194" r:id="rId10"/>
    <p:sldId id="2007577195" r:id="rId11"/>
    <p:sldId id="2007577196" r:id="rId12"/>
    <p:sldId id="459" r:id="rId13"/>
    <p:sldId id="460" r:id="rId14"/>
    <p:sldId id="461" r:id="rId15"/>
    <p:sldId id="462" r:id="rId16"/>
    <p:sldId id="463" r:id="rId17"/>
    <p:sldId id="2007577197" r:id="rId18"/>
    <p:sldId id="464" r:id="rId19"/>
    <p:sldId id="2007577201" r:id="rId20"/>
  </p:sldIdLst>
  <p:sldSz cx="16276638" cy="9144000"/>
  <p:notesSz cx="6858000" cy="9144000"/>
  <p:custDataLst>
    <p:tags r:id="rId22"/>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CD"/>
    <a:srgbClr val="FF0066"/>
    <a:srgbClr val="996633"/>
    <a:srgbClr val="0000CC"/>
    <a:srgbClr val="0000FF"/>
    <a:srgbClr val="3333FF"/>
    <a:srgbClr val="FF7C80"/>
    <a:srgbClr val="FF6600"/>
    <a:srgbClr val="6600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p:cViewPr varScale="1">
        <p:scale>
          <a:sx n="53" d="100"/>
          <a:sy n="53" d="100"/>
        </p:scale>
        <p:origin x="672" y="66"/>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a:prstGeom prst="rect">
            <a:avLst/>
          </a:prstGeo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a:prstGeom prst="rect">
            <a:avLst/>
          </a:prstGeo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xfrm>
            <a:off x="813832" y="8326438"/>
            <a:ext cx="3797882" cy="6350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5561185" y="8326438"/>
            <a:ext cx="5154269" cy="6350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11664924" y="8326438"/>
            <a:ext cx="3797882" cy="635000"/>
          </a:xfrm>
          <a:prstGeom prst="rect">
            <a:avLst/>
          </a:prstGeom>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13832" y="366713"/>
            <a:ext cx="14648974" cy="1524000"/>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13832" y="2133600"/>
            <a:ext cx="14648974" cy="603408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xfrm>
            <a:off x="813832" y="8326438"/>
            <a:ext cx="3797882" cy="6350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5561185" y="8326438"/>
            <a:ext cx="5154269" cy="6350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11664924" y="8326438"/>
            <a:ext cx="3797882" cy="635000"/>
          </a:xfrm>
          <a:prstGeom prst="rect">
            <a:avLst/>
          </a:prstGeom>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xfrm>
            <a:off x="813832" y="8326438"/>
            <a:ext cx="3797882" cy="6350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5561185" y="8326438"/>
            <a:ext cx="5154269" cy="6350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11664924" y="8326438"/>
            <a:ext cx="3797882" cy="635000"/>
          </a:xfrm>
          <a:prstGeom prst="rect">
            <a:avLst/>
          </a:prstGeom>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3832" y="366713"/>
            <a:ext cx="14648974" cy="1524000"/>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13832" y="2133600"/>
            <a:ext cx="14648974" cy="60340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xfrm>
            <a:off x="813832" y="8326438"/>
            <a:ext cx="3797882" cy="6350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5561185" y="8326438"/>
            <a:ext cx="5154269" cy="6350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11664924" y="8326438"/>
            <a:ext cx="3797882" cy="635000"/>
          </a:xfrm>
          <a:prstGeom prst="rect">
            <a:avLst/>
          </a:prstGeom>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a:prstGeom prst="rect">
            <a:avLst/>
          </a:prstGeo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a:prstGeom prst="rect">
            <a:avLst/>
          </a:prstGeo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xfrm>
            <a:off x="813832" y="8326438"/>
            <a:ext cx="3797882" cy="6350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5561185" y="8326438"/>
            <a:ext cx="5154269" cy="6350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11664924" y="8326438"/>
            <a:ext cx="3797882" cy="635000"/>
          </a:xfrm>
          <a:prstGeom prst="rect">
            <a:avLst/>
          </a:prstGeom>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13832" y="366713"/>
            <a:ext cx="14648974" cy="1524000"/>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a:prstGeom prst="rect">
            <a:avLst/>
          </a:prstGeo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a:prstGeom prst="rect">
            <a:avLst/>
          </a:prstGeo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noChangeArrowheads="1"/>
          </p:cNvSpPr>
          <p:nvPr>
            <p:ph type="dt" sz="half" idx="10"/>
          </p:nvPr>
        </p:nvSpPr>
        <p:spPr>
          <a:xfrm>
            <a:off x="813832" y="8326438"/>
            <a:ext cx="3797882" cy="6350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5561185" y="8326438"/>
            <a:ext cx="5154269" cy="6350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11664924" y="8326438"/>
            <a:ext cx="3797882" cy="635000"/>
          </a:xfrm>
          <a:prstGeom prst="rect">
            <a:avLst/>
          </a:prstGeom>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713"/>
            <a:ext cx="14648974" cy="1524000"/>
          </a:xfrm>
          <a:prstGeom prst="rect">
            <a:avLst/>
          </a:prstGeo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a:prstGeom prst="rect">
            <a:avLst/>
          </a:prstGeo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a:prstGeom prst="rect">
            <a:avLst/>
          </a:prstGeo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a:prstGeom prst="rect">
            <a:avLst/>
          </a:prstGeo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a:prstGeom prst="rect">
            <a:avLst/>
          </a:prstGeo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xfrm>
            <a:off x="813832" y="8326438"/>
            <a:ext cx="3797882" cy="635000"/>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5561185" y="8326438"/>
            <a:ext cx="5154269" cy="635000"/>
          </a:xfrm>
          <a:prstGeom prst="rect">
            <a:avLst/>
          </a:prstGeom>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11664924" y="8326438"/>
            <a:ext cx="3797882" cy="635000"/>
          </a:xfrm>
          <a:prstGeom prst="rect">
            <a:avLst/>
          </a:prstGeom>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3832" y="366713"/>
            <a:ext cx="14648974" cy="1524000"/>
          </a:xfrm>
          <a:prstGeom prst="rect">
            <a:avLst/>
          </a:prstGeom>
        </p:spPr>
        <p:txBody>
          <a:bodyPr/>
          <a:lstStyle/>
          <a:p>
            <a:r>
              <a:rPr lang="en-US"/>
              <a:t>Click to edit Master title style</a:t>
            </a:r>
            <a:endParaRPr lang="vi-VN"/>
          </a:p>
        </p:txBody>
      </p:sp>
      <p:sp>
        <p:nvSpPr>
          <p:cNvPr id="3" name="Rectangle 4"/>
          <p:cNvSpPr>
            <a:spLocks noGrp="1" noChangeArrowheads="1"/>
          </p:cNvSpPr>
          <p:nvPr>
            <p:ph type="dt" sz="half" idx="10"/>
          </p:nvPr>
        </p:nvSpPr>
        <p:spPr>
          <a:xfrm>
            <a:off x="813832" y="8326438"/>
            <a:ext cx="3797882" cy="6350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5561185" y="8326438"/>
            <a:ext cx="5154269" cy="6350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11664924" y="8326438"/>
            <a:ext cx="3797882" cy="635000"/>
          </a:xfrm>
          <a:prstGeom prst="rect">
            <a:avLst/>
          </a:prstGeom>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a:prstGeom prst="rect">
            <a:avLst/>
          </a:prstGeo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a:prstGeom prst="rect">
            <a:avLst/>
          </a:prstGeo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a:prstGeom prst="rect">
            <a:avLst/>
          </a:prstGeo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Date Placeholder 4"/>
          <p:cNvSpPr>
            <a:spLocks noGrp="1" noChangeArrowheads="1"/>
          </p:cNvSpPr>
          <p:nvPr>
            <p:ph type="dt" sz="half" idx="10"/>
          </p:nvPr>
        </p:nvSpPr>
        <p:spPr>
          <a:xfrm>
            <a:off x="813832" y="8326438"/>
            <a:ext cx="3797882" cy="6350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5561185" y="8326438"/>
            <a:ext cx="5154269" cy="6350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11664924" y="8326438"/>
            <a:ext cx="3797882" cy="635000"/>
          </a:xfrm>
          <a:prstGeom prst="rect">
            <a:avLst/>
          </a:prstGeom>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a:prstGeom prst="rect">
            <a:avLst/>
          </a:prstGeo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a:prstGeom prst="rect">
            <a:avLst/>
          </a:prstGeo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a:prstGeom prst="rect">
            <a:avLst/>
          </a:prstGeo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Date Placeholder 4"/>
          <p:cNvSpPr>
            <a:spLocks noGrp="1" noChangeArrowheads="1"/>
          </p:cNvSpPr>
          <p:nvPr>
            <p:ph type="dt" sz="half" idx="10"/>
          </p:nvPr>
        </p:nvSpPr>
        <p:spPr>
          <a:xfrm>
            <a:off x="813832" y="8326438"/>
            <a:ext cx="3797882" cy="6350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5561185" y="8326438"/>
            <a:ext cx="5154269" cy="6350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11664924" y="8326438"/>
            <a:ext cx="3797882" cy="635000"/>
          </a:xfrm>
          <a:prstGeom prst="rect">
            <a:avLst/>
          </a:prstGeom>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4CD"/>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FA5D80-DDBB-E791-CACB-4176904EE671}"/>
              </a:ext>
            </a:extLst>
          </p:cNvPr>
          <p:cNvSpPr/>
          <p:nvPr/>
        </p:nvSpPr>
        <p:spPr>
          <a:xfrm>
            <a:off x="322659" y="239485"/>
            <a:ext cx="15631319" cy="8665029"/>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028" name="Picture 4" descr="Sông máng trong bài là dòng sông như thế nào? Đọc thơ Vẽ qu">
            <a:extLst>
              <a:ext uri="{FF2B5EF4-FFF2-40B4-BE49-F238E27FC236}">
                <a16:creationId xmlns:a16="http://schemas.microsoft.com/office/drawing/2014/main" id="{3105C209-9575-F048-2A92-C140B329C97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98" b="99659" l="0" r="97005">
                        <a14:foregroundMark x1="4839" y1="34812" x2="7834" y2="86007"/>
                        <a14:foregroundMark x1="5530" y1="92833" x2="81797" y2="95563"/>
                        <a14:foregroundMark x1="81797" y1="95563" x2="94009" y2="91980"/>
                        <a14:foregroundMark x1="94009" y1="91980" x2="96313" y2="50171"/>
                        <a14:foregroundMark x1="96313" y1="50171" x2="96429" y2="50000"/>
                        <a14:foregroundMark x1="44240" y1="39249" x2="50230" y2="42833"/>
                        <a14:foregroundMark x1="50230" y1="42833" x2="57604" y2="43345"/>
                        <a14:foregroundMark x1="57604" y1="43345" x2="58180" y2="43174"/>
                        <a14:foregroundMark x1="58756" y1="44539" x2="65899" y2="46075"/>
                        <a14:foregroundMark x1="95046" y1="44027" x2="97005" y2="46758"/>
                        <a14:foregroundMark x1="59677" y1="99147" x2="48618" y2="98635"/>
                        <a14:foregroundMark x1="60599" y1="92491" x2="54608" y2="79010"/>
                        <a14:foregroundMark x1="54608" y1="79010" x2="63249" y2="69454"/>
                        <a14:foregroundMark x1="63249" y1="69454" x2="65323" y2="56485"/>
                        <a14:foregroundMark x1="65323" y1="56485" x2="70622" y2="53413"/>
                        <a14:foregroundMark x1="49424" y1="81229" x2="48618" y2="73720"/>
                        <a14:foregroundMark x1="43894" y1="97270" x2="34562" y2="98635"/>
                        <a14:foregroundMark x1="32719" y1="97099" x2="41014" y2="99659"/>
                        <a14:foregroundMark x1="691" y1="98976" x2="0" y2="28840"/>
                      </a14:backgroundRemoval>
                    </a14:imgEffect>
                  </a14:imgLayer>
                </a14:imgProps>
              </a:ext>
              <a:ext uri="{28A0092B-C50C-407E-A947-70E740481C1C}">
                <a14:useLocalDpi xmlns:a14="http://schemas.microsoft.com/office/drawing/2010/main" val="0"/>
              </a:ext>
            </a:extLst>
          </a:blip>
          <a:srcRect l="1980" t="23793"/>
          <a:stretch/>
        </p:blipFill>
        <p:spPr bwMode="auto">
          <a:xfrm>
            <a:off x="15559" y="3505200"/>
            <a:ext cx="16245520" cy="566876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F973C635-3899-6AB8-667D-FBC91CBC4C01}"/>
              </a:ext>
            </a:extLst>
          </p:cNvPr>
          <p:cNvSpPr txBox="1">
            <a:spLocks/>
          </p:cNvSpPr>
          <p:nvPr/>
        </p:nvSpPr>
        <p:spPr>
          <a:xfrm>
            <a:off x="0" y="396360"/>
            <a:ext cx="16276638" cy="16369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itchFamily="18" charset="0"/>
              </a:rPr>
              <a:t>Thứ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rPr>
              <a:t> </a:t>
            </a:r>
            <a:r>
              <a:rPr lang="en-US" sz="3200" dirty="0">
                <a:solidFill>
                  <a:prstClr val="black"/>
                </a:solidFill>
                <a:latin typeface="Times New Roman" panose="02020603050405020304" pitchFamily="18" charset="0"/>
                <a:cs typeface="Times New Roman" pitchFamily="18" charset="0"/>
              </a:rPr>
              <a:t>Hai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itchFamily="18" charset="0"/>
              </a:rPr>
              <a:t>ngày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rPr>
              <a:t> 25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itchFamily="18" charset="0"/>
              </a:rPr>
              <a:t>tháng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rPr>
              <a:t> </a:t>
            </a:r>
            <a:r>
              <a:rPr lang="en-US" sz="3200" dirty="0">
                <a:solidFill>
                  <a:prstClr val="black"/>
                </a:solidFill>
                <a:latin typeface="Times New Roman" panose="02020603050405020304" pitchFamily="18" charset="0"/>
                <a:cs typeface="Times New Roman" pitchFamily="18" charset="0"/>
              </a:rPr>
              <a:t>3</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itchFamily="18" charset="0"/>
              </a:rPr>
              <a:t>năm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rPr>
              <a:t> 2024</a:t>
            </a:r>
          </a:p>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200" b="1" i="0" u="sng"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itchFamily="18" charset="0"/>
              </a:rPr>
              <a:t>Tiếng</a:t>
            </a:r>
            <a:r>
              <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rPr>
              <a:t> </a:t>
            </a:r>
            <a:r>
              <a:rPr kumimoji="0" lang="en-US" sz="3200" b="1" i="0" u="sng"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itchFamily="18" charset="0"/>
              </a:rPr>
              <a:t>Việt</a:t>
            </a:r>
            <a:endPar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endParaRP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err="1">
                <a:ln>
                  <a:noFill/>
                </a:ln>
                <a:solidFill>
                  <a:srgbClr val="F4AF02"/>
                </a:solidFill>
                <a:effectLst/>
                <a:uLnTx/>
                <a:uFillTx/>
                <a:latin typeface="iCiel Cadena" panose="02000503000000020004" pitchFamily="50" charset="0"/>
                <a:ea typeface="+mj-ea"/>
                <a:cs typeface="Times New Roman" panose="02020603050405020304" pitchFamily="18" charset="0"/>
              </a:rPr>
              <a:t>Đọc</a:t>
            </a:r>
            <a:r>
              <a:rPr kumimoji="0" lang="en-US"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rPr>
              <a:t>:</a:t>
            </a:r>
          </a:p>
        </p:txBody>
      </p:sp>
      <p:pic>
        <p:nvPicPr>
          <p:cNvPr id="6" name="Picture 5">
            <a:extLst>
              <a:ext uri="{FF2B5EF4-FFF2-40B4-BE49-F238E27FC236}">
                <a16:creationId xmlns:a16="http://schemas.microsoft.com/office/drawing/2014/main" id="{DC3941CF-62D8-58C0-2F93-7EF86DFBFA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59" y="6957731"/>
            <a:ext cx="16276478" cy="2186269"/>
          </a:xfrm>
          <a:prstGeom prst="rect">
            <a:avLst/>
          </a:prstGeom>
        </p:spPr>
      </p:pic>
      <p:sp>
        <p:nvSpPr>
          <p:cNvPr id="8" name="TextBox 7">
            <a:extLst>
              <a:ext uri="{FF2B5EF4-FFF2-40B4-BE49-F238E27FC236}">
                <a16:creationId xmlns:a16="http://schemas.microsoft.com/office/drawing/2014/main" id="{5821D236-7551-A255-8BE0-82FCB693518C}"/>
              </a:ext>
            </a:extLst>
          </p:cNvPr>
          <p:cNvSpPr txBox="1"/>
          <p:nvPr/>
        </p:nvSpPr>
        <p:spPr>
          <a:xfrm>
            <a:off x="4081453" y="2205126"/>
            <a:ext cx="8144690" cy="1862048"/>
          </a:xfrm>
          <a:prstGeom prst="rect">
            <a:avLst/>
          </a:prstGeom>
          <a:noFill/>
        </p:spPr>
        <p:txBody>
          <a:bodyPr wrap="square">
            <a:spAutoFit/>
          </a:bodyPr>
          <a:lstStyle/>
          <a:p>
            <a:pPr algn="ctr"/>
            <a:r>
              <a:rPr kumimoji="0" lang="vi-VN" altLang="en-US" sz="115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rPr>
              <a:t>Sông Hương</a:t>
            </a:r>
            <a:endParaRPr lang="vi-VN" sz="11500" dirty="0"/>
          </a:p>
        </p:txBody>
      </p:sp>
      <p:sp>
        <p:nvSpPr>
          <p:cNvPr id="10" name="TextBox 9">
            <a:extLst>
              <a:ext uri="{FF2B5EF4-FFF2-40B4-BE49-F238E27FC236}">
                <a16:creationId xmlns:a16="http://schemas.microsoft.com/office/drawing/2014/main" id="{26793C65-EDD5-C818-0B62-F6C0273D78CD}"/>
              </a:ext>
            </a:extLst>
          </p:cNvPr>
          <p:cNvSpPr txBox="1"/>
          <p:nvPr/>
        </p:nvSpPr>
        <p:spPr>
          <a:xfrm>
            <a:off x="10720184" y="4203123"/>
            <a:ext cx="3011917" cy="584775"/>
          </a:xfrm>
          <a:prstGeom prst="rect">
            <a:avLst/>
          </a:prstGeom>
          <a:noFill/>
        </p:spPr>
        <p:txBody>
          <a:bodyPr wrap="square">
            <a:spAutoFit/>
          </a:bodyPr>
          <a:lstStyle/>
          <a:p>
            <a:pPr algn="ctr">
              <a:spcAft>
                <a:spcPts val="600"/>
              </a:spcAft>
            </a:pPr>
            <a:r>
              <a:rPr lang="vi-VN" sz="3200" b="1" i="1">
                <a:effectLst/>
                <a:latin typeface="Times New Roman" panose="02020603050405020304" pitchFamily="18" charset="0"/>
                <a:ea typeface="Roboto" panose="02000000000000000000" pitchFamily="2" charset="0"/>
                <a:cs typeface="Times New Roman" panose="02020603050405020304" pitchFamily="18" charset="0"/>
              </a:rPr>
              <a:t>(Theo Cửu Thọ)</a:t>
            </a:r>
          </a:p>
        </p:txBody>
      </p:sp>
    </p:spTree>
    <p:extLst>
      <p:ext uri="{BB962C8B-B14F-4D97-AF65-F5344CB8AC3E}">
        <p14:creationId xmlns:p14="http://schemas.microsoft.com/office/powerpoint/2010/main" val="625290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2B12C6-4ECD-BEA5-A3C6-E343E0E47F60}"/>
              </a:ext>
            </a:extLst>
          </p:cNvPr>
          <p:cNvSpPr/>
          <p:nvPr/>
        </p:nvSpPr>
        <p:spPr>
          <a:xfrm>
            <a:off x="322660" y="239486"/>
            <a:ext cx="15631319" cy="8665029"/>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1274400D-8680-3B17-CA6F-42BB75524962}"/>
              </a:ext>
            </a:extLst>
          </p:cNvPr>
          <p:cNvSpPr txBox="1">
            <a:spLocks/>
          </p:cNvSpPr>
          <p:nvPr/>
        </p:nvSpPr>
        <p:spPr>
          <a:xfrm>
            <a:off x="0" y="396360"/>
            <a:ext cx="16276638" cy="16369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endParaRPr>
          </a:p>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200" b="1" i="0" u="sng"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itchFamily="18" charset="0"/>
              </a:rPr>
              <a:t>Tiếng</a:t>
            </a:r>
            <a:r>
              <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rPr>
              <a:t> </a:t>
            </a:r>
            <a:r>
              <a:rPr kumimoji="0" lang="en-US" sz="3200" b="1" i="0" u="sng"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itchFamily="18" charset="0"/>
              </a:rPr>
              <a:t>Việt</a:t>
            </a:r>
            <a:endPar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endParaRP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err="1">
                <a:ln>
                  <a:noFill/>
                </a:ln>
                <a:solidFill>
                  <a:srgbClr val="F4AF02"/>
                </a:solidFill>
                <a:effectLst/>
                <a:uLnTx/>
                <a:uFillTx/>
                <a:latin typeface="iCiel Cadena" panose="02000503000000020004" pitchFamily="50" charset="0"/>
                <a:ea typeface="+mj-ea"/>
                <a:cs typeface="Times New Roman" panose="02020603050405020304" pitchFamily="18" charset="0"/>
              </a:rPr>
              <a:t>Đọc</a:t>
            </a:r>
            <a:r>
              <a:rPr kumimoji="0" lang="en-US"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rPr>
              <a:t>: </a:t>
            </a:r>
            <a:r>
              <a:rPr kumimoji="0" lang="vi-VN"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rPr>
              <a:t>Sông Hương</a:t>
            </a:r>
            <a:endParaRPr kumimoji="0" lang="en-US"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endParaRPr>
          </a:p>
        </p:txBody>
      </p:sp>
      <p:sp>
        <p:nvSpPr>
          <p:cNvPr id="19" name="Rectangle 18"/>
          <p:cNvSpPr/>
          <p:nvPr/>
        </p:nvSpPr>
        <p:spPr>
          <a:xfrm>
            <a:off x="594519" y="2934363"/>
            <a:ext cx="2744662" cy="646331"/>
          </a:xfrm>
          <a:prstGeom prst="rect">
            <a:avLst/>
          </a:prstGeom>
        </p:spPr>
        <p:txBody>
          <a:bodyPr wrap="none">
            <a:spAutoFit/>
          </a:bodyPr>
          <a:lstStyle/>
          <a:p>
            <a:r>
              <a:rPr lang="en-US" sz="3600" b="1" i="1">
                <a:solidFill>
                  <a:srgbClr val="FF0000"/>
                </a:solidFill>
                <a:latin typeface="Times New Roman" pitchFamily="18" charset="0"/>
                <a:cs typeface="Times New Roman" pitchFamily="18" charset="0"/>
              </a:rPr>
              <a:t>Giải nghĩa từ</a:t>
            </a:r>
            <a:endParaRPr lang="en-US" sz="3600" b="1">
              <a:solidFill>
                <a:srgbClr val="0000CC"/>
              </a:solidFill>
              <a:latin typeface="Times New Roman" pitchFamily="18" charset="0"/>
              <a:cs typeface="Times New Roman" pitchFamily="18" charset="0"/>
            </a:endParaRPr>
          </a:p>
        </p:txBody>
      </p:sp>
      <p:sp>
        <p:nvSpPr>
          <p:cNvPr id="8" name="Rectangle 7"/>
          <p:cNvSpPr/>
          <p:nvPr/>
        </p:nvSpPr>
        <p:spPr>
          <a:xfrm>
            <a:off x="594519" y="3620869"/>
            <a:ext cx="15163800" cy="646331"/>
          </a:xfrm>
          <a:prstGeom prst="rect">
            <a:avLst/>
          </a:prstGeom>
        </p:spPr>
        <p:txBody>
          <a:bodyPr wrap="square">
            <a:spAutoFit/>
          </a:bodyPr>
          <a:lstStyle/>
          <a:p>
            <a:pPr>
              <a:defRPr/>
            </a:pPr>
            <a:r>
              <a:rPr lang="en-US" sz="3600" b="1">
                <a:solidFill>
                  <a:srgbClr val="FF0000"/>
                </a:solidFill>
                <a:latin typeface="Times New Roman" pitchFamily="18" charset="0"/>
                <a:cs typeface="Times New Roman" pitchFamily="18" charset="0"/>
              </a:rPr>
              <a:t>Sông Hương: </a:t>
            </a:r>
            <a:r>
              <a:rPr lang="en-US" sz="3600" b="1">
                <a:latin typeface="Times New Roman" pitchFamily="18" charset="0"/>
                <a:cs typeface="Times New Roman" pitchFamily="18" charset="0"/>
              </a:rPr>
              <a:t>Tên con sông nổi tiếng ở Huế.</a:t>
            </a:r>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1546A534-C256-658C-F280-1C93628C3CF2}"/>
              </a:ext>
            </a:extLst>
          </p:cNvPr>
          <p:cNvSpPr/>
          <p:nvPr/>
        </p:nvSpPr>
        <p:spPr>
          <a:xfrm>
            <a:off x="594519" y="2257255"/>
            <a:ext cx="6781801"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3. Luyện đọc và tìm hiểu bài.</a:t>
            </a:r>
          </a:p>
        </p:txBody>
      </p:sp>
      <p:grpSp>
        <p:nvGrpSpPr>
          <p:cNvPr id="5" name="Group 4">
            <a:extLst>
              <a:ext uri="{FF2B5EF4-FFF2-40B4-BE49-F238E27FC236}">
                <a16:creationId xmlns:a16="http://schemas.microsoft.com/office/drawing/2014/main" id="{E12D0E37-564D-73C3-7091-955230FEBA0D}"/>
              </a:ext>
            </a:extLst>
          </p:cNvPr>
          <p:cNvGrpSpPr/>
          <p:nvPr/>
        </p:nvGrpSpPr>
        <p:grpSpPr>
          <a:xfrm>
            <a:off x="598290" y="4326793"/>
            <a:ext cx="15080059" cy="4436207"/>
            <a:chOff x="594519" y="4418125"/>
            <a:chExt cx="15080059" cy="4275884"/>
          </a:xfrm>
        </p:grpSpPr>
        <p:pic>
          <p:nvPicPr>
            <p:cNvPr id="4098" name="Picture 2" descr="4 điểm view đẹp ngắm sông Hương xứ Huế - iVIVU.com">
              <a:extLst>
                <a:ext uri="{FF2B5EF4-FFF2-40B4-BE49-F238E27FC236}">
                  <a16:creationId xmlns:a16="http://schemas.microsoft.com/office/drawing/2014/main" id="{0E601D5F-23AF-194C-75E2-072DCD06BE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8978" y="4418125"/>
              <a:ext cx="6705600" cy="427588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ông Hương Huế - 06 trải nghiệm vui chơi HOT nhất 2023">
              <a:extLst>
                <a:ext uri="{FF2B5EF4-FFF2-40B4-BE49-F238E27FC236}">
                  <a16:creationId xmlns:a16="http://schemas.microsoft.com/office/drawing/2014/main" id="{66D4DFFA-EA9D-176E-7EA4-7479C8F88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4430294"/>
              <a:ext cx="8290719" cy="42609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8725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2B12C6-4ECD-BEA5-A3C6-E343E0E47F60}"/>
              </a:ext>
            </a:extLst>
          </p:cNvPr>
          <p:cNvSpPr/>
          <p:nvPr/>
        </p:nvSpPr>
        <p:spPr>
          <a:xfrm>
            <a:off x="322660" y="239486"/>
            <a:ext cx="15631319" cy="8665029"/>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1274400D-8680-3B17-CA6F-42BB75524962}"/>
              </a:ext>
            </a:extLst>
          </p:cNvPr>
          <p:cNvSpPr txBox="1">
            <a:spLocks/>
          </p:cNvSpPr>
          <p:nvPr/>
        </p:nvSpPr>
        <p:spPr>
          <a:xfrm>
            <a:off x="0" y="396360"/>
            <a:ext cx="16276638" cy="16369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200" b="1" i="0" u="sng"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itchFamily="18" charset="0"/>
              </a:rPr>
              <a:t>Tiếng</a:t>
            </a:r>
            <a:r>
              <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rPr>
              <a:t> </a:t>
            </a:r>
            <a:r>
              <a:rPr kumimoji="0" lang="en-US" sz="3200" b="1" i="0" u="sng"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itchFamily="18" charset="0"/>
              </a:rPr>
              <a:t>Việt</a:t>
            </a:r>
            <a:endPar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endParaRP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err="1">
                <a:ln>
                  <a:noFill/>
                </a:ln>
                <a:solidFill>
                  <a:srgbClr val="F4AF02"/>
                </a:solidFill>
                <a:effectLst/>
                <a:uLnTx/>
                <a:uFillTx/>
                <a:latin typeface="iCiel Cadena" panose="02000503000000020004" pitchFamily="50" charset="0"/>
                <a:ea typeface="+mj-ea"/>
                <a:cs typeface="Times New Roman" panose="02020603050405020304" pitchFamily="18" charset="0"/>
              </a:rPr>
              <a:t>Đọc</a:t>
            </a:r>
            <a:r>
              <a:rPr kumimoji="0" lang="en-US"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rPr>
              <a:t>: </a:t>
            </a:r>
            <a:r>
              <a:rPr kumimoji="0" lang="vi-VN"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rPr>
              <a:t>Sông Hương</a:t>
            </a:r>
            <a:endParaRPr kumimoji="0" lang="en-US"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endParaRPr>
          </a:p>
        </p:txBody>
      </p:sp>
      <p:sp>
        <p:nvSpPr>
          <p:cNvPr id="19" name="Rectangle 18"/>
          <p:cNvSpPr/>
          <p:nvPr/>
        </p:nvSpPr>
        <p:spPr>
          <a:xfrm>
            <a:off x="594519" y="2934363"/>
            <a:ext cx="2744662" cy="646331"/>
          </a:xfrm>
          <a:prstGeom prst="rect">
            <a:avLst/>
          </a:prstGeom>
        </p:spPr>
        <p:txBody>
          <a:bodyPr wrap="none">
            <a:spAutoFit/>
          </a:bodyPr>
          <a:lstStyle/>
          <a:p>
            <a:r>
              <a:rPr lang="en-US" sz="3600" b="1" i="1">
                <a:solidFill>
                  <a:srgbClr val="FF0000"/>
                </a:solidFill>
                <a:latin typeface="Times New Roman" pitchFamily="18" charset="0"/>
                <a:cs typeface="Times New Roman" pitchFamily="18" charset="0"/>
              </a:rPr>
              <a:t>Giải nghĩa từ</a:t>
            </a:r>
            <a:endParaRPr lang="en-US" sz="3600" b="1">
              <a:solidFill>
                <a:srgbClr val="0000CC"/>
              </a:solidFill>
              <a:latin typeface="Times New Roman" pitchFamily="18" charset="0"/>
              <a:cs typeface="Times New Roman" pitchFamily="18" charset="0"/>
            </a:endParaRPr>
          </a:p>
        </p:txBody>
      </p:sp>
      <p:sp>
        <p:nvSpPr>
          <p:cNvPr id="8" name="Rectangle 7"/>
          <p:cNvSpPr/>
          <p:nvPr/>
        </p:nvSpPr>
        <p:spPr>
          <a:xfrm>
            <a:off x="594519" y="3620869"/>
            <a:ext cx="15163800" cy="646331"/>
          </a:xfrm>
          <a:prstGeom prst="rect">
            <a:avLst/>
          </a:prstGeom>
        </p:spPr>
        <p:txBody>
          <a:bodyPr wrap="square">
            <a:spAutoFit/>
          </a:bodyPr>
          <a:lstStyle/>
          <a:p>
            <a:pPr>
              <a:defRPr/>
            </a:pPr>
            <a:r>
              <a:rPr lang="en-US" sz="3600" b="1">
                <a:solidFill>
                  <a:srgbClr val="FF0000"/>
                </a:solidFill>
                <a:latin typeface="Times New Roman" pitchFamily="18" charset="0"/>
                <a:cs typeface="Times New Roman" pitchFamily="18" charset="0"/>
              </a:rPr>
              <a:t>Đặc ân: </a:t>
            </a:r>
            <a:r>
              <a:rPr lang="en-US" sz="3600" b="1">
                <a:latin typeface="Times New Roman" pitchFamily="18" charset="0"/>
                <a:cs typeface="Times New Roman" pitchFamily="18" charset="0"/>
              </a:rPr>
              <a:t>Ơn đặc biệt.</a:t>
            </a:r>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1546A534-C256-658C-F280-1C93628C3CF2}"/>
              </a:ext>
            </a:extLst>
          </p:cNvPr>
          <p:cNvSpPr/>
          <p:nvPr/>
        </p:nvSpPr>
        <p:spPr>
          <a:xfrm>
            <a:off x="594519" y="2257255"/>
            <a:ext cx="6781801"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3. Luyện đọc và tìm hiểu bài.</a:t>
            </a:r>
          </a:p>
        </p:txBody>
      </p:sp>
      <p:pic>
        <p:nvPicPr>
          <p:cNvPr id="5122" name="Picture 2" descr="Sông Hương và những cây cầu đặc trưng xứ Huế - khamphahue.com.vn">
            <a:extLst>
              <a:ext uri="{FF2B5EF4-FFF2-40B4-BE49-F238E27FC236}">
                <a16:creationId xmlns:a16="http://schemas.microsoft.com/office/drawing/2014/main" id="{D2D292DB-C528-A293-A76D-DC74955E1F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680"/>
          <a:stretch/>
        </p:blipFill>
        <p:spPr bwMode="auto">
          <a:xfrm>
            <a:off x="5414743" y="3352800"/>
            <a:ext cx="10267376" cy="526939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61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80AD10-7D07-A4F5-CD68-88FB7E05DCDB}"/>
              </a:ext>
            </a:extLst>
          </p:cNvPr>
          <p:cNvSpPr/>
          <p:nvPr/>
        </p:nvSpPr>
        <p:spPr>
          <a:xfrm>
            <a:off x="322660" y="239486"/>
            <a:ext cx="15631319" cy="8665029"/>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75943BA6-42C4-5233-D28A-6C9D175A16B3}"/>
              </a:ext>
            </a:extLst>
          </p:cNvPr>
          <p:cNvSpPr txBox="1">
            <a:spLocks/>
          </p:cNvSpPr>
          <p:nvPr/>
        </p:nvSpPr>
        <p:spPr>
          <a:xfrm>
            <a:off x="0" y="396360"/>
            <a:ext cx="16276638" cy="16369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200" b="1" i="0" u="sng"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itchFamily="18" charset="0"/>
              </a:rPr>
              <a:t>Tiếng</a:t>
            </a:r>
            <a:r>
              <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rPr>
              <a:t> </a:t>
            </a:r>
            <a:r>
              <a:rPr kumimoji="0" lang="en-US" sz="3200" b="1" i="0" u="sng"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itchFamily="18" charset="0"/>
              </a:rPr>
              <a:t>Việt</a:t>
            </a:r>
            <a:endPar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endParaRP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err="1">
                <a:ln>
                  <a:noFill/>
                </a:ln>
                <a:solidFill>
                  <a:srgbClr val="F4AF02"/>
                </a:solidFill>
                <a:effectLst/>
                <a:uLnTx/>
                <a:uFillTx/>
                <a:latin typeface="iCiel Cadena" panose="02000503000000020004" pitchFamily="50" charset="0"/>
                <a:ea typeface="+mj-ea"/>
                <a:cs typeface="Times New Roman" panose="02020603050405020304" pitchFamily="18" charset="0"/>
              </a:rPr>
              <a:t>Đọc</a:t>
            </a:r>
            <a:r>
              <a:rPr kumimoji="0" lang="en-US"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rPr>
              <a:t>: </a:t>
            </a:r>
            <a:r>
              <a:rPr kumimoji="0" lang="vi-VN"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rPr>
              <a:t>Sông Hương</a:t>
            </a:r>
            <a:endParaRPr kumimoji="0" lang="en-US"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endParaRPr>
          </a:p>
        </p:txBody>
      </p:sp>
      <p:sp>
        <p:nvSpPr>
          <p:cNvPr id="33" name="Rectangle 32"/>
          <p:cNvSpPr/>
          <p:nvPr/>
        </p:nvSpPr>
        <p:spPr>
          <a:xfrm>
            <a:off x="609918" y="3033692"/>
            <a:ext cx="2621230" cy="646331"/>
          </a:xfrm>
          <a:prstGeom prst="rect">
            <a:avLst/>
          </a:prstGeom>
        </p:spPr>
        <p:txBody>
          <a:bodyPr wrap="none">
            <a:spAutoFit/>
          </a:bodyPr>
          <a:lstStyle/>
          <a:p>
            <a:r>
              <a:rPr lang="en-US" sz="3600" b="1" i="1">
                <a:solidFill>
                  <a:srgbClr val="FF0000"/>
                </a:solidFill>
                <a:latin typeface="Times New Roman" pitchFamily="18" charset="0"/>
                <a:cs typeface="Times New Roman" pitchFamily="18" charset="0"/>
              </a:rPr>
              <a:t>Tìm hiểu bài</a:t>
            </a:r>
          </a:p>
        </p:txBody>
      </p:sp>
      <p:sp>
        <p:nvSpPr>
          <p:cNvPr id="35" name="Rectangle 34"/>
          <p:cNvSpPr/>
          <p:nvPr/>
        </p:nvSpPr>
        <p:spPr>
          <a:xfrm>
            <a:off x="594519" y="3779352"/>
            <a:ext cx="15087599" cy="646331"/>
          </a:xfrm>
          <a:prstGeom prst="rect">
            <a:avLst/>
          </a:prstGeom>
        </p:spPr>
        <p:txBody>
          <a:bodyPr wrap="square">
            <a:spAutoFit/>
          </a:bodyPr>
          <a:lstStyle/>
          <a:p>
            <a:pPr algn="just"/>
            <a:r>
              <a:rPr lang="en-US" sz="3600" b="1">
                <a:solidFill>
                  <a:srgbClr val="C00000"/>
                </a:solidFill>
                <a:latin typeface="Times New Roman" pitchFamily="18" charset="0"/>
                <a:cs typeface="Times New Roman" pitchFamily="18" charset="0"/>
              </a:rPr>
              <a:t>Câu </a:t>
            </a:r>
            <a:r>
              <a:rPr lang="en-US" sz="3600" b="1" dirty="0">
                <a:solidFill>
                  <a:srgbClr val="C00000"/>
                </a:solidFill>
                <a:latin typeface="Times New Roman" pitchFamily="18" charset="0"/>
                <a:cs typeface="Times New Roman" pitchFamily="18" charset="0"/>
              </a:rPr>
              <a:t>1</a:t>
            </a:r>
            <a:r>
              <a:rPr lang="en-US" sz="3600" b="1">
                <a:solidFill>
                  <a:srgbClr val="C00000"/>
                </a:solidFill>
                <a:latin typeface="Times New Roman" pitchFamily="18" charset="0"/>
                <a:cs typeface="Times New Roman" pitchFamily="18" charset="0"/>
              </a:rPr>
              <a:t>: Bài đọc đã giúp em hiểu gì về tên gọi của sông Hương?</a:t>
            </a:r>
            <a:endParaRPr lang="en-US" sz="3600" b="1" dirty="0">
              <a:solidFill>
                <a:srgbClr val="C00000"/>
              </a:solidFill>
              <a:latin typeface="Times New Roman" pitchFamily="18" charset="0"/>
              <a:cs typeface="Times New Roman" pitchFamily="18" charset="0"/>
            </a:endParaRPr>
          </a:p>
        </p:txBody>
      </p:sp>
      <p:sp>
        <p:nvSpPr>
          <p:cNvPr id="36" name="Rectangle 35"/>
          <p:cNvSpPr/>
          <p:nvPr/>
        </p:nvSpPr>
        <p:spPr>
          <a:xfrm>
            <a:off x="609918" y="4525011"/>
            <a:ext cx="15072200" cy="2485745"/>
          </a:xfrm>
          <a:prstGeom prst="rect">
            <a:avLst/>
          </a:prstGeom>
        </p:spPr>
        <p:txBody>
          <a:bodyPr wrap="square">
            <a:spAutoFit/>
          </a:bodyPr>
          <a:lstStyle/>
          <a:p>
            <a:pPr algn="just">
              <a:lnSpc>
                <a:spcPct val="150000"/>
              </a:lnSpc>
            </a:pPr>
            <a:r>
              <a:rPr lang="nl-NL" sz="3600" b="1">
                <a:latin typeface="Times New Roman" pitchFamily="18" charset="0"/>
                <a:cs typeface="Times New Roman" pitchFamily="18" charset="0"/>
              </a:rPr>
              <a:t>      Sông Hương là một dòng sông chảy qua một cánh rừng có cỏ thạch xương bồ. Đến mùa, hoa thạch xương bồ nở trắng hai bên bờ, tỏa mùi thơm dịu nhẹ.</a:t>
            </a:r>
            <a:endParaRPr lang="en-US" sz="3600" b="1" dirty="0">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31961BD3-786A-5596-DB81-41922F641F1B}"/>
              </a:ext>
            </a:extLst>
          </p:cNvPr>
          <p:cNvSpPr/>
          <p:nvPr/>
        </p:nvSpPr>
        <p:spPr>
          <a:xfrm>
            <a:off x="594519" y="2257255"/>
            <a:ext cx="6781801"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3. Luyện đọc và tìm hiểu bài.</a:t>
            </a:r>
          </a:p>
        </p:txBody>
      </p:sp>
    </p:spTree>
    <p:extLst>
      <p:ext uri="{BB962C8B-B14F-4D97-AF65-F5344CB8AC3E}">
        <p14:creationId xmlns:p14="http://schemas.microsoft.com/office/powerpoint/2010/main" val="253300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17BAB6-DDF8-CD96-E3A8-E34310376C3F}"/>
              </a:ext>
            </a:extLst>
          </p:cNvPr>
          <p:cNvSpPr/>
          <p:nvPr/>
        </p:nvSpPr>
        <p:spPr>
          <a:xfrm>
            <a:off x="322660" y="239486"/>
            <a:ext cx="15631319" cy="8665029"/>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A0CFC18F-4344-60DB-0A18-DEC81D4AB0F9}"/>
              </a:ext>
            </a:extLst>
          </p:cNvPr>
          <p:cNvSpPr txBox="1">
            <a:spLocks/>
          </p:cNvSpPr>
          <p:nvPr/>
        </p:nvSpPr>
        <p:spPr>
          <a:xfrm>
            <a:off x="0" y="396360"/>
            <a:ext cx="16276638" cy="16369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200" b="1" i="0" u="sng"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itchFamily="18" charset="0"/>
              </a:rPr>
              <a:t>Tiếng</a:t>
            </a:r>
            <a:r>
              <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rPr>
              <a:t> </a:t>
            </a:r>
            <a:r>
              <a:rPr kumimoji="0" lang="en-US" sz="3200" b="1" i="0" u="sng"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itchFamily="18" charset="0"/>
              </a:rPr>
              <a:t>Việt</a:t>
            </a:r>
            <a:endPar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endParaRP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err="1">
                <a:ln>
                  <a:noFill/>
                </a:ln>
                <a:solidFill>
                  <a:srgbClr val="F4AF02"/>
                </a:solidFill>
                <a:effectLst/>
                <a:uLnTx/>
                <a:uFillTx/>
                <a:latin typeface="iCiel Cadena" panose="02000503000000020004" pitchFamily="50" charset="0"/>
                <a:ea typeface="+mj-ea"/>
                <a:cs typeface="Times New Roman" panose="02020603050405020304" pitchFamily="18" charset="0"/>
              </a:rPr>
              <a:t>Đọc</a:t>
            </a:r>
            <a:r>
              <a:rPr kumimoji="0" lang="en-US"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rPr>
              <a:t>: </a:t>
            </a:r>
            <a:r>
              <a:rPr kumimoji="0" lang="vi-VN"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rPr>
              <a:t>Sông Hương</a:t>
            </a:r>
            <a:endParaRPr kumimoji="0" lang="en-US"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endParaRPr>
          </a:p>
        </p:txBody>
      </p:sp>
      <p:sp>
        <p:nvSpPr>
          <p:cNvPr id="4" name="Rectangle 3">
            <a:extLst>
              <a:ext uri="{FF2B5EF4-FFF2-40B4-BE49-F238E27FC236}">
                <a16:creationId xmlns:a16="http://schemas.microsoft.com/office/drawing/2014/main" id="{54530DC4-641F-0F6E-BC66-EC64A3DDD50F}"/>
              </a:ext>
            </a:extLst>
          </p:cNvPr>
          <p:cNvSpPr/>
          <p:nvPr/>
        </p:nvSpPr>
        <p:spPr>
          <a:xfrm>
            <a:off x="609918" y="3033692"/>
            <a:ext cx="2621230" cy="646331"/>
          </a:xfrm>
          <a:prstGeom prst="rect">
            <a:avLst/>
          </a:prstGeom>
        </p:spPr>
        <p:txBody>
          <a:bodyPr wrap="none">
            <a:spAutoFit/>
          </a:bodyPr>
          <a:lstStyle/>
          <a:p>
            <a:r>
              <a:rPr lang="en-US" sz="3600" b="1" i="1">
                <a:solidFill>
                  <a:srgbClr val="FF0000"/>
                </a:solidFill>
                <a:latin typeface="Times New Roman" pitchFamily="18" charset="0"/>
                <a:cs typeface="Times New Roman" pitchFamily="18" charset="0"/>
              </a:rPr>
              <a:t>Tìm hiểu bài</a:t>
            </a:r>
          </a:p>
        </p:txBody>
      </p:sp>
      <p:sp>
        <p:nvSpPr>
          <p:cNvPr id="5" name="Rectangle 4">
            <a:extLst>
              <a:ext uri="{FF2B5EF4-FFF2-40B4-BE49-F238E27FC236}">
                <a16:creationId xmlns:a16="http://schemas.microsoft.com/office/drawing/2014/main" id="{89306ED9-7000-AC35-D523-1BFE840922BA}"/>
              </a:ext>
            </a:extLst>
          </p:cNvPr>
          <p:cNvSpPr/>
          <p:nvPr/>
        </p:nvSpPr>
        <p:spPr>
          <a:xfrm>
            <a:off x="594519" y="2257255"/>
            <a:ext cx="6781801"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3. Luyện đọc và tìm hiểu bài.</a:t>
            </a:r>
          </a:p>
        </p:txBody>
      </p:sp>
      <p:sp>
        <p:nvSpPr>
          <p:cNvPr id="35" name="Rectangle 34"/>
          <p:cNvSpPr/>
          <p:nvPr/>
        </p:nvSpPr>
        <p:spPr>
          <a:xfrm>
            <a:off x="594519" y="3818037"/>
            <a:ext cx="14935200" cy="1654748"/>
          </a:xfrm>
          <a:prstGeom prst="rect">
            <a:avLst/>
          </a:prstGeom>
        </p:spPr>
        <p:txBody>
          <a:bodyPr wrap="square">
            <a:spAutoFit/>
          </a:bodyPr>
          <a:lstStyle/>
          <a:p>
            <a:pPr algn="just">
              <a:lnSpc>
                <a:spcPct val="150000"/>
              </a:lnSpc>
            </a:pPr>
            <a:r>
              <a:rPr lang="en-US" sz="3600" b="1">
                <a:solidFill>
                  <a:srgbClr val="C00000"/>
                </a:solidFill>
                <a:latin typeface="Times New Roman" pitchFamily="18" charset="0"/>
                <a:cs typeface="Times New Roman" pitchFamily="18" charset="0"/>
              </a:rPr>
              <a:t>     Câu 2: Tác giả muốn khẳng định điều gì khi nói sông Hương là một bức tranh khổ dài?</a:t>
            </a:r>
            <a:endParaRPr lang="en-US" sz="3600" b="1" dirty="0">
              <a:solidFill>
                <a:srgbClr val="C00000"/>
              </a:solidFill>
              <a:latin typeface="Times New Roman" pitchFamily="18" charset="0"/>
              <a:cs typeface="Times New Roman" pitchFamily="18" charset="0"/>
            </a:endParaRPr>
          </a:p>
        </p:txBody>
      </p:sp>
      <p:sp>
        <p:nvSpPr>
          <p:cNvPr id="36" name="Rectangle 35"/>
          <p:cNvSpPr/>
          <p:nvPr/>
        </p:nvSpPr>
        <p:spPr>
          <a:xfrm>
            <a:off x="466289" y="5610799"/>
            <a:ext cx="15191660" cy="1654748"/>
          </a:xfrm>
          <a:prstGeom prst="rect">
            <a:avLst/>
          </a:prstGeom>
        </p:spPr>
        <p:txBody>
          <a:bodyPr wrap="square">
            <a:spAutoFit/>
          </a:bodyPr>
          <a:lstStyle/>
          <a:p>
            <a:pPr algn="just">
              <a:lnSpc>
                <a:spcPct val="150000"/>
              </a:lnSpc>
            </a:pPr>
            <a:r>
              <a:rPr lang="en-US" sz="3600" b="1">
                <a:latin typeface="Times New Roman" pitchFamily="18" charset="0"/>
                <a:cs typeface="Times New Roman" pitchFamily="18" charset="0"/>
              </a:rPr>
              <a:t>   Tác giả muốn khẳng định khi nói sông Hương là một bức tranh phong cảnh gồm nhiều khúc, đoạn mà mỗi khúc đoạn là đều có vẻ đẹp riêng của nó.</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1045862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9E3986-1F7D-7BAF-49C0-410372ABB959}"/>
              </a:ext>
            </a:extLst>
          </p:cNvPr>
          <p:cNvSpPr/>
          <p:nvPr/>
        </p:nvSpPr>
        <p:spPr>
          <a:xfrm>
            <a:off x="322660" y="239486"/>
            <a:ext cx="15631319" cy="8665029"/>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E017A5E-3BAA-BAD0-0FA0-DFACC741A797}"/>
              </a:ext>
            </a:extLst>
          </p:cNvPr>
          <p:cNvSpPr txBox="1">
            <a:spLocks/>
          </p:cNvSpPr>
          <p:nvPr/>
        </p:nvSpPr>
        <p:spPr>
          <a:xfrm>
            <a:off x="0" y="396360"/>
            <a:ext cx="16276638" cy="16369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endParaRPr>
          </a:p>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200" b="1" i="0" u="sng"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itchFamily="18" charset="0"/>
              </a:rPr>
              <a:t>Tiếng</a:t>
            </a:r>
            <a:r>
              <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rPr>
              <a:t> </a:t>
            </a:r>
            <a:r>
              <a:rPr kumimoji="0" lang="en-US" sz="3200" b="1" i="0" u="sng"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itchFamily="18" charset="0"/>
              </a:rPr>
              <a:t>Việt</a:t>
            </a:r>
            <a:endPar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endParaRP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err="1">
                <a:ln>
                  <a:noFill/>
                </a:ln>
                <a:solidFill>
                  <a:srgbClr val="F4AF02"/>
                </a:solidFill>
                <a:effectLst/>
                <a:uLnTx/>
                <a:uFillTx/>
                <a:latin typeface="iCiel Cadena" panose="02000503000000020004" pitchFamily="50" charset="0"/>
                <a:ea typeface="+mj-ea"/>
                <a:cs typeface="Times New Roman" panose="02020603050405020304" pitchFamily="18" charset="0"/>
              </a:rPr>
              <a:t>Đọc</a:t>
            </a:r>
            <a:r>
              <a:rPr kumimoji="0" lang="en-US"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rPr>
              <a:t>: </a:t>
            </a:r>
            <a:r>
              <a:rPr kumimoji="0" lang="vi-VN"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rPr>
              <a:t>Sông Hương</a:t>
            </a:r>
            <a:endParaRPr kumimoji="0" lang="en-US"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endParaRPr>
          </a:p>
        </p:txBody>
      </p:sp>
      <p:sp>
        <p:nvSpPr>
          <p:cNvPr id="4" name="Rectangle 3">
            <a:extLst>
              <a:ext uri="{FF2B5EF4-FFF2-40B4-BE49-F238E27FC236}">
                <a16:creationId xmlns:a16="http://schemas.microsoft.com/office/drawing/2014/main" id="{C8C50629-5089-5C25-9C2C-BBC8AB5C9181}"/>
              </a:ext>
            </a:extLst>
          </p:cNvPr>
          <p:cNvSpPr/>
          <p:nvPr/>
        </p:nvSpPr>
        <p:spPr>
          <a:xfrm>
            <a:off x="609918" y="3033692"/>
            <a:ext cx="2621230" cy="646331"/>
          </a:xfrm>
          <a:prstGeom prst="rect">
            <a:avLst/>
          </a:prstGeom>
        </p:spPr>
        <p:txBody>
          <a:bodyPr wrap="none">
            <a:spAutoFit/>
          </a:bodyPr>
          <a:lstStyle/>
          <a:p>
            <a:r>
              <a:rPr lang="en-US" sz="3600" b="1" i="1">
                <a:solidFill>
                  <a:srgbClr val="FF0000"/>
                </a:solidFill>
                <a:latin typeface="Times New Roman" pitchFamily="18" charset="0"/>
                <a:cs typeface="Times New Roman" pitchFamily="18" charset="0"/>
              </a:rPr>
              <a:t>Tìm hiểu bài</a:t>
            </a:r>
          </a:p>
        </p:txBody>
      </p:sp>
      <p:sp>
        <p:nvSpPr>
          <p:cNvPr id="5" name="Rectangle 4">
            <a:extLst>
              <a:ext uri="{FF2B5EF4-FFF2-40B4-BE49-F238E27FC236}">
                <a16:creationId xmlns:a16="http://schemas.microsoft.com/office/drawing/2014/main" id="{B9A27AB4-1696-28D6-B32C-28358718249D}"/>
              </a:ext>
            </a:extLst>
          </p:cNvPr>
          <p:cNvSpPr/>
          <p:nvPr/>
        </p:nvSpPr>
        <p:spPr>
          <a:xfrm>
            <a:off x="594519" y="2257255"/>
            <a:ext cx="6781801"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3. Luyện đọc và tìm hiểu bài.</a:t>
            </a:r>
          </a:p>
        </p:txBody>
      </p:sp>
      <p:sp>
        <p:nvSpPr>
          <p:cNvPr id="35" name="Rectangle 34"/>
          <p:cNvSpPr/>
          <p:nvPr/>
        </p:nvSpPr>
        <p:spPr>
          <a:xfrm>
            <a:off x="594519" y="3810901"/>
            <a:ext cx="15011400" cy="1200329"/>
          </a:xfrm>
          <a:prstGeom prst="rect">
            <a:avLst/>
          </a:prstGeom>
        </p:spPr>
        <p:txBody>
          <a:bodyPr wrap="square">
            <a:spAutoFit/>
          </a:bodyPr>
          <a:lstStyle/>
          <a:p>
            <a:pPr algn="just"/>
            <a:r>
              <a:rPr lang="en-US" sz="3600" b="1">
                <a:solidFill>
                  <a:srgbClr val="C00000"/>
                </a:solidFill>
                <a:latin typeface="Times New Roman" pitchFamily="18" charset="0"/>
                <a:cs typeface="Times New Roman" pitchFamily="18" charset="0"/>
              </a:rPr>
              <a:t>     Câu 3: Màu sắc của sông Hương thay đổi như thế nào? Vì sao có sự thay đổi như vậy? </a:t>
            </a:r>
            <a:endParaRPr lang="en-US" sz="3600" b="1" dirty="0">
              <a:solidFill>
                <a:srgbClr val="C00000"/>
              </a:solidFill>
              <a:latin typeface="Times New Roman" pitchFamily="18" charset="0"/>
              <a:cs typeface="Times New Roman" pitchFamily="18" charset="0"/>
            </a:endParaRPr>
          </a:p>
        </p:txBody>
      </p:sp>
      <p:sp>
        <p:nvSpPr>
          <p:cNvPr id="36" name="Rectangle 35"/>
          <p:cNvSpPr/>
          <p:nvPr/>
        </p:nvSpPr>
        <p:spPr>
          <a:xfrm>
            <a:off x="609918" y="5142108"/>
            <a:ext cx="15163800" cy="2862322"/>
          </a:xfrm>
          <a:prstGeom prst="rect">
            <a:avLst/>
          </a:prstGeom>
        </p:spPr>
        <p:txBody>
          <a:bodyPr wrap="square">
            <a:spAutoFit/>
          </a:bodyPr>
          <a:lstStyle/>
          <a:p>
            <a:pPr algn="just"/>
            <a:r>
              <a:rPr lang="en-US" sz="3600" b="1">
                <a:latin typeface="Times New Roman" pitchFamily="18" charset="0"/>
                <a:cs typeface="Times New Roman" pitchFamily="18" charset="0"/>
              </a:rPr>
              <a:t>     Màu sắc của sông Hương có sự thay đổi khi hè đến và vào những đêm trăng sáng. Bởi vì hè đến, khi hoa phượng nở đỏ rực hai bên bờ, Hương Giang bỗng thay chiếc áo xanh hằng ngày thành dải lụa đào ửng hồng cả phố phường. Còn vào những đêm trăng sáng, dòng sông là một đường trăng lung linh dát vàng.</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429116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23A0EB-461E-C7AF-F5A2-188235148E31}"/>
              </a:ext>
            </a:extLst>
          </p:cNvPr>
          <p:cNvSpPr/>
          <p:nvPr/>
        </p:nvSpPr>
        <p:spPr>
          <a:xfrm>
            <a:off x="322660" y="239486"/>
            <a:ext cx="15631319" cy="8665029"/>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651C043A-A2DB-2C1A-7C59-EAD54F5A337D}"/>
              </a:ext>
            </a:extLst>
          </p:cNvPr>
          <p:cNvSpPr txBox="1">
            <a:spLocks/>
          </p:cNvSpPr>
          <p:nvPr/>
        </p:nvSpPr>
        <p:spPr>
          <a:xfrm>
            <a:off x="0" y="396360"/>
            <a:ext cx="16276638" cy="16369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endParaRPr>
          </a:p>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200" b="1" i="0" u="sng"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itchFamily="18" charset="0"/>
              </a:rPr>
              <a:t>Tiếng</a:t>
            </a:r>
            <a:r>
              <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rPr>
              <a:t> </a:t>
            </a:r>
            <a:r>
              <a:rPr kumimoji="0" lang="en-US" sz="3200" b="1" i="0" u="sng"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itchFamily="18" charset="0"/>
              </a:rPr>
              <a:t>Việt</a:t>
            </a:r>
            <a:endPar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endParaRP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err="1">
                <a:ln>
                  <a:noFill/>
                </a:ln>
                <a:solidFill>
                  <a:srgbClr val="F4AF02"/>
                </a:solidFill>
                <a:effectLst/>
                <a:uLnTx/>
                <a:uFillTx/>
                <a:latin typeface="iCiel Cadena" panose="02000503000000020004" pitchFamily="50" charset="0"/>
                <a:ea typeface="+mj-ea"/>
                <a:cs typeface="Times New Roman" panose="02020603050405020304" pitchFamily="18" charset="0"/>
              </a:rPr>
              <a:t>Đọc</a:t>
            </a:r>
            <a:r>
              <a:rPr kumimoji="0" lang="en-US"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rPr>
              <a:t>: </a:t>
            </a:r>
            <a:r>
              <a:rPr kumimoji="0" lang="vi-VN"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rPr>
              <a:t>Sông Hương</a:t>
            </a:r>
            <a:endParaRPr kumimoji="0" lang="en-US"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endParaRPr>
          </a:p>
        </p:txBody>
      </p:sp>
      <p:sp>
        <p:nvSpPr>
          <p:cNvPr id="4" name="Rectangle 3">
            <a:extLst>
              <a:ext uri="{FF2B5EF4-FFF2-40B4-BE49-F238E27FC236}">
                <a16:creationId xmlns:a16="http://schemas.microsoft.com/office/drawing/2014/main" id="{F527D03D-DD40-DE29-EEB3-F89AF968D9ED}"/>
              </a:ext>
            </a:extLst>
          </p:cNvPr>
          <p:cNvSpPr/>
          <p:nvPr/>
        </p:nvSpPr>
        <p:spPr>
          <a:xfrm>
            <a:off x="609918" y="3033692"/>
            <a:ext cx="2621230" cy="646331"/>
          </a:xfrm>
          <a:prstGeom prst="rect">
            <a:avLst/>
          </a:prstGeom>
        </p:spPr>
        <p:txBody>
          <a:bodyPr wrap="none">
            <a:spAutoFit/>
          </a:bodyPr>
          <a:lstStyle/>
          <a:p>
            <a:r>
              <a:rPr lang="en-US" sz="3600" b="1" i="1">
                <a:solidFill>
                  <a:srgbClr val="FF0000"/>
                </a:solidFill>
                <a:latin typeface="Times New Roman" pitchFamily="18" charset="0"/>
                <a:cs typeface="Times New Roman" pitchFamily="18" charset="0"/>
              </a:rPr>
              <a:t>Tìm hiểu bài</a:t>
            </a:r>
          </a:p>
        </p:txBody>
      </p:sp>
      <p:sp>
        <p:nvSpPr>
          <p:cNvPr id="5" name="Rectangle 4">
            <a:extLst>
              <a:ext uri="{FF2B5EF4-FFF2-40B4-BE49-F238E27FC236}">
                <a16:creationId xmlns:a16="http://schemas.microsoft.com/office/drawing/2014/main" id="{D2FB551D-0C8A-C07E-EA14-BB02AD7B7F5E}"/>
              </a:ext>
            </a:extLst>
          </p:cNvPr>
          <p:cNvSpPr/>
          <p:nvPr/>
        </p:nvSpPr>
        <p:spPr>
          <a:xfrm>
            <a:off x="594519" y="2257255"/>
            <a:ext cx="6781801"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3. Luyện đọc và tìm hiểu bài.</a:t>
            </a:r>
          </a:p>
        </p:txBody>
      </p:sp>
      <p:sp>
        <p:nvSpPr>
          <p:cNvPr id="35" name="Rectangle 34"/>
          <p:cNvSpPr/>
          <p:nvPr/>
        </p:nvSpPr>
        <p:spPr>
          <a:xfrm>
            <a:off x="609917" y="3818037"/>
            <a:ext cx="14996001" cy="1200329"/>
          </a:xfrm>
          <a:prstGeom prst="rect">
            <a:avLst/>
          </a:prstGeom>
        </p:spPr>
        <p:txBody>
          <a:bodyPr wrap="square">
            <a:spAutoFit/>
          </a:bodyPr>
          <a:lstStyle/>
          <a:p>
            <a:pPr algn="just"/>
            <a:r>
              <a:rPr lang="en-US" sz="3600" b="1">
                <a:solidFill>
                  <a:srgbClr val="C00000"/>
                </a:solidFill>
                <a:latin typeface="Times New Roman" pitchFamily="18" charset="0"/>
                <a:cs typeface="Times New Roman" pitchFamily="18" charset="0"/>
              </a:rPr>
              <a:t>     Câu 4: Vì sao nói “ sông Hương là một đặc ân của thiên nhiên dành tặng cho Huế? </a:t>
            </a:r>
            <a:endParaRPr lang="en-US" sz="3600" b="1" dirty="0">
              <a:solidFill>
                <a:srgbClr val="C00000"/>
              </a:solidFill>
              <a:latin typeface="Times New Roman" pitchFamily="18" charset="0"/>
              <a:cs typeface="Times New Roman" pitchFamily="18" charset="0"/>
            </a:endParaRPr>
          </a:p>
        </p:txBody>
      </p:sp>
      <p:sp>
        <p:nvSpPr>
          <p:cNvPr id="36" name="Rectangle 35"/>
          <p:cNvSpPr/>
          <p:nvPr/>
        </p:nvSpPr>
        <p:spPr>
          <a:xfrm>
            <a:off x="564117" y="5207114"/>
            <a:ext cx="15148403" cy="1754326"/>
          </a:xfrm>
          <a:prstGeom prst="rect">
            <a:avLst/>
          </a:prstGeom>
        </p:spPr>
        <p:txBody>
          <a:bodyPr wrap="square">
            <a:spAutoFit/>
          </a:bodyPr>
          <a:lstStyle/>
          <a:p>
            <a:pPr algn="just"/>
            <a:r>
              <a:rPr lang="nl-NL" sz="3600" b="1">
                <a:latin typeface="Times New Roman" pitchFamily="18" charset="0"/>
                <a:cs typeface="Times New Roman" pitchFamily="18" charset="0"/>
              </a:rPr>
              <a:t>    Vì sông Hương làm cho không khí thành phố trở nên trong lành hơn, làm tan biến những sự ồn ào của chợ búa, tạo cho thành phố một vẻ đẹp êm đềm. Vì sông Hương làm cho thành phố Huế trở nên thơ mộng hơn, đẹp hơn.</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137993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E2E313-22CF-6717-FB2C-0D3FC96FB5C8}"/>
              </a:ext>
            </a:extLst>
          </p:cNvPr>
          <p:cNvSpPr/>
          <p:nvPr/>
        </p:nvSpPr>
        <p:spPr>
          <a:xfrm>
            <a:off x="322660" y="239486"/>
            <a:ext cx="15631319" cy="8665029"/>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BE13E163-7360-5F93-0135-5C276AF0241D}"/>
              </a:ext>
            </a:extLst>
          </p:cNvPr>
          <p:cNvSpPr txBox="1">
            <a:spLocks/>
          </p:cNvSpPr>
          <p:nvPr/>
        </p:nvSpPr>
        <p:spPr>
          <a:xfrm>
            <a:off x="0" y="396360"/>
            <a:ext cx="16276638" cy="16369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200" b="1" i="0" u="sng"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itchFamily="18" charset="0"/>
              </a:rPr>
              <a:t>Tiếng</a:t>
            </a:r>
            <a:r>
              <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rPr>
              <a:t> </a:t>
            </a:r>
            <a:r>
              <a:rPr kumimoji="0" lang="en-US" sz="3200" b="1" i="0" u="sng"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itchFamily="18" charset="0"/>
              </a:rPr>
              <a:t>Việt</a:t>
            </a:r>
            <a:endPar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endParaRP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err="1">
                <a:ln>
                  <a:noFill/>
                </a:ln>
                <a:solidFill>
                  <a:srgbClr val="F4AF02"/>
                </a:solidFill>
                <a:effectLst/>
                <a:uLnTx/>
                <a:uFillTx/>
                <a:latin typeface="iCiel Cadena" panose="02000503000000020004" pitchFamily="50" charset="0"/>
                <a:ea typeface="+mj-ea"/>
                <a:cs typeface="Times New Roman" panose="02020603050405020304" pitchFamily="18" charset="0"/>
              </a:rPr>
              <a:t>Đọc</a:t>
            </a:r>
            <a:r>
              <a:rPr kumimoji="0" lang="en-US"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rPr>
              <a:t>: </a:t>
            </a:r>
            <a:r>
              <a:rPr kumimoji="0" lang="vi-VN"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rPr>
              <a:t>Sông Hương</a:t>
            </a:r>
            <a:endParaRPr kumimoji="0" lang="en-US"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endParaRPr>
          </a:p>
        </p:txBody>
      </p:sp>
      <p:sp>
        <p:nvSpPr>
          <p:cNvPr id="4" name="Rectangle 3">
            <a:extLst>
              <a:ext uri="{FF2B5EF4-FFF2-40B4-BE49-F238E27FC236}">
                <a16:creationId xmlns:a16="http://schemas.microsoft.com/office/drawing/2014/main" id="{51523B93-F599-5738-72F7-3F72D2028C85}"/>
              </a:ext>
            </a:extLst>
          </p:cNvPr>
          <p:cNvSpPr/>
          <p:nvPr/>
        </p:nvSpPr>
        <p:spPr>
          <a:xfrm>
            <a:off x="609918" y="3033692"/>
            <a:ext cx="2621230" cy="646331"/>
          </a:xfrm>
          <a:prstGeom prst="rect">
            <a:avLst/>
          </a:prstGeom>
        </p:spPr>
        <p:txBody>
          <a:bodyPr wrap="none">
            <a:spAutoFit/>
          </a:bodyPr>
          <a:lstStyle/>
          <a:p>
            <a:r>
              <a:rPr lang="en-US" sz="3600" b="1" i="1">
                <a:solidFill>
                  <a:srgbClr val="FF0000"/>
                </a:solidFill>
                <a:latin typeface="Times New Roman" pitchFamily="18" charset="0"/>
                <a:cs typeface="Times New Roman" pitchFamily="18" charset="0"/>
              </a:rPr>
              <a:t>Tìm hiểu bài</a:t>
            </a:r>
          </a:p>
        </p:txBody>
      </p:sp>
      <p:sp>
        <p:nvSpPr>
          <p:cNvPr id="5" name="Rectangle 4">
            <a:extLst>
              <a:ext uri="{FF2B5EF4-FFF2-40B4-BE49-F238E27FC236}">
                <a16:creationId xmlns:a16="http://schemas.microsoft.com/office/drawing/2014/main" id="{9385ECCF-D57B-9031-D668-9C60D9EBB6A2}"/>
              </a:ext>
            </a:extLst>
          </p:cNvPr>
          <p:cNvSpPr/>
          <p:nvPr/>
        </p:nvSpPr>
        <p:spPr>
          <a:xfrm>
            <a:off x="594519" y="2257255"/>
            <a:ext cx="6781801"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3. Luyện đọc và tìm hiểu bài.</a:t>
            </a:r>
          </a:p>
        </p:txBody>
      </p:sp>
      <p:sp>
        <p:nvSpPr>
          <p:cNvPr id="35" name="Rectangle 34"/>
          <p:cNvSpPr/>
          <p:nvPr/>
        </p:nvSpPr>
        <p:spPr>
          <a:xfrm>
            <a:off x="609917" y="3894480"/>
            <a:ext cx="14919801" cy="646331"/>
          </a:xfrm>
          <a:prstGeom prst="rect">
            <a:avLst/>
          </a:prstGeom>
        </p:spPr>
        <p:txBody>
          <a:bodyPr wrap="square">
            <a:spAutoFit/>
          </a:bodyPr>
          <a:lstStyle/>
          <a:p>
            <a:pPr algn="just"/>
            <a:r>
              <a:rPr lang="en-US" sz="3600" b="1">
                <a:solidFill>
                  <a:srgbClr val="C00000"/>
                </a:solidFill>
                <a:latin typeface="Times New Roman" pitchFamily="18" charset="0"/>
                <a:cs typeface="Times New Roman" pitchFamily="18" charset="0"/>
              </a:rPr>
              <a:t>Câu 5: Em thích nhất hình ảnh nào trong bài? Vì sao?</a:t>
            </a:r>
            <a:endParaRPr lang="en-US" sz="3600" b="1" dirty="0">
              <a:solidFill>
                <a:srgbClr val="C00000"/>
              </a:solidFill>
              <a:latin typeface="Times New Roman" pitchFamily="18" charset="0"/>
              <a:cs typeface="Times New Roman" pitchFamily="18" charset="0"/>
            </a:endParaRPr>
          </a:p>
        </p:txBody>
      </p:sp>
      <p:sp>
        <p:nvSpPr>
          <p:cNvPr id="36" name="Rectangle 35"/>
          <p:cNvSpPr/>
          <p:nvPr/>
        </p:nvSpPr>
        <p:spPr>
          <a:xfrm>
            <a:off x="609917" y="4786787"/>
            <a:ext cx="15072202" cy="1654748"/>
          </a:xfrm>
          <a:prstGeom prst="rect">
            <a:avLst/>
          </a:prstGeom>
        </p:spPr>
        <p:txBody>
          <a:bodyPr wrap="square">
            <a:spAutoFit/>
          </a:bodyPr>
          <a:lstStyle/>
          <a:p>
            <a:pPr algn="just">
              <a:lnSpc>
                <a:spcPct val="150000"/>
              </a:lnSpc>
            </a:pPr>
            <a:r>
              <a:rPr lang="nl-NL" sz="3600" b="1">
                <a:latin typeface="Times New Roman" pitchFamily="18" charset="0"/>
                <a:cs typeface="Times New Roman" pitchFamily="18" charset="0"/>
              </a:rPr>
              <a:t>    </a:t>
            </a:r>
            <a:r>
              <a:rPr lang="en-US" sz="3600" b="1">
                <a:latin typeface="Times New Roman" pitchFamily="18" charset="0"/>
                <a:cs typeface="Times New Roman" pitchFamily="18" charset="0"/>
              </a:rPr>
              <a:t>Những đêm trăng sáng, dòng sông là một đường trăng lung linh dát vàng vì câu văn cho thấy vẻ đẹp thơ mộng của dòng sông vào những đêm trăng.</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199532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DCA96E-25D9-8AEC-279C-9C63F9178562}"/>
              </a:ext>
            </a:extLst>
          </p:cNvPr>
          <p:cNvSpPr/>
          <p:nvPr/>
        </p:nvSpPr>
        <p:spPr>
          <a:xfrm>
            <a:off x="322659" y="239485"/>
            <a:ext cx="15631319" cy="8665029"/>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77465390-48DD-9D58-E751-1472497C45B9}"/>
              </a:ext>
            </a:extLst>
          </p:cNvPr>
          <p:cNvSpPr txBox="1">
            <a:spLocks/>
          </p:cNvSpPr>
          <p:nvPr/>
        </p:nvSpPr>
        <p:spPr>
          <a:xfrm>
            <a:off x="0" y="396360"/>
            <a:ext cx="16276638" cy="16369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endParaRPr>
          </a:p>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200" b="1" i="0" u="sng"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itchFamily="18" charset="0"/>
              </a:rPr>
              <a:t>Tiếng</a:t>
            </a:r>
            <a:r>
              <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rPr>
              <a:t> </a:t>
            </a:r>
            <a:r>
              <a:rPr kumimoji="0" lang="en-US" sz="3200" b="1" i="0" u="sng"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itchFamily="18" charset="0"/>
              </a:rPr>
              <a:t>Việt</a:t>
            </a:r>
            <a:endPar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endParaRP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err="1">
                <a:ln>
                  <a:noFill/>
                </a:ln>
                <a:solidFill>
                  <a:srgbClr val="F4AF02"/>
                </a:solidFill>
                <a:effectLst/>
                <a:uLnTx/>
                <a:uFillTx/>
                <a:latin typeface="iCiel Cadena" panose="02000503000000020004" pitchFamily="50" charset="0"/>
                <a:ea typeface="+mj-ea"/>
                <a:cs typeface="Times New Roman" panose="02020603050405020304" pitchFamily="18" charset="0"/>
              </a:rPr>
              <a:t>Đọc</a:t>
            </a:r>
            <a:r>
              <a:rPr kumimoji="0" lang="en-US"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rPr>
              <a:t>: </a:t>
            </a:r>
            <a:r>
              <a:rPr kumimoji="0" lang="vi-VN"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rPr>
              <a:t>Sông Hương</a:t>
            </a:r>
            <a:endParaRPr kumimoji="0" lang="en-US"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endParaRPr>
          </a:p>
        </p:txBody>
      </p:sp>
      <p:sp>
        <p:nvSpPr>
          <p:cNvPr id="4" name="Rectangle 3">
            <a:extLst>
              <a:ext uri="{FF2B5EF4-FFF2-40B4-BE49-F238E27FC236}">
                <a16:creationId xmlns:a16="http://schemas.microsoft.com/office/drawing/2014/main" id="{86CFFF9F-7B1C-51C8-21A6-00221A255933}"/>
              </a:ext>
            </a:extLst>
          </p:cNvPr>
          <p:cNvSpPr/>
          <p:nvPr/>
        </p:nvSpPr>
        <p:spPr>
          <a:xfrm>
            <a:off x="609918" y="3033692"/>
            <a:ext cx="2621230" cy="646331"/>
          </a:xfrm>
          <a:prstGeom prst="rect">
            <a:avLst/>
          </a:prstGeom>
        </p:spPr>
        <p:txBody>
          <a:bodyPr wrap="none">
            <a:spAutoFit/>
          </a:bodyPr>
          <a:lstStyle/>
          <a:p>
            <a:r>
              <a:rPr lang="en-US" sz="3600" b="1" i="1">
                <a:solidFill>
                  <a:srgbClr val="FF0000"/>
                </a:solidFill>
                <a:latin typeface="Times New Roman" pitchFamily="18" charset="0"/>
                <a:cs typeface="Times New Roman" pitchFamily="18" charset="0"/>
              </a:rPr>
              <a:t>Tìm hiểu bài</a:t>
            </a:r>
          </a:p>
        </p:txBody>
      </p:sp>
      <p:sp>
        <p:nvSpPr>
          <p:cNvPr id="5" name="Rectangle 4">
            <a:extLst>
              <a:ext uri="{FF2B5EF4-FFF2-40B4-BE49-F238E27FC236}">
                <a16:creationId xmlns:a16="http://schemas.microsoft.com/office/drawing/2014/main" id="{664C3A3C-1AB5-8D18-424A-6253CC7F95FD}"/>
              </a:ext>
            </a:extLst>
          </p:cNvPr>
          <p:cNvSpPr/>
          <p:nvPr/>
        </p:nvSpPr>
        <p:spPr>
          <a:xfrm>
            <a:off x="594519" y="2257255"/>
            <a:ext cx="6781801"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3. Luyện đọc và tìm hiểu bài.</a:t>
            </a:r>
          </a:p>
        </p:txBody>
      </p:sp>
      <p:sp>
        <p:nvSpPr>
          <p:cNvPr id="19" name="Text Box 2"/>
          <p:cNvSpPr txBox="1">
            <a:spLocks noChangeArrowheads="1"/>
          </p:cNvSpPr>
          <p:nvPr/>
        </p:nvSpPr>
        <p:spPr bwMode="auto">
          <a:xfrm>
            <a:off x="6068838" y="3756828"/>
            <a:ext cx="41389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5400" b="1">
                <a:solidFill>
                  <a:srgbClr val="FF0066"/>
                </a:solidFill>
                <a:latin typeface="iCiel Cadena" panose="02000503000000020004" pitchFamily="50" charset="0"/>
                <a:cs typeface="Times New Roman" pitchFamily="18" charset="0"/>
              </a:rPr>
              <a:t>NỘI DUNG</a:t>
            </a:r>
          </a:p>
        </p:txBody>
      </p:sp>
      <p:sp>
        <p:nvSpPr>
          <p:cNvPr id="6" name="Rectangle: Rounded Corners 5">
            <a:extLst>
              <a:ext uri="{FF2B5EF4-FFF2-40B4-BE49-F238E27FC236}">
                <a16:creationId xmlns:a16="http://schemas.microsoft.com/office/drawing/2014/main" id="{C5ABBD2C-1123-6AAB-7988-6E11A50187A1}"/>
              </a:ext>
            </a:extLst>
          </p:cNvPr>
          <p:cNvSpPr/>
          <p:nvPr/>
        </p:nvSpPr>
        <p:spPr>
          <a:xfrm>
            <a:off x="3620487" y="4940867"/>
            <a:ext cx="9035662" cy="1756155"/>
          </a:xfrm>
          <a:prstGeom prst="roundRect">
            <a:avLst/>
          </a:prstGeom>
          <a:solidFill>
            <a:srgbClr val="FFF4CD"/>
          </a:solidFill>
          <a:effectLst>
            <a:glow rad="228600">
              <a:srgbClr val="FFFF00">
                <a:alpha val="40000"/>
              </a:srgbClr>
            </a:glow>
          </a:effectLst>
        </p:spPr>
        <p:txBody>
          <a:bodyPr wrap="square">
            <a:spAutoFit/>
          </a:bodyPr>
          <a:lstStyle/>
          <a:p>
            <a:pPr lvl="0" algn="ctr">
              <a:lnSpc>
                <a:spcPct val="115000"/>
              </a:lnSpc>
              <a:defRPr/>
            </a:pPr>
            <a:r>
              <a:rPr lang="nl-NL" sz="4400" b="1" i="1">
                <a:solidFill>
                  <a:srgbClr val="002060"/>
                </a:solidFill>
                <a:latin typeface="Times New Roman" panose="02020603050405020304" pitchFamily="18" charset="0"/>
                <a:ea typeface="Times New Roman" panose="02020603050405020304" pitchFamily="18" charset="0"/>
              </a:rPr>
              <a:t>Bài văn tả vẻ đẹp của bức tranh phong cảnh sông Hương.</a:t>
            </a:r>
            <a:endParaRPr lang="en-US" sz="4400" kern="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Times New Roman" panose="02020603050405020304" pitchFamily="18" charset="0"/>
            </a:endParaRPr>
          </a:p>
        </p:txBody>
      </p:sp>
      <p:pic>
        <p:nvPicPr>
          <p:cNvPr id="11" name="Picture 10">
            <a:extLst>
              <a:ext uri="{FF2B5EF4-FFF2-40B4-BE49-F238E27FC236}">
                <a16:creationId xmlns:a16="http://schemas.microsoft.com/office/drawing/2014/main" id="{E2C5191B-7A5B-336C-2B84-EF169728F3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59" y="6957731"/>
            <a:ext cx="16276478" cy="2186269"/>
          </a:xfrm>
          <a:prstGeom prst="rect">
            <a:avLst/>
          </a:prstGeom>
        </p:spPr>
      </p:pic>
    </p:spTree>
    <p:extLst>
      <p:ext uri="{BB962C8B-B14F-4D97-AF65-F5344CB8AC3E}">
        <p14:creationId xmlns:p14="http://schemas.microsoft.com/office/powerpoint/2010/main" val="29248532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DCA96E-25D9-8AEC-279C-9C63F9178562}"/>
              </a:ext>
            </a:extLst>
          </p:cNvPr>
          <p:cNvSpPr/>
          <p:nvPr/>
        </p:nvSpPr>
        <p:spPr>
          <a:xfrm>
            <a:off x="322659" y="239485"/>
            <a:ext cx="15631319" cy="8665029"/>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77465390-48DD-9D58-E751-1472497C45B9}"/>
              </a:ext>
            </a:extLst>
          </p:cNvPr>
          <p:cNvSpPr txBox="1">
            <a:spLocks/>
          </p:cNvSpPr>
          <p:nvPr/>
        </p:nvSpPr>
        <p:spPr>
          <a:xfrm>
            <a:off x="0" y="396360"/>
            <a:ext cx="16276638" cy="16369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200" b="1" i="0" u="sng"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itchFamily="18" charset="0"/>
              </a:rPr>
              <a:t>Tiếng</a:t>
            </a:r>
            <a:r>
              <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rPr>
              <a:t> </a:t>
            </a:r>
            <a:r>
              <a:rPr kumimoji="0" lang="en-US" sz="3200" b="1" i="0" u="sng"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itchFamily="18" charset="0"/>
              </a:rPr>
              <a:t>Việt</a:t>
            </a:r>
            <a:endPar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endParaRP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err="1">
                <a:ln>
                  <a:noFill/>
                </a:ln>
                <a:solidFill>
                  <a:srgbClr val="F4AF02"/>
                </a:solidFill>
                <a:effectLst/>
                <a:uLnTx/>
                <a:uFillTx/>
                <a:latin typeface="iCiel Cadena" panose="02000503000000020004" pitchFamily="50" charset="0"/>
                <a:ea typeface="+mj-ea"/>
                <a:cs typeface="Times New Roman" panose="02020603050405020304" pitchFamily="18" charset="0"/>
              </a:rPr>
              <a:t>Đọc</a:t>
            </a:r>
            <a:r>
              <a:rPr kumimoji="0" lang="en-US"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rPr>
              <a:t>: </a:t>
            </a:r>
            <a:r>
              <a:rPr kumimoji="0" lang="vi-VN"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rPr>
              <a:t>Sông Hương</a:t>
            </a:r>
            <a:endParaRPr kumimoji="0" lang="en-US"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endParaRPr>
          </a:p>
        </p:txBody>
      </p:sp>
      <p:sp>
        <p:nvSpPr>
          <p:cNvPr id="5" name="Rectangle 4">
            <a:extLst>
              <a:ext uri="{FF2B5EF4-FFF2-40B4-BE49-F238E27FC236}">
                <a16:creationId xmlns:a16="http://schemas.microsoft.com/office/drawing/2014/main" id="{664C3A3C-1AB5-8D18-424A-6253CC7F95FD}"/>
              </a:ext>
            </a:extLst>
          </p:cNvPr>
          <p:cNvSpPr/>
          <p:nvPr/>
        </p:nvSpPr>
        <p:spPr>
          <a:xfrm>
            <a:off x="594519" y="2257255"/>
            <a:ext cx="6781801"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3. Luyện đọc và tìm hiểu bài.</a:t>
            </a:r>
          </a:p>
        </p:txBody>
      </p:sp>
      <p:sp>
        <p:nvSpPr>
          <p:cNvPr id="37" name="Text Box 2"/>
          <p:cNvSpPr txBox="1">
            <a:spLocks noChangeArrowheads="1"/>
          </p:cNvSpPr>
          <p:nvPr/>
        </p:nvSpPr>
        <p:spPr bwMode="auto">
          <a:xfrm>
            <a:off x="594519" y="3136556"/>
            <a:ext cx="4138960" cy="677108"/>
          </a:xfrm>
          <a:prstGeom prst="rect">
            <a:avLst/>
          </a:prstGeom>
        </p:spPr>
        <p:txBody>
          <a:bodyPr wrap="square">
            <a:spAutoFit/>
          </a:bodyPr>
          <a:lstStyle>
            <a:defPPr>
              <a:defRPr lang="en-US"/>
            </a:defPPr>
            <a:lvl1pPr>
              <a:defRPr sz="3800" b="1">
                <a:solidFill>
                  <a:srgbClr val="FF0066"/>
                </a:solidFill>
                <a:latin typeface="Times New Roman" pitchFamily="18" charset="0"/>
                <a:cs typeface="Times New Roman" pitchFamily="18" charset="0"/>
              </a:defRPr>
            </a:lvl1pPr>
          </a:lstStyle>
          <a:p>
            <a:r>
              <a:rPr lang="en-US" altLang="en-US"/>
              <a:t>4. Luyện đọc lại</a:t>
            </a:r>
          </a:p>
        </p:txBody>
      </p:sp>
    </p:spTree>
    <p:extLst>
      <p:ext uri="{BB962C8B-B14F-4D97-AF65-F5344CB8AC3E}">
        <p14:creationId xmlns:p14="http://schemas.microsoft.com/office/powerpoint/2010/main" val="357779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D756F8-4FAE-7209-7CD3-36974EBCFDB4}"/>
              </a:ext>
            </a:extLst>
          </p:cNvPr>
          <p:cNvSpPr/>
          <p:nvPr/>
        </p:nvSpPr>
        <p:spPr>
          <a:xfrm>
            <a:off x="322660" y="239486"/>
            <a:ext cx="15631319" cy="8665029"/>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B2F3806-5502-8FC6-A0A4-AF00DE38A3FE}"/>
              </a:ext>
            </a:extLst>
          </p:cNvPr>
          <p:cNvSpPr txBox="1">
            <a:spLocks/>
          </p:cNvSpPr>
          <p:nvPr/>
        </p:nvSpPr>
        <p:spPr>
          <a:xfrm>
            <a:off x="0" y="396360"/>
            <a:ext cx="16276638" cy="16369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200" b="1" i="0" u="sng"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itchFamily="18" charset="0"/>
              </a:rPr>
              <a:t>Tiếng</a:t>
            </a:r>
            <a:r>
              <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rPr>
              <a:t> </a:t>
            </a:r>
            <a:r>
              <a:rPr kumimoji="0" lang="en-US" sz="3200" b="1" i="0" u="sng"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itchFamily="18" charset="0"/>
              </a:rPr>
              <a:t>Việt</a:t>
            </a:r>
            <a:endPar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endParaRP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err="1">
                <a:ln>
                  <a:noFill/>
                </a:ln>
                <a:solidFill>
                  <a:srgbClr val="F4AF02"/>
                </a:solidFill>
                <a:effectLst/>
                <a:uLnTx/>
                <a:uFillTx/>
                <a:latin typeface="iCiel Cadena" panose="02000503000000020004" pitchFamily="50" charset="0"/>
                <a:ea typeface="+mj-ea"/>
                <a:cs typeface="Times New Roman" panose="02020603050405020304" pitchFamily="18" charset="0"/>
              </a:rPr>
              <a:t>Đọc</a:t>
            </a:r>
            <a:r>
              <a:rPr kumimoji="0" lang="en-US"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rPr>
              <a:t>: </a:t>
            </a:r>
            <a:r>
              <a:rPr kumimoji="0" lang="vi-VN"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rPr>
              <a:t>Sông Hương</a:t>
            </a:r>
            <a:endParaRPr kumimoji="0" lang="en-US"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endParaRPr>
          </a:p>
        </p:txBody>
      </p:sp>
      <p:sp>
        <p:nvSpPr>
          <p:cNvPr id="7" name="TextBox 6">
            <a:extLst>
              <a:ext uri="{FF2B5EF4-FFF2-40B4-BE49-F238E27FC236}">
                <a16:creationId xmlns:a16="http://schemas.microsoft.com/office/drawing/2014/main" id="{3B73FE57-3289-A135-19FB-7F5EA31C2AC8}"/>
              </a:ext>
            </a:extLst>
          </p:cNvPr>
          <p:cNvSpPr txBox="1"/>
          <p:nvPr/>
        </p:nvSpPr>
        <p:spPr>
          <a:xfrm>
            <a:off x="496689" y="2159704"/>
            <a:ext cx="15283259" cy="6755696"/>
          </a:xfrm>
          <a:prstGeom prst="rect">
            <a:avLst/>
          </a:prstGeom>
          <a:noFill/>
        </p:spPr>
        <p:txBody>
          <a:bodyPr wrap="square">
            <a:spAutoFit/>
          </a:bodyPr>
          <a:lstStyle/>
          <a:p>
            <a:pPr indent="182563" algn="just">
              <a:spcAft>
                <a:spcPts val="600"/>
              </a:spcAft>
            </a:pPr>
            <a:r>
              <a:rPr lang="vi-VN" sz="3100" b="1" i="0">
                <a:solidFill>
                  <a:srgbClr val="FF0000"/>
                </a:solidFill>
                <a:effectLst/>
                <a:latin typeface="Times New Roman" panose="02020603050405020304" pitchFamily="18" charset="0"/>
                <a:ea typeface="Roboto" panose="02000000000000000000" pitchFamily="2" charset="0"/>
                <a:cs typeface="Times New Roman" panose="02020603050405020304" pitchFamily="18" charset="0"/>
              </a:rPr>
              <a:t>1. </a:t>
            </a:r>
            <a:r>
              <a:rPr lang="vi-VN" sz="3100" b="0" i="0">
                <a:effectLst/>
                <a:latin typeface="Times New Roman" panose="02020603050405020304" pitchFamily="18" charset="0"/>
                <a:ea typeface="Roboto" panose="02000000000000000000" pitchFamily="2" charset="0"/>
                <a:cs typeface="Times New Roman" panose="02020603050405020304" pitchFamily="18" charset="0"/>
              </a:rPr>
              <a:t>Từ xưa, người Huế đã dành những lời thơ đẹp nhất, tình cảm sâu đậm nhất cho dòng sông quê hương.</a:t>
            </a:r>
          </a:p>
          <a:p>
            <a:pPr indent="182563" algn="just">
              <a:spcAft>
                <a:spcPts val="600"/>
              </a:spcAft>
            </a:pPr>
            <a:r>
              <a:rPr lang="vi-VN" sz="3100" b="1" i="0">
                <a:solidFill>
                  <a:srgbClr val="FF0000"/>
                </a:solidFill>
                <a:effectLst/>
                <a:latin typeface="Times New Roman" panose="02020603050405020304" pitchFamily="18" charset="0"/>
                <a:ea typeface="Roboto" panose="02000000000000000000" pitchFamily="2" charset="0"/>
                <a:cs typeface="Times New Roman" panose="02020603050405020304" pitchFamily="18" charset="0"/>
              </a:rPr>
              <a:t>2. </a:t>
            </a:r>
            <a:r>
              <a:rPr lang="vi-VN" sz="3100" b="0" i="0">
                <a:effectLst/>
                <a:latin typeface="Times New Roman" panose="02020603050405020304" pitchFamily="18" charset="0"/>
                <a:ea typeface="Roboto" panose="02000000000000000000" pitchFamily="2" charset="0"/>
                <a:cs typeface="Times New Roman" panose="02020603050405020304" pitchFamily="18" charset="0"/>
              </a:rPr>
              <a:t>Người ta kể rằng, xưa kia, dòng nước ở đây thường thoảng lên một mùi hương dìu dịu bởi nguồn sông chảy qua một cảnh rừng mọc dày một loại cỏ có tên là thạch xương bồ.</a:t>
            </a:r>
          </a:p>
          <a:p>
            <a:pPr indent="182563" algn="just">
              <a:spcAft>
                <a:spcPts val="600"/>
              </a:spcAft>
            </a:pPr>
            <a:r>
              <a:rPr lang="vi-VN" sz="3100" b="1" i="0">
                <a:solidFill>
                  <a:srgbClr val="FF0000"/>
                </a:solidFill>
                <a:effectLst/>
                <a:latin typeface="Times New Roman" panose="02020603050405020304" pitchFamily="18" charset="0"/>
                <a:ea typeface="Roboto" panose="02000000000000000000" pitchFamily="2" charset="0"/>
                <a:cs typeface="Times New Roman" panose="02020603050405020304" pitchFamily="18" charset="0"/>
              </a:rPr>
              <a:t>3. </a:t>
            </a:r>
            <a:r>
              <a:rPr lang="vi-VN" sz="3100" b="0" i="0">
                <a:effectLst/>
                <a:latin typeface="Times New Roman" panose="02020603050405020304" pitchFamily="18" charset="0"/>
                <a:ea typeface="Roboto" panose="02000000000000000000" pitchFamily="2" charset="0"/>
                <a:cs typeface="Times New Roman" panose="02020603050405020304" pitchFamily="18" charset="0"/>
              </a:rPr>
              <a:t>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cỏ,...</a:t>
            </a:r>
          </a:p>
          <a:p>
            <a:pPr indent="182563" algn="just">
              <a:spcAft>
                <a:spcPts val="600"/>
              </a:spcAft>
            </a:pPr>
            <a:r>
              <a:rPr lang="vi-VN" sz="3100" b="1" i="0">
                <a:solidFill>
                  <a:srgbClr val="FF0000"/>
                </a:solidFill>
                <a:effectLst/>
                <a:latin typeface="Times New Roman" panose="02020603050405020304" pitchFamily="18" charset="0"/>
                <a:ea typeface="Roboto" panose="02000000000000000000" pitchFamily="2" charset="0"/>
                <a:cs typeface="Times New Roman" panose="02020603050405020304" pitchFamily="18" charset="0"/>
              </a:rPr>
              <a:t>4. </a:t>
            </a:r>
            <a:r>
              <a:rPr lang="vi-VN" sz="3100" b="0" i="0">
                <a:effectLst/>
                <a:latin typeface="Times New Roman" panose="02020603050405020304" pitchFamily="18" charset="0"/>
                <a:ea typeface="Roboto" panose="02000000000000000000" pitchFamily="2" charset="0"/>
                <a:cs typeface="Times New Roman" panose="02020603050405020304" pitchFamily="18" charset="0"/>
              </a:rPr>
              <a:t>Cứ mỗi mùa hè tới, hoa phượng vĩ nở đỏ rực hai bên bờ. Hương Giang bỗng thay chiếc áo xanh hằng ngày thành dải lụa đào ửng hồng cả phố phường.</a:t>
            </a:r>
          </a:p>
          <a:p>
            <a:pPr indent="182563" algn="just">
              <a:spcAft>
                <a:spcPts val="600"/>
              </a:spcAft>
            </a:pPr>
            <a:r>
              <a:rPr lang="vi-VN" sz="3100" b="0" i="0">
                <a:effectLst/>
                <a:latin typeface="Times New Roman" panose="02020603050405020304" pitchFamily="18" charset="0"/>
                <a:ea typeface="Roboto" panose="02000000000000000000" pitchFamily="2" charset="0"/>
                <a:cs typeface="Times New Roman" panose="02020603050405020304" pitchFamily="18" charset="0"/>
              </a:rPr>
              <a:t>Những đêm trăng sáng, dòng sông là một đường trăng lung linh dát vàng.</a:t>
            </a:r>
          </a:p>
          <a:p>
            <a:pPr indent="182563" algn="just">
              <a:spcAft>
                <a:spcPts val="600"/>
              </a:spcAft>
            </a:pPr>
            <a:r>
              <a:rPr lang="vi-VN" sz="3100" b="1" i="0">
                <a:solidFill>
                  <a:srgbClr val="FF0000"/>
                </a:solidFill>
                <a:effectLst/>
                <a:latin typeface="Times New Roman" panose="02020603050405020304" pitchFamily="18" charset="0"/>
                <a:ea typeface="Roboto" panose="02000000000000000000" pitchFamily="2" charset="0"/>
                <a:cs typeface="Times New Roman" panose="02020603050405020304" pitchFamily="18" charset="0"/>
              </a:rPr>
              <a:t>5. </a:t>
            </a:r>
            <a:r>
              <a:rPr lang="vi-VN" sz="3100" b="0" i="0">
                <a:effectLst/>
                <a:latin typeface="Times New Roman" panose="02020603050405020304" pitchFamily="18" charset="0"/>
                <a:ea typeface="Roboto" panose="02000000000000000000" pitchFamily="2" charset="0"/>
                <a:cs typeface="Times New Roman" panose="02020603050405020304" pitchFamily="18" charset="0"/>
              </a:rPr>
              <a:t>Sông Hương là một đặc ân của thiên nhiên dành cho Huế, làm cho không khí thành phố trở nên trong lành, làm tan biến những tiếng ồn ào của chợ búa, tạo cho thành phố một vẻ êm đềm.</a:t>
            </a:r>
          </a:p>
          <a:p>
            <a:pPr indent="457200" algn="r">
              <a:spcAft>
                <a:spcPts val="600"/>
              </a:spcAft>
            </a:pPr>
            <a:r>
              <a:rPr lang="vi-VN" sz="3100" b="0" i="0">
                <a:effectLst/>
                <a:latin typeface="Times New Roman" panose="02020603050405020304" pitchFamily="18" charset="0"/>
                <a:ea typeface="Roboto" panose="02000000000000000000" pitchFamily="2" charset="0"/>
                <a:cs typeface="Times New Roman" panose="02020603050405020304" pitchFamily="18" charset="0"/>
              </a:rPr>
              <a:t>(Theo Cửu Thọ)</a:t>
            </a:r>
          </a:p>
        </p:txBody>
      </p:sp>
    </p:spTree>
    <p:extLst>
      <p:ext uri="{BB962C8B-B14F-4D97-AF65-F5344CB8AC3E}">
        <p14:creationId xmlns:p14="http://schemas.microsoft.com/office/powerpoint/2010/main" val="362197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4141119-4786-DF43-0DCB-A7DE1EDC314E}"/>
              </a:ext>
            </a:extLst>
          </p:cNvPr>
          <p:cNvSpPr/>
          <p:nvPr/>
        </p:nvSpPr>
        <p:spPr>
          <a:xfrm>
            <a:off x="322660" y="239486"/>
            <a:ext cx="15631319" cy="8665029"/>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B240361E-1E9A-DFA1-4D71-9576E5D7C949}"/>
              </a:ext>
            </a:extLst>
          </p:cNvPr>
          <p:cNvGrpSpPr/>
          <p:nvPr/>
        </p:nvGrpSpPr>
        <p:grpSpPr>
          <a:xfrm>
            <a:off x="823119" y="1205759"/>
            <a:ext cx="14849830" cy="6185299"/>
            <a:chOff x="-941639" y="1132113"/>
            <a:chExt cx="11060960" cy="4611373"/>
          </a:xfrm>
        </p:grpSpPr>
        <p:cxnSp>
          <p:nvCxnSpPr>
            <p:cNvPr id="6" name="Straight Connector 5">
              <a:extLst>
                <a:ext uri="{FF2B5EF4-FFF2-40B4-BE49-F238E27FC236}">
                  <a16:creationId xmlns:a16="http://schemas.microsoft.com/office/drawing/2014/main" id="{9D9D8633-625D-2002-DBB0-E27D42CB9F05}"/>
                </a:ext>
              </a:extLst>
            </p:cNvPr>
            <p:cNvCxnSpPr/>
            <p:nvPr/>
          </p:nvCxnSpPr>
          <p:spPr>
            <a:xfrm>
              <a:off x="2928254" y="3991428"/>
              <a:ext cx="3410856"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7" name="图片 3">
              <a:extLst>
                <a:ext uri="{FF2B5EF4-FFF2-40B4-BE49-F238E27FC236}">
                  <a16:creationId xmlns:a16="http://schemas.microsoft.com/office/drawing/2014/main" id="{3115A162-250F-F72A-E828-49D29C0389D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4585672" y="1132113"/>
              <a:ext cx="5533649" cy="4611373"/>
            </a:xfrm>
            <a:prstGeom prst="rect">
              <a:avLst/>
            </a:prstGeom>
          </p:spPr>
        </p:pic>
        <p:sp>
          <p:nvSpPr>
            <p:cNvPr id="8" name="任意多边形: 形状 6">
              <a:extLst>
                <a:ext uri="{FF2B5EF4-FFF2-40B4-BE49-F238E27FC236}">
                  <a16:creationId xmlns:a16="http://schemas.microsoft.com/office/drawing/2014/main" id="{2C9EFAAA-91EB-A0F6-8539-80E7F0AF0BBD}"/>
                </a:ext>
              </a:extLst>
            </p:cNvPr>
            <p:cNvSpPr/>
            <p:nvPr/>
          </p:nvSpPr>
          <p:spPr>
            <a:xfrm flipV="1">
              <a:off x="-941639" y="2250980"/>
              <a:ext cx="5383477" cy="3120940"/>
            </a:xfrm>
            <a:custGeom>
              <a:avLst/>
              <a:gdLst>
                <a:gd name="connsiteX0" fmla="*/ 563526 w 829340"/>
                <a:gd name="connsiteY0" fmla="*/ 7821 h 688305"/>
                <a:gd name="connsiteX1" fmla="*/ 223284 w 829340"/>
                <a:gd name="connsiteY1" fmla="*/ 29086 h 688305"/>
                <a:gd name="connsiteX2" fmla="*/ 138223 w 829340"/>
                <a:gd name="connsiteY2" fmla="*/ 124779 h 688305"/>
                <a:gd name="connsiteX3" fmla="*/ 95693 w 829340"/>
                <a:gd name="connsiteY3" fmla="*/ 167309 h 688305"/>
                <a:gd name="connsiteX4" fmla="*/ 63796 w 829340"/>
                <a:gd name="connsiteY4" fmla="*/ 209840 h 688305"/>
                <a:gd name="connsiteX5" fmla="*/ 0 w 829340"/>
                <a:gd name="connsiteY5" fmla="*/ 273635 h 688305"/>
                <a:gd name="connsiteX6" fmla="*/ 31898 w 829340"/>
                <a:gd name="connsiteY6" fmla="*/ 475654 h 688305"/>
                <a:gd name="connsiteX7" fmla="*/ 53163 w 829340"/>
                <a:gd name="connsiteY7" fmla="*/ 518184 h 688305"/>
                <a:gd name="connsiteX8" fmla="*/ 116958 w 829340"/>
                <a:gd name="connsiteY8" fmla="*/ 560714 h 688305"/>
                <a:gd name="connsiteX9" fmla="*/ 180754 w 829340"/>
                <a:gd name="connsiteY9" fmla="*/ 613877 h 688305"/>
                <a:gd name="connsiteX10" fmla="*/ 212651 w 829340"/>
                <a:gd name="connsiteY10" fmla="*/ 624509 h 688305"/>
                <a:gd name="connsiteX11" fmla="*/ 244549 w 829340"/>
                <a:gd name="connsiteY11" fmla="*/ 645775 h 688305"/>
                <a:gd name="connsiteX12" fmla="*/ 318977 w 829340"/>
                <a:gd name="connsiteY12" fmla="*/ 667040 h 688305"/>
                <a:gd name="connsiteX13" fmla="*/ 350875 w 829340"/>
                <a:gd name="connsiteY13" fmla="*/ 688305 h 688305"/>
                <a:gd name="connsiteX14" fmla="*/ 584791 w 829340"/>
                <a:gd name="connsiteY14" fmla="*/ 667040 h 688305"/>
                <a:gd name="connsiteX15" fmla="*/ 669851 w 829340"/>
                <a:gd name="connsiteY15" fmla="*/ 613877 h 688305"/>
                <a:gd name="connsiteX16" fmla="*/ 701749 w 829340"/>
                <a:gd name="connsiteY16" fmla="*/ 581979 h 688305"/>
                <a:gd name="connsiteX17" fmla="*/ 733647 w 829340"/>
                <a:gd name="connsiteY17" fmla="*/ 571347 h 688305"/>
                <a:gd name="connsiteX18" fmla="*/ 765544 w 829340"/>
                <a:gd name="connsiteY18" fmla="*/ 507551 h 688305"/>
                <a:gd name="connsiteX19" fmla="*/ 786810 w 829340"/>
                <a:gd name="connsiteY19" fmla="*/ 465021 h 688305"/>
                <a:gd name="connsiteX20" fmla="*/ 808075 w 829340"/>
                <a:gd name="connsiteY20" fmla="*/ 390593 h 688305"/>
                <a:gd name="connsiteX21" fmla="*/ 829340 w 829340"/>
                <a:gd name="connsiteY21" fmla="*/ 305533 h 688305"/>
                <a:gd name="connsiteX22" fmla="*/ 818707 w 829340"/>
                <a:gd name="connsiteY22" fmla="*/ 231105 h 688305"/>
                <a:gd name="connsiteX23" fmla="*/ 776177 w 829340"/>
                <a:gd name="connsiteY23" fmla="*/ 167309 h 688305"/>
                <a:gd name="connsiteX24" fmla="*/ 754912 w 829340"/>
                <a:gd name="connsiteY24" fmla="*/ 135412 h 688305"/>
                <a:gd name="connsiteX25" fmla="*/ 733647 w 829340"/>
                <a:gd name="connsiteY25" fmla="*/ 92882 h 688305"/>
                <a:gd name="connsiteX26" fmla="*/ 669851 w 829340"/>
                <a:gd name="connsiteY26" fmla="*/ 60984 h 688305"/>
                <a:gd name="connsiteX27" fmla="*/ 637954 w 829340"/>
                <a:gd name="connsiteY27" fmla="*/ 29086 h 688305"/>
                <a:gd name="connsiteX28" fmla="*/ 563526 w 829340"/>
                <a:gd name="connsiteY28" fmla="*/ 7821 h 688305"/>
                <a:gd name="connsiteX0" fmla="*/ 563526 w 829340"/>
                <a:gd name="connsiteY0" fmla="*/ 7821 h 688305"/>
                <a:gd name="connsiteX1" fmla="*/ 223284 w 829340"/>
                <a:gd name="connsiteY1" fmla="*/ 29086 h 688305"/>
                <a:gd name="connsiteX2" fmla="*/ 138223 w 829340"/>
                <a:gd name="connsiteY2" fmla="*/ 124779 h 688305"/>
                <a:gd name="connsiteX3" fmla="*/ 63796 w 829340"/>
                <a:gd name="connsiteY3" fmla="*/ 209840 h 688305"/>
                <a:gd name="connsiteX4" fmla="*/ 0 w 829340"/>
                <a:gd name="connsiteY4" fmla="*/ 273635 h 688305"/>
                <a:gd name="connsiteX5" fmla="*/ 31898 w 829340"/>
                <a:gd name="connsiteY5" fmla="*/ 475654 h 688305"/>
                <a:gd name="connsiteX6" fmla="*/ 53163 w 829340"/>
                <a:gd name="connsiteY6" fmla="*/ 518184 h 688305"/>
                <a:gd name="connsiteX7" fmla="*/ 116958 w 829340"/>
                <a:gd name="connsiteY7" fmla="*/ 560714 h 688305"/>
                <a:gd name="connsiteX8" fmla="*/ 180754 w 829340"/>
                <a:gd name="connsiteY8" fmla="*/ 613877 h 688305"/>
                <a:gd name="connsiteX9" fmla="*/ 212651 w 829340"/>
                <a:gd name="connsiteY9" fmla="*/ 624509 h 688305"/>
                <a:gd name="connsiteX10" fmla="*/ 244549 w 829340"/>
                <a:gd name="connsiteY10" fmla="*/ 645775 h 688305"/>
                <a:gd name="connsiteX11" fmla="*/ 318977 w 829340"/>
                <a:gd name="connsiteY11" fmla="*/ 667040 h 688305"/>
                <a:gd name="connsiteX12" fmla="*/ 350875 w 829340"/>
                <a:gd name="connsiteY12" fmla="*/ 688305 h 688305"/>
                <a:gd name="connsiteX13" fmla="*/ 584791 w 829340"/>
                <a:gd name="connsiteY13" fmla="*/ 667040 h 688305"/>
                <a:gd name="connsiteX14" fmla="*/ 669851 w 829340"/>
                <a:gd name="connsiteY14" fmla="*/ 613877 h 688305"/>
                <a:gd name="connsiteX15" fmla="*/ 701749 w 829340"/>
                <a:gd name="connsiteY15" fmla="*/ 581979 h 688305"/>
                <a:gd name="connsiteX16" fmla="*/ 733647 w 829340"/>
                <a:gd name="connsiteY16" fmla="*/ 571347 h 688305"/>
                <a:gd name="connsiteX17" fmla="*/ 765544 w 829340"/>
                <a:gd name="connsiteY17" fmla="*/ 507551 h 688305"/>
                <a:gd name="connsiteX18" fmla="*/ 786810 w 829340"/>
                <a:gd name="connsiteY18" fmla="*/ 465021 h 688305"/>
                <a:gd name="connsiteX19" fmla="*/ 808075 w 829340"/>
                <a:gd name="connsiteY19" fmla="*/ 390593 h 688305"/>
                <a:gd name="connsiteX20" fmla="*/ 829340 w 829340"/>
                <a:gd name="connsiteY20" fmla="*/ 305533 h 688305"/>
                <a:gd name="connsiteX21" fmla="*/ 818707 w 829340"/>
                <a:gd name="connsiteY21" fmla="*/ 231105 h 688305"/>
                <a:gd name="connsiteX22" fmla="*/ 776177 w 829340"/>
                <a:gd name="connsiteY22" fmla="*/ 167309 h 688305"/>
                <a:gd name="connsiteX23" fmla="*/ 754912 w 829340"/>
                <a:gd name="connsiteY23" fmla="*/ 135412 h 688305"/>
                <a:gd name="connsiteX24" fmla="*/ 733647 w 829340"/>
                <a:gd name="connsiteY24" fmla="*/ 92882 h 688305"/>
                <a:gd name="connsiteX25" fmla="*/ 669851 w 829340"/>
                <a:gd name="connsiteY25" fmla="*/ 60984 h 688305"/>
                <a:gd name="connsiteX26" fmla="*/ 637954 w 829340"/>
                <a:gd name="connsiteY26" fmla="*/ 29086 h 688305"/>
                <a:gd name="connsiteX27" fmla="*/ 563526 w 829340"/>
                <a:gd name="connsiteY27" fmla="*/ 7821 h 688305"/>
                <a:gd name="connsiteX0" fmla="*/ 569413 w 835227"/>
                <a:gd name="connsiteY0" fmla="*/ 7821 h 688305"/>
                <a:gd name="connsiteX1" fmla="*/ 229171 w 835227"/>
                <a:gd name="connsiteY1" fmla="*/ 29086 h 688305"/>
                <a:gd name="connsiteX2" fmla="*/ 144110 w 835227"/>
                <a:gd name="connsiteY2" fmla="*/ 124779 h 688305"/>
                <a:gd name="connsiteX3" fmla="*/ 5887 w 835227"/>
                <a:gd name="connsiteY3" fmla="*/ 273635 h 688305"/>
                <a:gd name="connsiteX4" fmla="*/ 37785 w 835227"/>
                <a:gd name="connsiteY4" fmla="*/ 475654 h 688305"/>
                <a:gd name="connsiteX5" fmla="*/ 59050 w 835227"/>
                <a:gd name="connsiteY5" fmla="*/ 518184 h 688305"/>
                <a:gd name="connsiteX6" fmla="*/ 122845 w 835227"/>
                <a:gd name="connsiteY6" fmla="*/ 560714 h 688305"/>
                <a:gd name="connsiteX7" fmla="*/ 186641 w 835227"/>
                <a:gd name="connsiteY7" fmla="*/ 613877 h 688305"/>
                <a:gd name="connsiteX8" fmla="*/ 218538 w 835227"/>
                <a:gd name="connsiteY8" fmla="*/ 624509 h 688305"/>
                <a:gd name="connsiteX9" fmla="*/ 250436 w 835227"/>
                <a:gd name="connsiteY9" fmla="*/ 645775 h 688305"/>
                <a:gd name="connsiteX10" fmla="*/ 324864 w 835227"/>
                <a:gd name="connsiteY10" fmla="*/ 667040 h 688305"/>
                <a:gd name="connsiteX11" fmla="*/ 356762 w 835227"/>
                <a:gd name="connsiteY11" fmla="*/ 688305 h 688305"/>
                <a:gd name="connsiteX12" fmla="*/ 590678 w 835227"/>
                <a:gd name="connsiteY12" fmla="*/ 667040 h 688305"/>
                <a:gd name="connsiteX13" fmla="*/ 675738 w 835227"/>
                <a:gd name="connsiteY13" fmla="*/ 613877 h 688305"/>
                <a:gd name="connsiteX14" fmla="*/ 707636 w 835227"/>
                <a:gd name="connsiteY14" fmla="*/ 581979 h 688305"/>
                <a:gd name="connsiteX15" fmla="*/ 739534 w 835227"/>
                <a:gd name="connsiteY15" fmla="*/ 571347 h 688305"/>
                <a:gd name="connsiteX16" fmla="*/ 771431 w 835227"/>
                <a:gd name="connsiteY16" fmla="*/ 507551 h 688305"/>
                <a:gd name="connsiteX17" fmla="*/ 792697 w 835227"/>
                <a:gd name="connsiteY17" fmla="*/ 465021 h 688305"/>
                <a:gd name="connsiteX18" fmla="*/ 813962 w 835227"/>
                <a:gd name="connsiteY18" fmla="*/ 390593 h 688305"/>
                <a:gd name="connsiteX19" fmla="*/ 835227 w 835227"/>
                <a:gd name="connsiteY19" fmla="*/ 305533 h 688305"/>
                <a:gd name="connsiteX20" fmla="*/ 824594 w 835227"/>
                <a:gd name="connsiteY20" fmla="*/ 231105 h 688305"/>
                <a:gd name="connsiteX21" fmla="*/ 782064 w 835227"/>
                <a:gd name="connsiteY21" fmla="*/ 167309 h 688305"/>
                <a:gd name="connsiteX22" fmla="*/ 760799 w 835227"/>
                <a:gd name="connsiteY22" fmla="*/ 135412 h 688305"/>
                <a:gd name="connsiteX23" fmla="*/ 739534 w 835227"/>
                <a:gd name="connsiteY23" fmla="*/ 92882 h 688305"/>
                <a:gd name="connsiteX24" fmla="*/ 675738 w 835227"/>
                <a:gd name="connsiteY24" fmla="*/ 60984 h 688305"/>
                <a:gd name="connsiteX25" fmla="*/ 643841 w 835227"/>
                <a:gd name="connsiteY25" fmla="*/ 29086 h 688305"/>
                <a:gd name="connsiteX26" fmla="*/ 569413 w 835227"/>
                <a:gd name="connsiteY26" fmla="*/ 7821 h 688305"/>
                <a:gd name="connsiteX0" fmla="*/ 575397 w 841211"/>
                <a:gd name="connsiteY0" fmla="*/ 5988 h 686472"/>
                <a:gd name="connsiteX1" fmla="*/ 235155 w 841211"/>
                <a:gd name="connsiteY1" fmla="*/ 27253 h 686472"/>
                <a:gd name="connsiteX2" fmla="*/ 11871 w 841211"/>
                <a:gd name="connsiteY2" fmla="*/ 271802 h 686472"/>
                <a:gd name="connsiteX3" fmla="*/ 43769 w 841211"/>
                <a:gd name="connsiteY3" fmla="*/ 473821 h 686472"/>
                <a:gd name="connsiteX4" fmla="*/ 65034 w 841211"/>
                <a:gd name="connsiteY4" fmla="*/ 516351 h 686472"/>
                <a:gd name="connsiteX5" fmla="*/ 128829 w 841211"/>
                <a:gd name="connsiteY5" fmla="*/ 558881 h 686472"/>
                <a:gd name="connsiteX6" fmla="*/ 192625 w 841211"/>
                <a:gd name="connsiteY6" fmla="*/ 612044 h 686472"/>
                <a:gd name="connsiteX7" fmla="*/ 224522 w 841211"/>
                <a:gd name="connsiteY7" fmla="*/ 622676 h 686472"/>
                <a:gd name="connsiteX8" fmla="*/ 256420 w 841211"/>
                <a:gd name="connsiteY8" fmla="*/ 643942 h 686472"/>
                <a:gd name="connsiteX9" fmla="*/ 330848 w 841211"/>
                <a:gd name="connsiteY9" fmla="*/ 665207 h 686472"/>
                <a:gd name="connsiteX10" fmla="*/ 362746 w 841211"/>
                <a:gd name="connsiteY10" fmla="*/ 686472 h 686472"/>
                <a:gd name="connsiteX11" fmla="*/ 596662 w 841211"/>
                <a:gd name="connsiteY11" fmla="*/ 665207 h 686472"/>
                <a:gd name="connsiteX12" fmla="*/ 681722 w 841211"/>
                <a:gd name="connsiteY12" fmla="*/ 612044 h 686472"/>
                <a:gd name="connsiteX13" fmla="*/ 713620 w 841211"/>
                <a:gd name="connsiteY13" fmla="*/ 580146 h 686472"/>
                <a:gd name="connsiteX14" fmla="*/ 745518 w 841211"/>
                <a:gd name="connsiteY14" fmla="*/ 569514 h 686472"/>
                <a:gd name="connsiteX15" fmla="*/ 777415 w 841211"/>
                <a:gd name="connsiteY15" fmla="*/ 505718 h 686472"/>
                <a:gd name="connsiteX16" fmla="*/ 798681 w 841211"/>
                <a:gd name="connsiteY16" fmla="*/ 463188 h 686472"/>
                <a:gd name="connsiteX17" fmla="*/ 819946 w 841211"/>
                <a:gd name="connsiteY17" fmla="*/ 388760 h 686472"/>
                <a:gd name="connsiteX18" fmla="*/ 841211 w 841211"/>
                <a:gd name="connsiteY18" fmla="*/ 303700 h 686472"/>
                <a:gd name="connsiteX19" fmla="*/ 830578 w 841211"/>
                <a:gd name="connsiteY19" fmla="*/ 229272 h 686472"/>
                <a:gd name="connsiteX20" fmla="*/ 788048 w 841211"/>
                <a:gd name="connsiteY20" fmla="*/ 165476 h 686472"/>
                <a:gd name="connsiteX21" fmla="*/ 766783 w 841211"/>
                <a:gd name="connsiteY21" fmla="*/ 133579 h 686472"/>
                <a:gd name="connsiteX22" fmla="*/ 745518 w 841211"/>
                <a:gd name="connsiteY22" fmla="*/ 91049 h 686472"/>
                <a:gd name="connsiteX23" fmla="*/ 681722 w 841211"/>
                <a:gd name="connsiteY23" fmla="*/ 59151 h 686472"/>
                <a:gd name="connsiteX24" fmla="*/ 649825 w 841211"/>
                <a:gd name="connsiteY24" fmla="*/ 27253 h 686472"/>
                <a:gd name="connsiteX25" fmla="*/ 575397 w 841211"/>
                <a:gd name="connsiteY25" fmla="*/ 5988 h 686472"/>
                <a:gd name="connsiteX0" fmla="*/ 575397 w 841211"/>
                <a:gd name="connsiteY0" fmla="*/ 5988 h 686472"/>
                <a:gd name="connsiteX1" fmla="*/ 235155 w 841211"/>
                <a:gd name="connsiteY1" fmla="*/ 27253 h 686472"/>
                <a:gd name="connsiteX2" fmla="*/ 11871 w 841211"/>
                <a:gd name="connsiteY2" fmla="*/ 271802 h 686472"/>
                <a:gd name="connsiteX3" fmla="*/ 43769 w 841211"/>
                <a:gd name="connsiteY3" fmla="*/ 473821 h 686472"/>
                <a:gd name="connsiteX4" fmla="*/ 65034 w 841211"/>
                <a:gd name="connsiteY4" fmla="*/ 516351 h 686472"/>
                <a:gd name="connsiteX5" fmla="*/ 192625 w 841211"/>
                <a:gd name="connsiteY5" fmla="*/ 612044 h 686472"/>
                <a:gd name="connsiteX6" fmla="*/ 224522 w 841211"/>
                <a:gd name="connsiteY6" fmla="*/ 622676 h 686472"/>
                <a:gd name="connsiteX7" fmla="*/ 256420 w 841211"/>
                <a:gd name="connsiteY7" fmla="*/ 643942 h 686472"/>
                <a:gd name="connsiteX8" fmla="*/ 330848 w 841211"/>
                <a:gd name="connsiteY8" fmla="*/ 665207 h 686472"/>
                <a:gd name="connsiteX9" fmla="*/ 362746 w 841211"/>
                <a:gd name="connsiteY9" fmla="*/ 686472 h 686472"/>
                <a:gd name="connsiteX10" fmla="*/ 596662 w 841211"/>
                <a:gd name="connsiteY10" fmla="*/ 665207 h 686472"/>
                <a:gd name="connsiteX11" fmla="*/ 681722 w 841211"/>
                <a:gd name="connsiteY11" fmla="*/ 612044 h 686472"/>
                <a:gd name="connsiteX12" fmla="*/ 713620 w 841211"/>
                <a:gd name="connsiteY12" fmla="*/ 580146 h 686472"/>
                <a:gd name="connsiteX13" fmla="*/ 745518 w 841211"/>
                <a:gd name="connsiteY13" fmla="*/ 569514 h 686472"/>
                <a:gd name="connsiteX14" fmla="*/ 777415 w 841211"/>
                <a:gd name="connsiteY14" fmla="*/ 505718 h 686472"/>
                <a:gd name="connsiteX15" fmla="*/ 798681 w 841211"/>
                <a:gd name="connsiteY15" fmla="*/ 463188 h 686472"/>
                <a:gd name="connsiteX16" fmla="*/ 819946 w 841211"/>
                <a:gd name="connsiteY16" fmla="*/ 388760 h 686472"/>
                <a:gd name="connsiteX17" fmla="*/ 841211 w 841211"/>
                <a:gd name="connsiteY17" fmla="*/ 303700 h 686472"/>
                <a:gd name="connsiteX18" fmla="*/ 830578 w 841211"/>
                <a:gd name="connsiteY18" fmla="*/ 229272 h 686472"/>
                <a:gd name="connsiteX19" fmla="*/ 788048 w 841211"/>
                <a:gd name="connsiteY19" fmla="*/ 165476 h 686472"/>
                <a:gd name="connsiteX20" fmla="*/ 766783 w 841211"/>
                <a:gd name="connsiteY20" fmla="*/ 133579 h 686472"/>
                <a:gd name="connsiteX21" fmla="*/ 745518 w 841211"/>
                <a:gd name="connsiteY21" fmla="*/ 91049 h 686472"/>
                <a:gd name="connsiteX22" fmla="*/ 681722 w 841211"/>
                <a:gd name="connsiteY22" fmla="*/ 59151 h 686472"/>
                <a:gd name="connsiteX23" fmla="*/ 649825 w 841211"/>
                <a:gd name="connsiteY23" fmla="*/ 27253 h 686472"/>
                <a:gd name="connsiteX24" fmla="*/ 575397 w 841211"/>
                <a:gd name="connsiteY24" fmla="*/ 5988 h 686472"/>
                <a:gd name="connsiteX0" fmla="*/ 575397 w 841211"/>
                <a:gd name="connsiteY0" fmla="*/ 5988 h 686472"/>
                <a:gd name="connsiteX1" fmla="*/ 235155 w 841211"/>
                <a:gd name="connsiteY1" fmla="*/ 27253 h 686472"/>
                <a:gd name="connsiteX2" fmla="*/ 11871 w 841211"/>
                <a:gd name="connsiteY2" fmla="*/ 271802 h 686472"/>
                <a:gd name="connsiteX3" fmla="*/ 43769 w 841211"/>
                <a:gd name="connsiteY3" fmla="*/ 473821 h 686472"/>
                <a:gd name="connsiteX4" fmla="*/ 65034 w 841211"/>
                <a:gd name="connsiteY4" fmla="*/ 516351 h 686472"/>
                <a:gd name="connsiteX5" fmla="*/ 224522 w 841211"/>
                <a:gd name="connsiteY5" fmla="*/ 622676 h 686472"/>
                <a:gd name="connsiteX6" fmla="*/ 256420 w 841211"/>
                <a:gd name="connsiteY6" fmla="*/ 643942 h 686472"/>
                <a:gd name="connsiteX7" fmla="*/ 330848 w 841211"/>
                <a:gd name="connsiteY7" fmla="*/ 665207 h 686472"/>
                <a:gd name="connsiteX8" fmla="*/ 362746 w 841211"/>
                <a:gd name="connsiteY8" fmla="*/ 686472 h 686472"/>
                <a:gd name="connsiteX9" fmla="*/ 596662 w 841211"/>
                <a:gd name="connsiteY9" fmla="*/ 665207 h 686472"/>
                <a:gd name="connsiteX10" fmla="*/ 681722 w 841211"/>
                <a:gd name="connsiteY10" fmla="*/ 612044 h 686472"/>
                <a:gd name="connsiteX11" fmla="*/ 713620 w 841211"/>
                <a:gd name="connsiteY11" fmla="*/ 580146 h 686472"/>
                <a:gd name="connsiteX12" fmla="*/ 745518 w 841211"/>
                <a:gd name="connsiteY12" fmla="*/ 569514 h 686472"/>
                <a:gd name="connsiteX13" fmla="*/ 777415 w 841211"/>
                <a:gd name="connsiteY13" fmla="*/ 505718 h 686472"/>
                <a:gd name="connsiteX14" fmla="*/ 798681 w 841211"/>
                <a:gd name="connsiteY14" fmla="*/ 463188 h 686472"/>
                <a:gd name="connsiteX15" fmla="*/ 819946 w 841211"/>
                <a:gd name="connsiteY15" fmla="*/ 388760 h 686472"/>
                <a:gd name="connsiteX16" fmla="*/ 841211 w 841211"/>
                <a:gd name="connsiteY16" fmla="*/ 303700 h 686472"/>
                <a:gd name="connsiteX17" fmla="*/ 830578 w 841211"/>
                <a:gd name="connsiteY17" fmla="*/ 229272 h 686472"/>
                <a:gd name="connsiteX18" fmla="*/ 788048 w 841211"/>
                <a:gd name="connsiteY18" fmla="*/ 165476 h 686472"/>
                <a:gd name="connsiteX19" fmla="*/ 766783 w 841211"/>
                <a:gd name="connsiteY19" fmla="*/ 133579 h 686472"/>
                <a:gd name="connsiteX20" fmla="*/ 745518 w 841211"/>
                <a:gd name="connsiteY20" fmla="*/ 91049 h 686472"/>
                <a:gd name="connsiteX21" fmla="*/ 681722 w 841211"/>
                <a:gd name="connsiteY21" fmla="*/ 59151 h 686472"/>
                <a:gd name="connsiteX22" fmla="*/ 649825 w 841211"/>
                <a:gd name="connsiteY22" fmla="*/ 27253 h 686472"/>
                <a:gd name="connsiteX23" fmla="*/ 575397 w 841211"/>
                <a:gd name="connsiteY23" fmla="*/ 5988 h 686472"/>
                <a:gd name="connsiteX0" fmla="*/ 575397 w 841211"/>
                <a:gd name="connsiteY0" fmla="*/ 5988 h 686472"/>
                <a:gd name="connsiteX1" fmla="*/ 235155 w 841211"/>
                <a:gd name="connsiteY1" fmla="*/ 27253 h 686472"/>
                <a:gd name="connsiteX2" fmla="*/ 11871 w 841211"/>
                <a:gd name="connsiteY2" fmla="*/ 271802 h 686472"/>
                <a:gd name="connsiteX3" fmla="*/ 43769 w 841211"/>
                <a:gd name="connsiteY3" fmla="*/ 473821 h 686472"/>
                <a:gd name="connsiteX4" fmla="*/ 65034 w 841211"/>
                <a:gd name="connsiteY4" fmla="*/ 516351 h 686472"/>
                <a:gd name="connsiteX5" fmla="*/ 256420 w 841211"/>
                <a:gd name="connsiteY5" fmla="*/ 643942 h 686472"/>
                <a:gd name="connsiteX6" fmla="*/ 330848 w 841211"/>
                <a:gd name="connsiteY6" fmla="*/ 665207 h 686472"/>
                <a:gd name="connsiteX7" fmla="*/ 362746 w 841211"/>
                <a:gd name="connsiteY7" fmla="*/ 686472 h 686472"/>
                <a:gd name="connsiteX8" fmla="*/ 596662 w 841211"/>
                <a:gd name="connsiteY8" fmla="*/ 665207 h 686472"/>
                <a:gd name="connsiteX9" fmla="*/ 681722 w 841211"/>
                <a:gd name="connsiteY9" fmla="*/ 612044 h 686472"/>
                <a:gd name="connsiteX10" fmla="*/ 713620 w 841211"/>
                <a:gd name="connsiteY10" fmla="*/ 580146 h 686472"/>
                <a:gd name="connsiteX11" fmla="*/ 745518 w 841211"/>
                <a:gd name="connsiteY11" fmla="*/ 569514 h 686472"/>
                <a:gd name="connsiteX12" fmla="*/ 777415 w 841211"/>
                <a:gd name="connsiteY12" fmla="*/ 505718 h 686472"/>
                <a:gd name="connsiteX13" fmla="*/ 798681 w 841211"/>
                <a:gd name="connsiteY13" fmla="*/ 463188 h 686472"/>
                <a:gd name="connsiteX14" fmla="*/ 819946 w 841211"/>
                <a:gd name="connsiteY14" fmla="*/ 388760 h 686472"/>
                <a:gd name="connsiteX15" fmla="*/ 841211 w 841211"/>
                <a:gd name="connsiteY15" fmla="*/ 303700 h 686472"/>
                <a:gd name="connsiteX16" fmla="*/ 830578 w 841211"/>
                <a:gd name="connsiteY16" fmla="*/ 229272 h 686472"/>
                <a:gd name="connsiteX17" fmla="*/ 788048 w 841211"/>
                <a:gd name="connsiteY17" fmla="*/ 165476 h 686472"/>
                <a:gd name="connsiteX18" fmla="*/ 766783 w 841211"/>
                <a:gd name="connsiteY18" fmla="*/ 133579 h 686472"/>
                <a:gd name="connsiteX19" fmla="*/ 745518 w 841211"/>
                <a:gd name="connsiteY19" fmla="*/ 91049 h 686472"/>
                <a:gd name="connsiteX20" fmla="*/ 681722 w 841211"/>
                <a:gd name="connsiteY20" fmla="*/ 59151 h 686472"/>
                <a:gd name="connsiteX21" fmla="*/ 649825 w 841211"/>
                <a:gd name="connsiteY21" fmla="*/ 27253 h 686472"/>
                <a:gd name="connsiteX22" fmla="*/ 575397 w 841211"/>
                <a:gd name="connsiteY22" fmla="*/ 5988 h 686472"/>
                <a:gd name="connsiteX0" fmla="*/ 575397 w 841211"/>
                <a:gd name="connsiteY0" fmla="*/ 5988 h 686472"/>
                <a:gd name="connsiteX1" fmla="*/ 235155 w 841211"/>
                <a:gd name="connsiteY1" fmla="*/ 27253 h 686472"/>
                <a:gd name="connsiteX2" fmla="*/ 11871 w 841211"/>
                <a:gd name="connsiteY2" fmla="*/ 271802 h 686472"/>
                <a:gd name="connsiteX3" fmla="*/ 43769 w 841211"/>
                <a:gd name="connsiteY3" fmla="*/ 473821 h 686472"/>
                <a:gd name="connsiteX4" fmla="*/ 65034 w 841211"/>
                <a:gd name="connsiteY4" fmla="*/ 516351 h 686472"/>
                <a:gd name="connsiteX5" fmla="*/ 330848 w 841211"/>
                <a:gd name="connsiteY5" fmla="*/ 665207 h 686472"/>
                <a:gd name="connsiteX6" fmla="*/ 362746 w 841211"/>
                <a:gd name="connsiteY6" fmla="*/ 686472 h 686472"/>
                <a:gd name="connsiteX7" fmla="*/ 596662 w 841211"/>
                <a:gd name="connsiteY7" fmla="*/ 665207 h 686472"/>
                <a:gd name="connsiteX8" fmla="*/ 681722 w 841211"/>
                <a:gd name="connsiteY8" fmla="*/ 612044 h 686472"/>
                <a:gd name="connsiteX9" fmla="*/ 713620 w 841211"/>
                <a:gd name="connsiteY9" fmla="*/ 580146 h 686472"/>
                <a:gd name="connsiteX10" fmla="*/ 745518 w 841211"/>
                <a:gd name="connsiteY10" fmla="*/ 569514 h 686472"/>
                <a:gd name="connsiteX11" fmla="*/ 777415 w 841211"/>
                <a:gd name="connsiteY11" fmla="*/ 505718 h 686472"/>
                <a:gd name="connsiteX12" fmla="*/ 798681 w 841211"/>
                <a:gd name="connsiteY12" fmla="*/ 463188 h 686472"/>
                <a:gd name="connsiteX13" fmla="*/ 819946 w 841211"/>
                <a:gd name="connsiteY13" fmla="*/ 388760 h 686472"/>
                <a:gd name="connsiteX14" fmla="*/ 841211 w 841211"/>
                <a:gd name="connsiteY14" fmla="*/ 303700 h 686472"/>
                <a:gd name="connsiteX15" fmla="*/ 830578 w 841211"/>
                <a:gd name="connsiteY15" fmla="*/ 229272 h 686472"/>
                <a:gd name="connsiteX16" fmla="*/ 788048 w 841211"/>
                <a:gd name="connsiteY16" fmla="*/ 165476 h 686472"/>
                <a:gd name="connsiteX17" fmla="*/ 766783 w 841211"/>
                <a:gd name="connsiteY17" fmla="*/ 133579 h 686472"/>
                <a:gd name="connsiteX18" fmla="*/ 745518 w 841211"/>
                <a:gd name="connsiteY18" fmla="*/ 91049 h 686472"/>
                <a:gd name="connsiteX19" fmla="*/ 681722 w 841211"/>
                <a:gd name="connsiteY19" fmla="*/ 59151 h 686472"/>
                <a:gd name="connsiteX20" fmla="*/ 649825 w 841211"/>
                <a:gd name="connsiteY20" fmla="*/ 27253 h 686472"/>
                <a:gd name="connsiteX21" fmla="*/ 575397 w 841211"/>
                <a:gd name="connsiteY21" fmla="*/ 5988 h 686472"/>
                <a:gd name="connsiteX0" fmla="*/ 575397 w 841211"/>
                <a:gd name="connsiteY0" fmla="*/ 5988 h 695292"/>
                <a:gd name="connsiteX1" fmla="*/ 235155 w 841211"/>
                <a:gd name="connsiteY1" fmla="*/ 27253 h 695292"/>
                <a:gd name="connsiteX2" fmla="*/ 11871 w 841211"/>
                <a:gd name="connsiteY2" fmla="*/ 271802 h 695292"/>
                <a:gd name="connsiteX3" fmla="*/ 43769 w 841211"/>
                <a:gd name="connsiteY3" fmla="*/ 473821 h 695292"/>
                <a:gd name="connsiteX4" fmla="*/ 65034 w 841211"/>
                <a:gd name="connsiteY4" fmla="*/ 516351 h 695292"/>
                <a:gd name="connsiteX5" fmla="*/ 362746 w 841211"/>
                <a:gd name="connsiteY5" fmla="*/ 686472 h 695292"/>
                <a:gd name="connsiteX6" fmla="*/ 596662 w 841211"/>
                <a:gd name="connsiteY6" fmla="*/ 665207 h 695292"/>
                <a:gd name="connsiteX7" fmla="*/ 681722 w 841211"/>
                <a:gd name="connsiteY7" fmla="*/ 612044 h 695292"/>
                <a:gd name="connsiteX8" fmla="*/ 713620 w 841211"/>
                <a:gd name="connsiteY8" fmla="*/ 580146 h 695292"/>
                <a:gd name="connsiteX9" fmla="*/ 745518 w 841211"/>
                <a:gd name="connsiteY9" fmla="*/ 569514 h 695292"/>
                <a:gd name="connsiteX10" fmla="*/ 777415 w 841211"/>
                <a:gd name="connsiteY10" fmla="*/ 505718 h 695292"/>
                <a:gd name="connsiteX11" fmla="*/ 798681 w 841211"/>
                <a:gd name="connsiteY11" fmla="*/ 463188 h 695292"/>
                <a:gd name="connsiteX12" fmla="*/ 819946 w 841211"/>
                <a:gd name="connsiteY12" fmla="*/ 388760 h 695292"/>
                <a:gd name="connsiteX13" fmla="*/ 841211 w 841211"/>
                <a:gd name="connsiteY13" fmla="*/ 303700 h 695292"/>
                <a:gd name="connsiteX14" fmla="*/ 830578 w 841211"/>
                <a:gd name="connsiteY14" fmla="*/ 229272 h 695292"/>
                <a:gd name="connsiteX15" fmla="*/ 788048 w 841211"/>
                <a:gd name="connsiteY15" fmla="*/ 165476 h 695292"/>
                <a:gd name="connsiteX16" fmla="*/ 766783 w 841211"/>
                <a:gd name="connsiteY16" fmla="*/ 133579 h 695292"/>
                <a:gd name="connsiteX17" fmla="*/ 745518 w 841211"/>
                <a:gd name="connsiteY17" fmla="*/ 91049 h 695292"/>
                <a:gd name="connsiteX18" fmla="*/ 681722 w 841211"/>
                <a:gd name="connsiteY18" fmla="*/ 59151 h 695292"/>
                <a:gd name="connsiteX19" fmla="*/ 649825 w 841211"/>
                <a:gd name="connsiteY19" fmla="*/ 27253 h 695292"/>
                <a:gd name="connsiteX20" fmla="*/ 575397 w 841211"/>
                <a:gd name="connsiteY20" fmla="*/ 5988 h 695292"/>
                <a:gd name="connsiteX0" fmla="*/ 582922 w 848736"/>
                <a:gd name="connsiteY0" fmla="*/ 5988 h 698328"/>
                <a:gd name="connsiteX1" fmla="*/ 242680 w 848736"/>
                <a:gd name="connsiteY1" fmla="*/ 27253 h 698328"/>
                <a:gd name="connsiteX2" fmla="*/ 19396 w 848736"/>
                <a:gd name="connsiteY2" fmla="*/ 271802 h 698328"/>
                <a:gd name="connsiteX3" fmla="*/ 51294 w 848736"/>
                <a:gd name="connsiteY3" fmla="*/ 473821 h 698328"/>
                <a:gd name="connsiteX4" fmla="*/ 370271 w 848736"/>
                <a:gd name="connsiteY4" fmla="*/ 686472 h 698328"/>
                <a:gd name="connsiteX5" fmla="*/ 604187 w 848736"/>
                <a:gd name="connsiteY5" fmla="*/ 665207 h 698328"/>
                <a:gd name="connsiteX6" fmla="*/ 689247 w 848736"/>
                <a:gd name="connsiteY6" fmla="*/ 612044 h 698328"/>
                <a:gd name="connsiteX7" fmla="*/ 721145 w 848736"/>
                <a:gd name="connsiteY7" fmla="*/ 580146 h 698328"/>
                <a:gd name="connsiteX8" fmla="*/ 753043 w 848736"/>
                <a:gd name="connsiteY8" fmla="*/ 569514 h 698328"/>
                <a:gd name="connsiteX9" fmla="*/ 784940 w 848736"/>
                <a:gd name="connsiteY9" fmla="*/ 505718 h 698328"/>
                <a:gd name="connsiteX10" fmla="*/ 806206 w 848736"/>
                <a:gd name="connsiteY10" fmla="*/ 463188 h 698328"/>
                <a:gd name="connsiteX11" fmla="*/ 827471 w 848736"/>
                <a:gd name="connsiteY11" fmla="*/ 388760 h 698328"/>
                <a:gd name="connsiteX12" fmla="*/ 848736 w 848736"/>
                <a:gd name="connsiteY12" fmla="*/ 303700 h 698328"/>
                <a:gd name="connsiteX13" fmla="*/ 838103 w 848736"/>
                <a:gd name="connsiteY13" fmla="*/ 229272 h 698328"/>
                <a:gd name="connsiteX14" fmla="*/ 795573 w 848736"/>
                <a:gd name="connsiteY14" fmla="*/ 165476 h 698328"/>
                <a:gd name="connsiteX15" fmla="*/ 774308 w 848736"/>
                <a:gd name="connsiteY15" fmla="*/ 133579 h 698328"/>
                <a:gd name="connsiteX16" fmla="*/ 753043 w 848736"/>
                <a:gd name="connsiteY16" fmla="*/ 91049 h 698328"/>
                <a:gd name="connsiteX17" fmla="*/ 689247 w 848736"/>
                <a:gd name="connsiteY17" fmla="*/ 59151 h 698328"/>
                <a:gd name="connsiteX18" fmla="*/ 657350 w 848736"/>
                <a:gd name="connsiteY18" fmla="*/ 27253 h 698328"/>
                <a:gd name="connsiteX19" fmla="*/ 582922 w 848736"/>
                <a:gd name="connsiteY19" fmla="*/ 5988 h 698328"/>
                <a:gd name="connsiteX0" fmla="*/ 582922 w 848736"/>
                <a:gd name="connsiteY0" fmla="*/ 5988 h 698328"/>
                <a:gd name="connsiteX1" fmla="*/ 242680 w 848736"/>
                <a:gd name="connsiteY1" fmla="*/ 27253 h 698328"/>
                <a:gd name="connsiteX2" fmla="*/ 19396 w 848736"/>
                <a:gd name="connsiteY2" fmla="*/ 271802 h 698328"/>
                <a:gd name="connsiteX3" fmla="*/ 51294 w 848736"/>
                <a:gd name="connsiteY3" fmla="*/ 473821 h 698328"/>
                <a:gd name="connsiteX4" fmla="*/ 370271 w 848736"/>
                <a:gd name="connsiteY4" fmla="*/ 686472 h 698328"/>
                <a:gd name="connsiteX5" fmla="*/ 604187 w 848736"/>
                <a:gd name="connsiteY5" fmla="*/ 665207 h 698328"/>
                <a:gd name="connsiteX6" fmla="*/ 689247 w 848736"/>
                <a:gd name="connsiteY6" fmla="*/ 612044 h 698328"/>
                <a:gd name="connsiteX7" fmla="*/ 721145 w 848736"/>
                <a:gd name="connsiteY7" fmla="*/ 580146 h 698328"/>
                <a:gd name="connsiteX8" fmla="*/ 753043 w 848736"/>
                <a:gd name="connsiteY8" fmla="*/ 569514 h 698328"/>
                <a:gd name="connsiteX9" fmla="*/ 784940 w 848736"/>
                <a:gd name="connsiteY9" fmla="*/ 505718 h 698328"/>
                <a:gd name="connsiteX10" fmla="*/ 806206 w 848736"/>
                <a:gd name="connsiteY10" fmla="*/ 463188 h 698328"/>
                <a:gd name="connsiteX11" fmla="*/ 827471 w 848736"/>
                <a:gd name="connsiteY11" fmla="*/ 388760 h 698328"/>
                <a:gd name="connsiteX12" fmla="*/ 848736 w 848736"/>
                <a:gd name="connsiteY12" fmla="*/ 303700 h 698328"/>
                <a:gd name="connsiteX13" fmla="*/ 838103 w 848736"/>
                <a:gd name="connsiteY13" fmla="*/ 229272 h 698328"/>
                <a:gd name="connsiteX14" fmla="*/ 795573 w 848736"/>
                <a:gd name="connsiteY14" fmla="*/ 165476 h 698328"/>
                <a:gd name="connsiteX15" fmla="*/ 774308 w 848736"/>
                <a:gd name="connsiteY15" fmla="*/ 133579 h 698328"/>
                <a:gd name="connsiteX16" fmla="*/ 753043 w 848736"/>
                <a:gd name="connsiteY16" fmla="*/ 91049 h 698328"/>
                <a:gd name="connsiteX17" fmla="*/ 657350 w 848736"/>
                <a:gd name="connsiteY17" fmla="*/ 27253 h 698328"/>
                <a:gd name="connsiteX18" fmla="*/ 582922 w 848736"/>
                <a:gd name="connsiteY18" fmla="*/ 5988 h 698328"/>
                <a:gd name="connsiteX0" fmla="*/ 582922 w 848736"/>
                <a:gd name="connsiteY0" fmla="*/ 5988 h 698328"/>
                <a:gd name="connsiteX1" fmla="*/ 242680 w 848736"/>
                <a:gd name="connsiteY1" fmla="*/ 27253 h 698328"/>
                <a:gd name="connsiteX2" fmla="*/ 19396 w 848736"/>
                <a:gd name="connsiteY2" fmla="*/ 271802 h 698328"/>
                <a:gd name="connsiteX3" fmla="*/ 51294 w 848736"/>
                <a:gd name="connsiteY3" fmla="*/ 473821 h 698328"/>
                <a:gd name="connsiteX4" fmla="*/ 370271 w 848736"/>
                <a:gd name="connsiteY4" fmla="*/ 686472 h 698328"/>
                <a:gd name="connsiteX5" fmla="*/ 604187 w 848736"/>
                <a:gd name="connsiteY5" fmla="*/ 665207 h 698328"/>
                <a:gd name="connsiteX6" fmla="*/ 689247 w 848736"/>
                <a:gd name="connsiteY6" fmla="*/ 612044 h 698328"/>
                <a:gd name="connsiteX7" fmla="*/ 721145 w 848736"/>
                <a:gd name="connsiteY7" fmla="*/ 580146 h 698328"/>
                <a:gd name="connsiteX8" fmla="*/ 753043 w 848736"/>
                <a:gd name="connsiteY8" fmla="*/ 569514 h 698328"/>
                <a:gd name="connsiteX9" fmla="*/ 784940 w 848736"/>
                <a:gd name="connsiteY9" fmla="*/ 505718 h 698328"/>
                <a:gd name="connsiteX10" fmla="*/ 806206 w 848736"/>
                <a:gd name="connsiteY10" fmla="*/ 463188 h 698328"/>
                <a:gd name="connsiteX11" fmla="*/ 827471 w 848736"/>
                <a:gd name="connsiteY11" fmla="*/ 388760 h 698328"/>
                <a:gd name="connsiteX12" fmla="*/ 848736 w 848736"/>
                <a:gd name="connsiteY12" fmla="*/ 303700 h 698328"/>
                <a:gd name="connsiteX13" fmla="*/ 838103 w 848736"/>
                <a:gd name="connsiteY13" fmla="*/ 229272 h 698328"/>
                <a:gd name="connsiteX14" fmla="*/ 795573 w 848736"/>
                <a:gd name="connsiteY14" fmla="*/ 165476 h 698328"/>
                <a:gd name="connsiteX15" fmla="*/ 774308 w 848736"/>
                <a:gd name="connsiteY15" fmla="*/ 133579 h 698328"/>
                <a:gd name="connsiteX16" fmla="*/ 657350 w 848736"/>
                <a:gd name="connsiteY16" fmla="*/ 27253 h 698328"/>
                <a:gd name="connsiteX17" fmla="*/ 582922 w 848736"/>
                <a:gd name="connsiteY17" fmla="*/ 5988 h 698328"/>
                <a:gd name="connsiteX0" fmla="*/ 582922 w 848736"/>
                <a:gd name="connsiteY0" fmla="*/ 5988 h 698328"/>
                <a:gd name="connsiteX1" fmla="*/ 242680 w 848736"/>
                <a:gd name="connsiteY1" fmla="*/ 27253 h 698328"/>
                <a:gd name="connsiteX2" fmla="*/ 19396 w 848736"/>
                <a:gd name="connsiteY2" fmla="*/ 271802 h 698328"/>
                <a:gd name="connsiteX3" fmla="*/ 51294 w 848736"/>
                <a:gd name="connsiteY3" fmla="*/ 473821 h 698328"/>
                <a:gd name="connsiteX4" fmla="*/ 370271 w 848736"/>
                <a:gd name="connsiteY4" fmla="*/ 686472 h 698328"/>
                <a:gd name="connsiteX5" fmla="*/ 604187 w 848736"/>
                <a:gd name="connsiteY5" fmla="*/ 665207 h 698328"/>
                <a:gd name="connsiteX6" fmla="*/ 689247 w 848736"/>
                <a:gd name="connsiteY6" fmla="*/ 612044 h 698328"/>
                <a:gd name="connsiteX7" fmla="*/ 721145 w 848736"/>
                <a:gd name="connsiteY7" fmla="*/ 580146 h 698328"/>
                <a:gd name="connsiteX8" fmla="*/ 753043 w 848736"/>
                <a:gd name="connsiteY8" fmla="*/ 569514 h 698328"/>
                <a:gd name="connsiteX9" fmla="*/ 784940 w 848736"/>
                <a:gd name="connsiteY9" fmla="*/ 505718 h 698328"/>
                <a:gd name="connsiteX10" fmla="*/ 806206 w 848736"/>
                <a:gd name="connsiteY10" fmla="*/ 463188 h 698328"/>
                <a:gd name="connsiteX11" fmla="*/ 827471 w 848736"/>
                <a:gd name="connsiteY11" fmla="*/ 388760 h 698328"/>
                <a:gd name="connsiteX12" fmla="*/ 848736 w 848736"/>
                <a:gd name="connsiteY12" fmla="*/ 303700 h 698328"/>
                <a:gd name="connsiteX13" fmla="*/ 838103 w 848736"/>
                <a:gd name="connsiteY13" fmla="*/ 229272 h 698328"/>
                <a:gd name="connsiteX14" fmla="*/ 795573 w 848736"/>
                <a:gd name="connsiteY14" fmla="*/ 165476 h 698328"/>
                <a:gd name="connsiteX15" fmla="*/ 657350 w 848736"/>
                <a:gd name="connsiteY15" fmla="*/ 27253 h 698328"/>
                <a:gd name="connsiteX16" fmla="*/ 582922 w 848736"/>
                <a:gd name="connsiteY16" fmla="*/ 5988 h 698328"/>
                <a:gd name="connsiteX0" fmla="*/ 582922 w 854605"/>
                <a:gd name="connsiteY0" fmla="*/ 5988 h 698328"/>
                <a:gd name="connsiteX1" fmla="*/ 242680 w 854605"/>
                <a:gd name="connsiteY1" fmla="*/ 27253 h 698328"/>
                <a:gd name="connsiteX2" fmla="*/ 19396 w 854605"/>
                <a:gd name="connsiteY2" fmla="*/ 271802 h 698328"/>
                <a:gd name="connsiteX3" fmla="*/ 51294 w 854605"/>
                <a:gd name="connsiteY3" fmla="*/ 473821 h 698328"/>
                <a:gd name="connsiteX4" fmla="*/ 370271 w 854605"/>
                <a:gd name="connsiteY4" fmla="*/ 686472 h 698328"/>
                <a:gd name="connsiteX5" fmla="*/ 604187 w 854605"/>
                <a:gd name="connsiteY5" fmla="*/ 665207 h 698328"/>
                <a:gd name="connsiteX6" fmla="*/ 689247 w 854605"/>
                <a:gd name="connsiteY6" fmla="*/ 612044 h 698328"/>
                <a:gd name="connsiteX7" fmla="*/ 721145 w 854605"/>
                <a:gd name="connsiteY7" fmla="*/ 580146 h 698328"/>
                <a:gd name="connsiteX8" fmla="*/ 753043 w 854605"/>
                <a:gd name="connsiteY8" fmla="*/ 569514 h 698328"/>
                <a:gd name="connsiteX9" fmla="*/ 784940 w 854605"/>
                <a:gd name="connsiteY9" fmla="*/ 505718 h 698328"/>
                <a:gd name="connsiteX10" fmla="*/ 806206 w 854605"/>
                <a:gd name="connsiteY10" fmla="*/ 463188 h 698328"/>
                <a:gd name="connsiteX11" fmla="*/ 827471 w 854605"/>
                <a:gd name="connsiteY11" fmla="*/ 388760 h 698328"/>
                <a:gd name="connsiteX12" fmla="*/ 848736 w 854605"/>
                <a:gd name="connsiteY12" fmla="*/ 303700 h 698328"/>
                <a:gd name="connsiteX13" fmla="*/ 838103 w 854605"/>
                <a:gd name="connsiteY13" fmla="*/ 229272 h 698328"/>
                <a:gd name="connsiteX14" fmla="*/ 657350 w 854605"/>
                <a:gd name="connsiteY14" fmla="*/ 27253 h 698328"/>
                <a:gd name="connsiteX15" fmla="*/ 582922 w 854605"/>
                <a:gd name="connsiteY15" fmla="*/ 5988 h 698328"/>
                <a:gd name="connsiteX0" fmla="*/ 582922 w 848736"/>
                <a:gd name="connsiteY0" fmla="*/ 8065 h 700405"/>
                <a:gd name="connsiteX1" fmla="*/ 242680 w 848736"/>
                <a:gd name="connsiteY1" fmla="*/ 29330 h 700405"/>
                <a:gd name="connsiteX2" fmla="*/ 19396 w 848736"/>
                <a:gd name="connsiteY2" fmla="*/ 273879 h 700405"/>
                <a:gd name="connsiteX3" fmla="*/ 51294 w 848736"/>
                <a:gd name="connsiteY3" fmla="*/ 475898 h 700405"/>
                <a:gd name="connsiteX4" fmla="*/ 370271 w 848736"/>
                <a:gd name="connsiteY4" fmla="*/ 688549 h 700405"/>
                <a:gd name="connsiteX5" fmla="*/ 604187 w 848736"/>
                <a:gd name="connsiteY5" fmla="*/ 667284 h 700405"/>
                <a:gd name="connsiteX6" fmla="*/ 689247 w 848736"/>
                <a:gd name="connsiteY6" fmla="*/ 614121 h 700405"/>
                <a:gd name="connsiteX7" fmla="*/ 721145 w 848736"/>
                <a:gd name="connsiteY7" fmla="*/ 582223 h 700405"/>
                <a:gd name="connsiteX8" fmla="*/ 753043 w 848736"/>
                <a:gd name="connsiteY8" fmla="*/ 571591 h 700405"/>
                <a:gd name="connsiteX9" fmla="*/ 784940 w 848736"/>
                <a:gd name="connsiteY9" fmla="*/ 507795 h 700405"/>
                <a:gd name="connsiteX10" fmla="*/ 806206 w 848736"/>
                <a:gd name="connsiteY10" fmla="*/ 465265 h 700405"/>
                <a:gd name="connsiteX11" fmla="*/ 827471 w 848736"/>
                <a:gd name="connsiteY11" fmla="*/ 390837 h 700405"/>
                <a:gd name="connsiteX12" fmla="*/ 848736 w 848736"/>
                <a:gd name="connsiteY12" fmla="*/ 305777 h 700405"/>
                <a:gd name="connsiteX13" fmla="*/ 657350 w 848736"/>
                <a:gd name="connsiteY13" fmla="*/ 29330 h 700405"/>
                <a:gd name="connsiteX14" fmla="*/ 582922 w 848736"/>
                <a:gd name="connsiteY14" fmla="*/ 8065 h 700405"/>
                <a:gd name="connsiteX0" fmla="*/ 582922 w 848736"/>
                <a:gd name="connsiteY0" fmla="*/ 8065 h 700405"/>
                <a:gd name="connsiteX1" fmla="*/ 242680 w 848736"/>
                <a:gd name="connsiteY1" fmla="*/ 29330 h 700405"/>
                <a:gd name="connsiteX2" fmla="*/ 19396 w 848736"/>
                <a:gd name="connsiteY2" fmla="*/ 273879 h 700405"/>
                <a:gd name="connsiteX3" fmla="*/ 51294 w 848736"/>
                <a:gd name="connsiteY3" fmla="*/ 475898 h 700405"/>
                <a:gd name="connsiteX4" fmla="*/ 370271 w 848736"/>
                <a:gd name="connsiteY4" fmla="*/ 688549 h 700405"/>
                <a:gd name="connsiteX5" fmla="*/ 604187 w 848736"/>
                <a:gd name="connsiteY5" fmla="*/ 667284 h 700405"/>
                <a:gd name="connsiteX6" fmla="*/ 689247 w 848736"/>
                <a:gd name="connsiteY6" fmla="*/ 614121 h 700405"/>
                <a:gd name="connsiteX7" fmla="*/ 721145 w 848736"/>
                <a:gd name="connsiteY7" fmla="*/ 582223 h 700405"/>
                <a:gd name="connsiteX8" fmla="*/ 753043 w 848736"/>
                <a:gd name="connsiteY8" fmla="*/ 571591 h 700405"/>
                <a:gd name="connsiteX9" fmla="*/ 784940 w 848736"/>
                <a:gd name="connsiteY9" fmla="*/ 507795 h 700405"/>
                <a:gd name="connsiteX10" fmla="*/ 806206 w 848736"/>
                <a:gd name="connsiteY10" fmla="*/ 465265 h 700405"/>
                <a:gd name="connsiteX11" fmla="*/ 827471 w 848736"/>
                <a:gd name="connsiteY11" fmla="*/ 390837 h 700405"/>
                <a:gd name="connsiteX12" fmla="*/ 848736 w 848736"/>
                <a:gd name="connsiteY12" fmla="*/ 305777 h 700405"/>
                <a:gd name="connsiteX13" fmla="*/ 657350 w 848736"/>
                <a:gd name="connsiteY13" fmla="*/ 29330 h 700405"/>
                <a:gd name="connsiteX14" fmla="*/ 582922 w 848736"/>
                <a:gd name="connsiteY14" fmla="*/ 8065 h 700405"/>
                <a:gd name="connsiteX0" fmla="*/ 582922 w 848736"/>
                <a:gd name="connsiteY0" fmla="*/ 5988 h 698328"/>
                <a:gd name="connsiteX1" fmla="*/ 242680 w 848736"/>
                <a:gd name="connsiteY1" fmla="*/ 27253 h 698328"/>
                <a:gd name="connsiteX2" fmla="*/ 19396 w 848736"/>
                <a:gd name="connsiteY2" fmla="*/ 271802 h 698328"/>
                <a:gd name="connsiteX3" fmla="*/ 51294 w 848736"/>
                <a:gd name="connsiteY3" fmla="*/ 473821 h 698328"/>
                <a:gd name="connsiteX4" fmla="*/ 370271 w 848736"/>
                <a:gd name="connsiteY4" fmla="*/ 686472 h 698328"/>
                <a:gd name="connsiteX5" fmla="*/ 604187 w 848736"/>
                <a:gd name="connsiteY5" fmla="*/ 665207 h 698328"/>
                <a:gd name="connsiteX6" fmla="*/ 689247 w 848736"/>
                <a:gd name="connsiteY6" fmla="*/ 612044 h 698328"/>
                <a:gd name="connsiteX7" fmla="*/ 721145 w 848736"/>
                <a:gd name="connsiteY7" fmla="*/ 580146 h 698328"/>
                <a:gd name="connsiteX8" fmla="*/ 753043 w 848736"/>
                <a:gd name="connsiteY8" fmla="*/ 569514 h 698328"/>
                <a:gd name="connsiteX9" fmla="*/ 784940 w 848736"/>
                <a:gd name="connsiteY9" fmla="*/ 505718 h 698328"/>
                <a:gd name="connsiteX10" fmla="*/ 806206 w 848736"/>
                <a:gd name="connsiteY10" fmla="*/ 463188 h 698328"/>
                <a:gd name="connsiteX11" fmla="*/ 827471 w 848736"/>
                <a:gd name="connsiteY11" fmla="*/ 388760 h 698328"/>
                <a:gd name="connsiteX12" fmla="*/ 848736 w 848736"/>
                <a:gd name="connsiteY12" fmla="*/ 303700 h 698328"/>
                <a:gd name="connsiteX13" fmla="*/ 657350 w 848736"/>
                <a:gd name="connsiteY13" fmla="*/ 27253 h 698328"/>
                <a:gd name="connsiteX14" fmla="*/ 582922 w 848736"/>
                <a:gd name="connsiteY14" fmla="*/ 5988 h 698328"/>
                <a:gd name="connsiteX0" fmla="*/ 582922 w 848736"/>
                <a:gd name="connsiteY0" fmla="*/ 7234 h 699574"/>
                <a:gd name="connsiteX1" fmla="*/ 242680 w 848736"/>
                <a:gd name="connsiteY1" fmla="*/ 28499 h 699574"/>
                <a:gd name="connsiteX2" fmla="*/ 19396 w 848736"/>
                <a:gd name="connsiteY2" fmla="*/ 273048 h 699574"/>
                <a:gd name="connsiteX3" fmla="*/ 51294 w 848736"/>
                <a:gd name="connsiteY3" fmla="*/ 475067 h 699574"/>
                <a:gd name="connsiteX4" fmla="*/ 370271 w 848736"/>
                <a:gd name="connsiteY4" fmla="*/ 687718 h 699574"/>
                <a:gd name="connsiteX5" fmla="*/ 604187 w 848736"/>
                <a:gd name="connsiteY5" fmla="*/ 666453 h 699574"/>
                <a:gd name="connsiteX6" fmla="*/ 689247 w 848736"/>
                <a:gd name="connsiteY6" fmla="*/ 613290 h 699574"/>
                <a:gd name="connsiteX7" fmla="*/ 721145 w 848736"/>
                <a:gd name="connsiteY7" fmla="*/ 581392 h 699574"/>
                <a:gd name="connsiteX8" fmla="*/ 753043 w 848736"/>
                <a:gd name="connsiteY8" fmla="*/ 570760 h 699574"/>
                <a:gd name="connsiteX9" fmla="*/ 784940 w 848736"/>
                <a:gd name="connsiteY9" fmla="*/ 506964 h 699574"/>
                <a:gd name="connsiteX10" fmla="*/ 806206 w 848736"/>
                <a:gd name="connsiteY10" fmla="*/ 464434 h 699574"/>
                <a:gd name="connsiteX11" fmla="*/ 827471 w 848736"/>
                <a:gd name="connsiteY11" fmla="*/ 390006 h 699574"/>
                <a:gd name="connsiteX12" fmla="*/ 848736 w 848736"/>
                <a:gd name="connsiteY12" fmla="*/ 304946 h 699574"/>
                <a:gd name="connsiteX13" fmla="*/ 728202 w 848736"/>
                <a:gd name="connsiteY13" fmla="*/ 48483 h 699574"/>
                <a:gd name="connsiteX14" fmla="*/ 582922 w 848736"/>
                <a:gd name="connsiteY14" fmla="*/ 7234 h 699574"/>
                <a:gd name="connsiteX0" fmla="*/ 728202 w 848736"/>
                <a:gd name="connsiteY0" fmla="*/ 42395 h 693486"/>
                <a:gd name="connsiteX1" fmla="*/ 242680 w 848736"/>
                <a:gd name="connsiteY1" fmla="*/ 22411 h 693486"/>
                <a:gd name="connsiteX2" fmla="*/ 19396 w 848736"/>
                <a:gd name="connsiteY2" fmla="*/ 266960 h 693486"/>
                <a:gd name="connsiteX3" fmla="*/ 51294 w 848736"/>
                <a:gd name="connsiteY3" fmla="*/ 468979 h 693486"/>
                <a:gd name="connsiteX4" fmla="*/ 370271 w 848736"/>
                <a:gd name="connsiteY4" fmla="*/ 681630 h 693486"/>
                <a:gd name="connsiteX5" fmla="*/ 604187 w 848736"/>
                <a:gd name="connsiteY5" fmla="*/ 660365 h 693486"/>
                <a:gd name="connsiteX6" fmla="*/ 689247 w 848736"/>
                <a:gd name="connsiteY6" fmla="*/ 607202 h 693486"/>
                <a:gd name="connsiteX7" fmla="*/ 721145 w 848736"/>
                <a:gd name="connsiteY7" fmla="*/ 575304 h 693486"/>
                <a:gd name="connsiteX8" fmla="*/ 753043 w 848736"/>
                <a:gd name="connsiteY8" fmla="*/ 564672 h 693486"/>
                <a:gd name="connsiteX9" fmla="*/ 784940 w 848736"/>
                <a:gd name="connsiteY9" fmla="*/ 500876 h 693486"/>
                <a:gd name="connsiteX10" fmla="*/ 806206 w 848736"/>
                <a:gd name="connsiteY10" fmla="*/ 458346 h 693486"/>
                <a:gd name="connsiteX11" fmla="*/ 827471 w 848736"/>
                <a:gd name="connsiteY11" fmla="*/ 383918 h 693486"/>
                <a:gd name="connsiteX12" fmla="*/ 848736 w 848736"/>
                <a:gd name="connsiteY12" fmla="*/ 298858 h 693486"/>
                <a:gd name="connsiteX13" fmla="*/ 728202 w 848736"/>
                <a:gd name="connsiteY13" fmla="*/ 42395 h 693486"/>
                <a:gd name="connsiteX0" fmla="*/ 728202 w 848736"/>
                <a:gd name="connsiteY0" fmla="*/ 42395 h 693486"/>
                <a:gd name="connsiteX1" fmla="*/ 242680 w 848736"/>
                <a:gd name="connsiteY1" fmla="*/ 22411 h 693486"/>
                <a:gd name="connsiteX2" fmla="*/ 19396 w 848736"/>
                <a:gd name="connsiteY2" fmla="*/ 266960 h 693486"/>
                <a:gd name="connsiteX3" fmla="*/ 51294 w 848736"/>
                <a:gd name="connsiteY3" fmla="*/ 468979 h 693486"/>
                <a:gd name="connsiteX4" fmla="*/ 370271 w 848736"/>
                <a:gd name="connsiteY4" fmla="*/ 681630 h 693486"/>
                <a:gd name="connsiteX5" fmla="*/ 604187 w 848736"/>
                <a:gd name="connsiteY5" fmla="*/ 660365 h 693486"/>
                <a:gd name="connsiteX6" fmla="*/ 689247 w 848736"/>
                <a:gd name="connsiteY6" fmla="*/ 607202 h 693486"/>
                <a:gd name="connsiteX7" fmla="*/ 721145 w 848736"/>
                <a:gd name="connsiteY7" fmla="*/ 575304 h 693486"/>
                <a:gd name="connsiteX8" fmla="*/ 784940 w 848736"/>
                <a:gd name="connsiteY8" fmla="*/ 500876 h 693486"/>
                <a:gd name="connsiteX9" fmla="*/ 806206 w 848736"/>
                <a:gd name="connsiteY9" fmla="*/ 458346 h 693486"/>
                <a:gd name="connsiteX10" fmla="*/ 827471 w 848736"/>
                <a:gd name="connsiteY10" fmla="*/ 383918 h 693486"/>
                <a:gd name="connsiteX11" fmla="*/ 848736 w 848736"/>
                <a:gd name="connsiteY11" fmla="*/ 298858 h 693486"/>
                <a:gd name="connsiteX12" fmla="*/ 728202 w 848736"/>
                <a:gd name="connsiteY12" fmla="*/ 42395 h 693486"/>
                <a:gd name="connsiteX0" fmla="*/ 728202 w 848736"/>
                <a:gd name="connsiteY0" fmla="*/ 42395 h 693486"/>
                <a:gd name="connsiteX1" fmla="*/ 242680 w 848736"/>
                <a:gd name="connsiteY1" fmla="*/ 22411 h 693486"/>
                <a:gd name="connsiteX2" fmla="*/ 19396 w 848736"/>
                <a:gd name="connsiteY2" fmla="*/ 266960 h 693486"/>
                <a:gd name="connsiteX3" fmla="*/ 51294 w 848736"/>
                <a:gd name="connsiteY3" fmla="*/ 468979 h 693486"/>
                <a:gd name="connsiteX4" fmla="*/ 370271 w 848736"/>
                <a:gd name="connsiteY4" fmla="*/ 681630 h 693486"/>
                <a:gd name="connsiteX5" fmla="*/ 604187 w 848736"/>
                <a:gd name="connsiteY5" fmla="*/ 660365 h 693486"/>
                <a:gd name="connsiteX6" fmla="*/ 689247 w 848736"/>
                <a:gd name="connsiteY6" fmla="*/ 607202 h 693486"/>
                <a:gd name="connsiteX7" fmla="*/ 784940 w 848736"/>
                <a:gd name="connsiteY7" fmla="*/ 500876 h 693486"/>
                <a:gd name="connsiteX8" fmla="*/ 806206 w 848736"/>
                <a:gd name="connsiteY8" fmla="*/ 458346 h 693486"/>
                <a:gd name="connsiteX9" fmla="*/ 827471 w 848736"/>
                <a:gd name="connsiteY9" fmla="*/ 383918 h 693486"/>
                <a:gd name="connsiteX10" fmla="*/ 848736 w 848736"/>
                <a:gd name="connsiteY10" fmla="*/ 298858 h 693486"/>
                <a:gd name="connsiteX11" fmla="*/ 728202 w 848736"/>
                <a:gd name="connsiteY11" fmla="*/ 42395 h 693486"/>
                <a:gd name="connsiteX0" fmla="*/ 728202 w 848736"/>
                <a:gd name="connsiteY0" fmla="*/ 42395 h 693486"/>
                <a:gd name="connsiteX1" fmla="*/ 242680 w 848736"/>
                <a:gd name="connsiteY1" fmla="*/ 22411 h 693486"/>
                <a:gd name="connsiteX2" fmla="*/ 19396 w 848736"/>
                <a:gd name="connsiteY2" fmla="*/ 266960 h 693486"/>
                <a:gd name="connsiteX3" fmla="*/ 51294 w 848736"/>
                <a:gd name="connsiteY3" fmla="*/ 468979 h 693486"/>
                <a:gd name="connsiteX4" fmla="*/ 370271 w 848736"/>
                <a:gd name="connsiteY4" fmla="*/ 681630 h 693486"/>
                <a:gd name="connsiteX5" fmla="*/ 604187 w 848736"/>
                <a:gd name="connsiteY5" fmla="*/ 660365 h 693486"/>
                <a:gd name="connsiteX6" fmla="*/ 689247 w 848736"/>
                <a:gd name="connsiteY6" fmla="*/ 607202 h 693486"/>
                <a:gd name="connsiteX7" fmla="*/ 806206 w 848736"/>
                <a:gd name="connsiteY7" fmla="*/ 458346 h 693486"/>
                <a:gd name="connsiteX8" fmla="*/ 827471 w 848736"/>
                <a:gd name="connsiteY8" fmla="*/ 383918 h 693486"/>
                <a:gd name="connsiteX9" fmla="*/ 848736 w 848736"/>
                <a:gd name="connsiteY9" fmla="*/ 298858 h 693486"/>
                <a:gd name="connsiteX10" fmla="*/ 728202 w 848736"/>
                <a:gd name="connsiteY10" fmla="*/ 42395 h 693486"/>
                <a:gd name="connsiteX0" fmla="*/ 728202 w 851947"/>
                <a:gd name="connsiteY0" fmla="*/ 42395 h 693486"/>
                <a:gd name="connsiteX1" fmla="*/ 242680 w 851947"/>
                <a:gd name="connsiteY1" fmla="*/ 22411 h 693486"/>
                <a:gd name="connsiteX2" fmla="*/ 19396 w 851947"/>
                <a:gd name="connsiteY2" fmla="*/ 266960 h 693486"/>
                <a:gd name="connsiteX3" fmla="*/ 51294 w 851947"/>
                <a:gd name="connsiteY3" fmla="*/ 468979 h 693486"/>
                <a:gd name="connsiteX4" fmla="*/ 370271 w 851947"/>
                <a:gd name="connsiteY4" fmla="*/ 681630 h 693486"/>
                <a:gd name="connsiteX5" fmla="*/ 604187 w 851947"/>
                <a:gd name="connsiteY5" fmla="*/ 660365 h 693486"/>
                <a:gd name="connsiteX6" fmla="*/ 689247 w 851947"/>
                <a:gd name="connsiteY6" fmla="*/ 607202 h 693486"/>
                <a:gd name="connsiteX7" fmla="*/ 806206 w 851947"/>
                <a:gd name="connsiteY7" fmla="*/ 458346 h 693486"/>
                <a:gd name="connsiteX8" fmla="*/ 848736 w 851947"/>
                <a:gd name="connsiteY8" fmla="*/ 298858 h 693486"/>
                <a:gd name="connsiteX9" fmla="*/ 728202 w 851947"/>
                <a:gd name="connsiteY9" fmla="*/ 42395 h 693486"/>
                <a:gd name="connsiteX0" fmla="*/ 728202 w 853323"/>
                <a:gd name="connsiteY0" fmla="*/ 42395 h 698732"/>
                <a:gd name="connsiteX1" fmla="*/ 242680 w 853323"/>
                <a:gd name="connsiteY1" fmla="*/ 22411 h 698732"/>
                <a:gd name="connsiteX2" fmla="*/ 19396 w 853323"/>
                <a:gd name="connsiteY2" fmla="*/ 266960 h 698732"/>
                <a:gd name="connsiteX3" fmla="*/ 51294 w 853323"/>
                <a:gd name="connsiteY3" fmla="*/ 468979 h 698732"/>
                <a:gd name="connsiteX4" fmla="*/ 370271 w 853323"/>
                <a:gd name="connsiteY4" fmla="*/ 681630 h 698732"/>
                <a:gd name="connsiteX5" fmla="*/ 604187 w 853323"/>
                <a:gd name="connsiteY5" fmla="*/ 660365 h 698732"/>
                <a:gd name="connsiteX6" fmla="*/ 806206 w 853323"/>
                <a:gd name="connsiteY6" fmla="*/ 458346 h 698732"/>
                <a:gd name="connsiteX7" fmla="*/ 848736 w 853323"/>
                <a:gd name="connsiteY7" fmla="*/ 298858 h 698732"/>
                <a:gd name="connsiteX8" fmla="*/ 728202 w 853323"/>
                <a:gd name="connsiteY8" fmla="*/ 42395 h 69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323" h="698732">
                  <a:moveTo>
                    <a:pt x="728202" y="42395"/>
                  </a:moveTo>
                  <a:cubicBezTo>
                    <a:pt x="627193" y="-3679"/>
                    <a:pt x="360814" y="-15016"/>
                    <a:pt x="242680" y="22411"/>
                  </a:cubicBezTo>
                  <a:cubicBezTo>
                    <a:pt x="124546" y="59838"/>
                    <a:pt x="51294" y="192532"/>
                    <a:pt x="19396" y="266960"/>
                  </a:cubicBezTo>
                  <a:cubicBezTo>
                    <a:pt x="-12502" y="341388"/>
                    <a:pt x="-7185" y="399867"/>
                    <a:pt x="51294" y="468979"/>
                  </a:cubicBezTo>
                  <a:cubicBezTo>
                    <a:pt x="109773" y="538091"/>
                    <a:pt x="278122" y="649732"/>
                    <a:pt x="370271" y="681630"/>
                  </a:cubicBezTo>
                  <a:cubicBezTo>
                    <a:pt x="462420" y="713528"/>
                    <a:pt x="531531" y="697579"/>
                    <a:pt x="604187" y="660365"/>
                  </a:cubicBezTo>
                  <a:cubicBezTo>
                    <a:pt x="676843" y="623151"/>
                    <a:pt x="765448" y="518597"/>
                    <a:pt x="806206" y="458346"/>
                  </a:cubicBezTo>
                  <a:cubicBezTo>
                    <a:pt x="846964" y="398095"/>
                    <a:pt x="861737" y="368183"/>
                    <a:pt x="848736" y="298858"/>
                  </a:cubicBezTo>
                  <a:cubicBezTo>
                    <a:pt x="835735" y="229533"/>
                    <a:pt x="829211" y="88470"/>
                    <a:pt x="728202" y="42395"/>
                  </a:cubicBezTo>
                  <a:close/>
                </a:path>
              </a:pathLst>
            </a:custGeom>
            <a:solidFill>
              <a:srgbClr val="FFED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Picture 8">
            <a:extLst>
              <a:ext uri="{FF2B5EF4-FFF2-40B4-BE49-F238E27FC236}">
                <a16:creationId xmlns:a16="http://schemas.microsoft.com/office/drawing/2014/main" id="{639F8B9A-8823-EB50-8947-FD6E727C447F}"/>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996665" y="4572000"/>
            <a:ext cx="6887413" cy="904969"/>
          </a:xfrm>
          <a:prstGeom prst="rect">
            <a:avLst/>
          </a:prstGeom>
        </p:spPr>
      </p:pic>
    </p:spTree>
    <p:extLst>
      <p:ext uri="{BB962C8B-B14F-4D97-AF65-F5344CB8AC3E}">
        <p14:creationId xmlns:p14="http://schemas.microsoft.com/office/powerpoint/2010/main" val="11466658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0-#ppt_w/2"/>
                                          </p:val>
                                        </p:tav>
                                        <p:tav tm="100000">
                                          <p:val>
                                            <p:strVal val="#ppt_x"/>
                                          </p:val>
                                        </p:tav>
                                      </p:tavLst>
                                    </p:anim>
                                    <p:anim calcmode="lin" valueType="num">
                                      <p:cBhvr additive="base">
                                        <p:cTn id="12"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OÀN CẢNH SÔNG HƯƠNG THƠ MỘ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6276639" cy="9144000"/>
          </a:xfrm>
          <a:prstGeom prst="rect">
            <a:avLst/>
          </a:prstGeom>
        </p:spPr>
      </p:pic>
    </p:spTree>
    <p:extLst>
      <p:ext uri="{BB962C8B-B14F-4D97-AF65-F5344CB8AC3E}">
        <p14:creationId xmlns:p14="http://schemas.microsoft.com/office/powerpoint/2010/main" val="401284397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D756F8-4FAE-7209-7CD3-36974EBCFDB4}"/>
              </a:ext>
            </a:extLst>
          </p:cNvPr>
          <p:cNvSpPr/>
          <p:nvPr/>
        </p:nvSpPr>
        <p:spPr>
          <a:xfrm>
            <a:off x="322660" y="239486"/>
            <a:ext cx="15631319" cy="8665029"/>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B2F3806-5502-8FC6-A0A4-AF00DE38A3FE}"/>
              </a:ext>
            </a:extLst>
          </p:cNvPr>
          <p:cNvSpPr txBox="1">
            <a:spLocks/>
          </p:cNvSpPr>
          <p:nvPr/>
        </p:nvSpPr>
        <p:spPr>
          <a:xfrm>
            <a:off x="0" y="396360"/>
            <a:ext cx="16276638" cy="16369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200" b="1" i="0" u="sng"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itchFamily="18" charset="0"/>
              </a:rPr>
              <a:t>Tiếng</a:t>
            </a:r>
            <a:r>
              <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rPr>
              <a:t> </a:t>
            </a:r>
            <a:r>
              <a:rPr kumimoji="0" lang="en-US" sz="3200" b="1" i="0" u="sng"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itchFamily="18" charset="0"/>
              </a:rPr>
              <a:t>Việt</a:t>
            </a:r>
            <a:endPar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endParaRP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err="1">
                <a:ln>
                  <a:noFill/>
                </a:ln>
                <a:solidFill>
                  <a:srgbClr val="F4AF02"/>
                </a:solidFill>
                <a:effectLst/>
                <a:uLnTx/>
                <a:uFillTx/>
                <a:latin typeface="iCiel Cadena" panose="02000503000000020004" pitchFamily="50" charset="0"/>
                <a:ea typeface="+mj-ea"/>
                <a:cs typeface="Times New Roman" panose="02020603050405020304" pitchFamily="18" charset="0"/>
              </a:rPr>
              <a:t>Đọc</a:t>
            </a:r>
            <a:r>
              <a:rPr kumimoji="0" lang="en-US"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rPr>
              <a:t>: </a:t>
            </a:r>
            <a:r>
              <a:rPr kumimoji="0" lang="vi-VN"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rPr>
              <a:t>Sông Hương</a:t>
            </a:r>
            <a:endParaRPr kumimoji="0" lang="en-US"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endParaRPr>
          </a:p>
        </p:txBody>
      </p:sp>
      <p:sp>
        <p:nvSpPr>
          <p:cNvPr id="7" name="TextBox 6">
            <a:extLst>
              <a:ext uri="{FF2B5EF4-FFF2-40B4-BE49-F238E27FC236}">
                <a16:creationId xmlns:a16="http://schemas.microsoft.com/office/drawing/2014/main" id="{3B73FE57-3289-A135-19FB-7F5EA31C2AC8}"/>
              </a:ext>
            </a:extLst>
          </p:cNvPr>
          <p:cNvSpPr txBox="1"/>
          <p:nvPr/>
        </p:nvSpPr>
        <p:spPr>
          <a:xfrm>
            <a:off x="496689" y="2159704"/>
            <a:ext cx="15283259" cy="6755696"/>
          </a:xfrm>
          <a:prstGeom prst="rect">
            <a:avLst/>
          </a:prstGeom>
          <a:noFill/>
        </p:spPr>
        <p:txBody>
          <a:bodyPr wrap="square">
            <a:spAutoFit/>
          </a:bodyPr>
          <a:lstStyle/>
          <a:p>
            <a:pPr indent="457200" algn="just">
              <a:spcAft>
                <a:spcPts val="600"/>
              </a:spcAft>
            </a:pPr>
            <a:r>
              <a:rPr lang="vi-VN" sz="3100" b="0" i="0">
                <a:effectLst/>
                <a:latin typeface="Times New Roman" panose="02020603050405020304" pitchFamily="18" charset="0"/>
                <a:ea typeface="Roboto" panose="02000000000000000000" pitchFamily="2" charset="0"/>
                <a:cs typeface="Times New Roman" panose="02020603050405020304" pitchFamily="18" charset="0"/>
              </a:rPr>
              <a:t>Từ xưa, người Huế đã dành những lời thơ đẹp nhất, tình cảm sâu đậm nhất cho dòng sông quê hương.</a:t>
            </a:r>
          </a:p>
          <a:p>
            <a:pPr indent="457200" algn="just">
              <a:spcAft>
                <a:spcPts val="600"/>
              </a:spcAft>
            </a:pPr>
            <a:r>
              <a:rPr lang="vi-VN" sz="3100" b="0" i="0">
                <a:effectLst/>
                <a:latin typeface="Times New Roman" panose="02020603050405020304" pitchFamily="18" charset="0"/>
                <a:ea typeface="Roboto" panose="02000000000000000000" pitchFamily="2" charset="0"/>
                <a:cs typeface="Times New Roman" panose="02020603050405020304" pitchFamily="18" charset="0"/>
              </a:rPr>
              <a:t>Người ta kể rằng, xưa kia, dòng nước ở đây thường thoảng lên một mùi hương dìu dịu bởi nguồn sông chảy qua một cảnh rừng mọc dày một loại cỏ có tên là thạch xương bồ.</a:t>
            </a:r>
          </a:p>
          <a:p>
            <a:pPr indent="457200" algn="just">
              <a:spcAft>
                <a:spcPts val="600"/>
              </a:spcAft>
            </a:pPr>
            <a:r>
              <a:rPr lang="vi-VN" sz="3100" b="0" i="0">
                <a:effectLst/>
                <a:latin typeface="Times New Roman" panose="02020603050405020304" pitchFamily="18" charset="0"/>
                <a:ea typeface="Roboto" panose="02000000000000000000" pitchFamily="2" charset="0"/>
                <a:cs typeface="Times New Roman" panose="02020603050405020304" pitchFamily="18" charset="0"/>
              </a:rPr>
              <a:t>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cỏ,...</a:t>
            </a:r>
          </a:p>
          <a:p>
            <a:pPr indent="457200" algn="just">
              <a:spcAft>
                <a:spcPts val="600"/>
              </a:spcAft>
            </a:pPr>
            <a:r>
              <a:rPr lang="vi-VN" sz="3100" b="0" i="0">
                <a:effectLst/>
                <a:latin typeface="Times New Roman" panose="02020603050405020304" pitchFamily="18" charset="0"/>
                <a:ea typeface="Roboto" panose="02000000000000000000" pitchFamily="2" charset="0"/>
                <a:cs typeface="Times New Roman" panose="02020603050405020304" pitchFamily="18" charset="0"/>
              </a:rPr>
              <a:t>Cứ mỗi mùa hè tới, hoa phượng vĩ nở đỏ rực hai bên bờ. Hương Giang bỗng thay chiếc áo xanh hằng ngày thành dải lụa đào ửng hồng cả phố phường.</a:t>
            </a:r>
          </a:p>
          <a:p>
            <a:pPr indent="457200" algn="just">
              <a:spcAft>
                <a:spcPts val="600"/>
              </a:spcAft>
            </a:pPr>
            <a:r>
              <a:rPr lang="vi-VN" sz="3100" b="0" i="0">
                <a:effectLst/>
                <a:latin typeface="Times New Roman" panose="02020603050405020304" pitchFamily="18" charset="0"/>
                <a:ea typeface="Roboto" panose="02000000000000000000" pitchFamily="2" charset="0"/>
                <a:cs typeface="Times New Roman" panose="02020603050405020304" pitchFamily="18" charset="0"/>
              </a:rPr>
              <a:t>Những đêm trăng sáng, dòng sông là một đường trăng lung linh dát vàng.</a:t>
            </a:r>
          </a:p>
          <a:p>
            <a:pPr indent="457200" algn="just">
              <a:spcAft>
                <a:spcPts val="600"/>
              </a:spcAft>
            </a:pPr>
            <a:r>
              <a:rPr lang="vi-VN" sz="3100" b="0" i="0">
                <a:effectLst/>
                <a:latin typeface="Times New Roman" panose="02020603050405020304" pitchFamily="18" charset="0"/>
                <a:ea typeface="Roboto" panose="02000000000000000000" pitchFamily="2" charset="0"/>
                <a:cs typeface="Times New Roman" panose="02020603050405020304" pitchFamily="18" charset="0"/>
              </a:rPr>
              <a:t>Sông Hương là một đặc ân của thiên nhiên dành cho Huế, làm cho không khí thành phố trở nên trong lành, làm tan biến những tiếng ồn ào của chợ búa, tạo cho thành phố một vẻ êm đềm.</a:t>
            </a:r>
          </a:p>
          <a:p>
            <a:pPr indent="457200" algn="r">
              <a:spcAft>
                <a:spcPts val="600"/>
              </a:spcAft>
            </a:pPr>
            <a:r>
              <a:rPr lang="vi-VN" sz="3100" b="0" i="0">
                <a:effectLst/>
                <a:latin typeface="Times New Roman" panose="02020603050405020304" pitchFamily="18" charset="0"/>
                <a:ea typeface="Roboto" panose="02000000000000000000" pitchFamily="2" charset="0"/>
                <a:cs typeface="Times New Roman" panose="02020603050405020304" pitchFamily="18" charset="0"/>
              </a:rPr>
              <a:t>(Theo Cửu Thọ)</a:t>
            </a:r>
          </a:p>
        </p:txBody>
      </p:sp>
    </p:spTree>
    <p:extLst>
      <p:ext uri="{BB962C8B-B14F-4D97-AF65-F5344CB8AC3E}">
        <p14:creationId xmlns:p14="http://schemas.microsoft.com/office/powerpoint/2010/main" val="22679887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4A1A349-C900-2621-9B71-40B0B4465B9E}"/>
              </a:ext>
            </a:extLst>
          </p:cNvPr>
          <p:cNvSpPr/>
          <p:nvPr/>
        </p:nvSpPr>
        <p:spPr>
          <a:xfrm>
            <a:off x="322660" y="239486"/>
            <a:ext cx="15631319" cy="8665029"/>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Rectangle 1"/>
          <p:cNvSpPr/>
          <p:nvPr/>
        </p:nvSpPr>
        <p:spPr>
          <a:xfrm>
            <a:off x="739168" y="3032334"/>
            <a:ext cx="15214810" cy="707886"/>
          </a:xfrm>
          <a:prstGeom prst="rect">
            <a:avLst/>
          </a:prstGeom>
        </p:spPr>
        <p:txBody>
          <a:bodyPr wrap="square">
            <a:spAutoFit/>
          </a:bodyPr>
          <a:lstStyle/>
          <a:p>
            <a:pPr algn="just"/>
            <a:r>
              <a:rPr lang="en-US" sz="4000" b="1">
                <a:latin typeface="Times New Roman" pitchFamily="18" charset="0"/>
                <a:cs typeface="Times New Roman" pitchFamily="18" charset="0"/>
              </a:rPr>
              <a:t>Đọc diễn cảm, nhấn giọng ở những từ ngữ giàu sức gợi tả, gợi cảm.</a:t>
            </a:r>
            <a:endParaRPr lang="en-US" sz="4000" b="1" dirty="0">
              <a:latin typeface="Times New Roman" pitchFamily="18" charset="0"/>
              <a:cs typeface="Times New Roman" pitchFamily="18" charset="0"/>
            </a:endParaRPr>
          </a:p>
        </p:txBody>
      </p:sp>
      <p:sp>
        <p:nvSpPr>
          <p:cNvPr id="3" name="Rectangle 2"/>
          <p:cNvSpPr/>
          <p:nvPr/>
        </p:nvSpPr>
        <p:spPr>
          <a:xfrm>
            <a:off x="736320" y="4739263"/>
            <a:ext cx="13578681" cy="3631763"/>
          </a:xfrm>
          <a:prstGeom prst="rect">
            <a:avLst/>
          </a:prstGeom>
        </p:spPr>
        <p:txBody>
          <a:bodyPr wrap="square">
            <a:spAutoFit/>
          </a:bodyPr>
          <a:lstStyle/>
          <a:p>
            <a:pPr>
              <a:spcAft>
                <a:spcPts val="1200"/>
              </a:spcAft>
            </a:pPr>
            <a:r>
              <a:rPr lang="en-US" sz="3800" b="1">
                <a:latin typeface="Times New Roman" pitchFamily="18" charset="0"/>
                <a:cs typeface="Times New Roman" pitchFamily="18" charset="0"/>
              </a:rPr>
              <a:t>+ Đoạn 1: Từ </a:t>
            </a:r>
            <a:r>
              <a:rPr lang="en-US" sz="3800" b="1" dirty="0" err="1">
                <a:latin typeface="Times New Roman" pitchFamily="18" charset="0"/>
                <a:cs typeface="Times New Roman" pitchFamily="18" charset="0"/>
              </a:rPr>
              <a:t>đầu</a:t>
            </a:r>
            <a:r>
              <a:rPr lang="en-US" sz="3800" b="1" dirty="0">
                <a:latin typeface="Times New Roman" pitchFamily="18" charset="0"/>
                <a:cs typeface="Times New Roman" pitchFamily="18" charset="0"/>
              </a:rPr>
              <a:t> </a:t>
            </a:r>
            <a:r>
              <a:rPr lang="en-US" sz="3800" b="1" err="1">
                <a:latin typeface="Times New Roman" pitchFamily="18" charset="0"/>
                <a:cs typeface="Times New Roman" pitchFamily="18" charset="0"/>
              </a:rPr>
              <a:t>đến</a:t>
            </a:r>
            <a:r>
              <a:rPr lang="en-US" sz="3800" b="1">
                <a:latin typeface="Times New Roman" pitchFamily="18" charset="0"/>
                <a:cs typeface="Times New Roman" pitchFamily="18" charset="0"/>
              </a:rPr>
              <a:t> </a:t>
            </a:r>
            <a:r>
              <a:rPr lang="en-US" sz="3800" b="1" i="1">
                <a:latin typeface="Times New Roman" pitchFamily="18" charset="0"/>
                <a:cs typeface="Times New Roman" pitchFamily="18" charset="0"/>
              </a:rPr>
              <a:t>xương bồ.</a:t>
            </a:r>
            <a:endParaRPr lang="en-US" sz="3800" b="1" dirty="0">
              <a:latin typeface="Times New Roman" pitchFamily="18" charset="0"/>
              <a:cs typeface="Times New Roman" pitchFamily="18" charset="0"/>
            </a:endParaRPr>
          </a:p>
          <a:p>
            <a:pPr>
              <a:spcAft>
                <a:spcPts val="1200"/>
              </a:spcAft>
            </a:pPr>
            <a:r>
              <a:rPr lang="en-US" sz="3800" b="1">
                <a:latin typeface="Times New Roman" pitchFamily="18" charset="0"/>
                <a:cs typeface="Times New Roman" pitchFamily="18" charset="0"/>
              </a:rPr>
              <a:t>+ Đoạn 2</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Tiếp</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theo</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cho</a:t>
            </a:r>
            <a:r>
              <a:rPr lang="en-US" sz="3800" b="1" dirty="0">
                <a:latin typeface="Times New Roman" pitchFamily="18" charset="0"/>
                <a:cs typeface="Times New Roman" pitchFamily="18" charset="0"/>
              </a:rPr>
              <a:t> </a:t>
            </a:r>
            <a:r>
              <a:rPr lang="en-US" sz="3800" b="1" err="1">
                <a:latin typeface="Times New Roman" pitchFamily="18" charset="0"/>
                <a:cs typeface="Times New Roman" pitchFamily="18" charset="0"/>
              </a:rPr>
              <a:t>đến</a:t>
            </a:r>
            <a:r>
              <a:rPr lang="en-US" sz="3800" b="1">
                <a:latin typeface="Times New Roman" pitchFamily="18" charset="0"/>
                <a:cs typeface="Times New Roman" pitchFamily="18" charset="0"/>
              </a:rPr>
              <a:t> </a:t>
            </a:r>
            <a:r>
              <a:rPr lang="en-US" sz="3800" b="1" i="1">
                <a:latin typeface="Times New Roman" pitchFamily="18" charset="0"/>
                <a:cs typeface="Times New Roman" pitchFamily="18" charset="0"/>
              </a:rPr>
              <a:t>thảm cỏ.</a:t>
            </a:r>
            <a:endParaRPr lang="en-US" sz="3800" b="1" dirty="0">
              <a:latin typeface="Times New Roman" pitchFamily="18" charset="0"/>
              <a:cs typeface="Times New Roman" pitchFamily="18" charset="0"/>
            </a:endParaRPr>
          </a:p>
          <a:p>
            <a:pPr>
              <a:spcAft>
                <a:spcPts val="1200"/>
              </a:spcAft>
            </a:pPr>
            <a:r>
              <a:rPr lang="en-US" sz="3800" b="1">
                <a:latin typeface="Times New Roman" pitchFamily="18" charset="0"/>
                <a:cs typeface="Times New Roman" pitchFamily="18" charset="0"/>
              </a:rPr>
              <a:t>+ Đoạn 3</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Tiếp</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theo</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cho</a:t>
            </a:r>
            <a:r>
              <a:rPr lang="en-US" sz="3800" b="1" dirty="0">
                <a:latin typeface="Times New Roman" pitchFamily="18" charset="0"/>
                <a:cs typeface="Times New Roman" pitchFamily="18" charset="0"/>
              </a:rPr>
              <a:t> </a:t>
            </a:r>
            <a:r>
              <a:rPr lang="en-US" sz="3800" b="1" err="1">
                <a:latin typeface="Times New Roman" pitchFamily="18" charset="0"/>
                <a:cs typeface="Times New Roman" pitchFamily="18" charset="0"/>
              </a:rPr>
              <a:t>đến</a:t>
            </a:r>
            <a:r>
              <a:rPr lang="en-US" sz="3800" b="1">
                <a:latin typeface="Times New Roman" pitchFamily="18" charset="0"/>
                <a:cs typeface="Times New Roman" pitchFamily="18" charset="0"/>
              </a:rPr>
              <a:t> </a:t>
            </a:r>
            <a:r>
              <a:rPr lang="en-US" sz="3800" b="1" i="1">
                <a:latin typeface="Times New Roman" pitchFamily="18" charset="0"/>
                <a:cs typeface="Times New Roman" pitchFamily="18" charset="0"/>
              </a:rPr>
              <a:t>phố phường.</a:t>
            </a:r>
            <a:endParaRPr lang="en-US" sz="3800" b="1" dirty="0">
              <a:latin typeface="Times New Roman" pitchFamily="18" charset="0"/>
              <a:cs typeface="Times New Roman" pitchFamily="18" charset="0"/>
            </a:endParaRPr>
          </a:p>
          <a:p>
            <a:pPr>
              <a:spcAft>
                <a:spcPts val="1200"/>
              </a:spcAft>
            </a:pPr>
            <a:r>
              <a:rPr lang="en-US" sz="3800" b="1">
                <a:latin typeface="Times New Roman" pitchFamily="18" charset="0"/>
                <a:cs typeface="Times New Roman" pitchFamily="18" charset="0"/>
              </a:rPr>
              <a:t>+ Đoạn 4</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Tiếp</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theo</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cho</a:t>
            </a:r>
            <a:r>
              <a:rPr lang="en-US" sz="3800" b="1" dirty="0">
                <a:latin typeface="Times New Roman" pitchFamily="18" charset="0"/>
                <a:cs typeface="Times New Roman" pitchFamily="18" charset="0"/>
              </a:rPr>
              <a:t> </a:t>
            </a:r>
            <a:r>
              <a:rPr lang="en-US" sz="3800" b="1" err="1">
                <a:latin typeface="Times New Roman" pitchFamily="18" charset="0"/>
                <a:cs typeface="Times New Roman" pitchFamily="18" charset="0"/>
              </a:rPr>
              <a:t>đến</a:t>
            </a:r>
            <a:r>
              <a:rPr lang="en-US" sz="3800" b="1">
                <a:latin typeface="Times New Roman" pitchFamily="18" charset="0"/>
                <a:cs typeface="Times New Roman" pitchFamily="18" charset="0"/>
              </a:rPr>
              <a:t> </a:t>
            </a:r>
            <a:r>
              <a:rPr lang="en-US" sz="3800" b="1" i="1">
                <a:latin typeface="Times New Roman" pitchFamily="18" charset="0"/>
                <a:cs typeface="Times New Roman" pitchFamily="18" charset="0"/>
              </a:rPr>
              <a:t>dát vàng</a:t>
            </a:r>
            <a:r>
              <a:rPr lang="en-US" sz="3800" b="1">
                <a:latin typeface="Times New Roman" pitchFamily="18" charset="0"/>
                <a:cs typeface="Times New Roman" pitchFamily="18" charset="0"/>
              </a:rPr>
              <a:t>.</a:t>
            </a:r>
            <a:endParaRPr lang="en-US" sz="3800" b="1" dirty="0">
              <a:latin typeface="Times New Roman" pitchFamily="18" charset="0"/>
              <a:cs typeface="Times New Roman" pitchFamily="18" charset="0"/>
            </a:endParaRPr>
          </a:p>
          <a:p>
            <a:pPr>
              <a:spcAft>
                <a:spcPts val="1200"/>
              </a:spcAft>
            </a:pPr>
            <a:r>
              <a:rPr lang="en-US" sz="3800" b="1">
                <a:latin typeface="Times New Roman" pitchFamily="18" charset="0"/>
                <a:cs typeface="Times New Roman" pitchFamily="18" charset="0"/>
              </a:rPr>
              <a:t>+ Đoạn 5: </a:t>
            </a:r>
            <a:r>
              <a:rPr lang="en-US" sz="3800" b="1" dirty="0" err="1">
                <a:latin typeface="Times New Roman" pitchFamily="18" charset="0"/>
                <a:cs typeface="Times New Roman" pitchFamily="18" charset="0"/>
              </a:rPr>
              <a:t>Còn</a:t>
            </a:r>
            <a:r>
              <a:rPr lang="en-US" sz="3800" b="1" dirty="0">
                <a:latin typeface="Times New Roman" pitchFamily="18" charset="0"/>
                <a:cs typeface="Times New Roman" pitchFamily="18" charset="0"/>
              </a:rPr>
              <a:t> </a:t>
            </a:r>
            <a:r>
              <a:rPr lang="en-US" sz="3800" b="1" err="1">
                <a:latin typeface="Times New Roman" pitchFamily="18" charset="0"/>
                <a:cs typeface="Times New Roman" pitchFamily="18" charset="0"/>
              </a:rPr>
              <a:t>lại</a:t>
            </a:r>
            <a:r>
              <a:rPr lang="en-US" sz="3800" b="1">
                <a:latin typeface="Times New Roman" pitchFamily="18" charset="0"/>
                <a:cs typeface="Times New Roman" pitchFamily="18" charset="0"/>
              </a:rPr>
              <a:t>.</a:t>
            </a:r>
            <a:endParaRPr lang="en-US" sz="3800" b="1" dirty="0">
              <a:latin typeface="Times New Roman" pitchFamily="18" charset="0"/>
              <a:cs typeface="Times New Roman" pitchFamily="18" charset="0"/>
            </a:endParaRPr>
          </a:p>
        </p:txBody>
      </p:sp>
      <p:sp>
        <p:nvSpPr>
          <p:cNvPr id="20" name="Rectangle 19"/>
          <p:cNvSpPr/>
          <p:nvPr/>
        </p:nvSpPr>
        <p:spPr>
          <a:xfrm>
            <a:off x="736320" y="2233291"/>
            <a:ext cx="4191000"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1. </a:t>
            </a:r>
            <a:r>
              <a:rPr lang="en-US" sz="3800" b="1" dirty="0" err="1">
                <a:solidFill>
                  <a:srgbClr val="FF0066"/>
                </a:solidFill>
                <a:latin typeface="Times New Roman" pitchFamily="18" charset="0"/>
                <a:cs typeface="Times New Roman" pitchFamily="18" charset="0"/>
              </a:rPr>
              <a:t>Hướng</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dẫn</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đọc</a:t>
            </a:r>
            <a:r>
              <a:rPr lang="en-US" sz="3800" b="1" dirty="0">
                <a:solidFill>
                  <a:srgbClr val="FF0066"/>
                </a:solidFill>
                <a:latin typeface="Times New Roman" pitchFamily="18" charset="0"/>
                <a:cs typeface="Times New Roman" pitchFamily="18" charset="0"/>
              </a:rPr>
              <a:t>.</a:t>
            </a:r>
          </a:p>
        </p:txBody>
      </p:sp>
      <p:sp>
        <p:nvSpPr>
          <p:cNvPr id="23" name="Rectangle 22"/>
          <p:cNvSpPr/>
          <p:nvPr/>
        </p:nvSpPr>
        <p:spPr>
          <a:xfrm>
            <a:off x="736320" y="3961497"/>
            <a:ext cx="4191000"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2. </a:t>
            </a:r>
            <a:r>
              <a:rPr lang="en-US" sz="3800" b="1">
                <a:solidFill>
                  <a:srgbClr val="FF0066"/>
                </a:solidFill>
                <a:latin typeface="Times New Roman" pitchFamily="18" charset="0"/>
                <a:cs typeface="Times New Roman" pitchFamily="18" charset="0"/>
              </a:rPr>
              <a:t>Chia đoạn.</a:t>
            </a:r>
            <a:endParaRPr lang="en-US" sz="3800" b="1" dirty="0">
              <a:solidFill>
                <a:srgbClr val="FF0066"/>
              </a:solidFill>
              <a:latin typeface="Times New Roman" pitchFamily="18" charset="0"/>
              <a:cs typeface="Times New Roman" pitchFamily="18" charset="0"/>
            </a:endParaRPr>
          </a:p>
        </p:txBody>
      </p:sp>
      <p:sp>
        <p:nvSpPr>
          <p:cNvPr id="4" name="Title 1">
            <a:extLst>
              <a:ext uri="{FF2B5EF4-FFF2-40B4-BE49-F238E27FC236}">
                <a16:creationId xmlns:a16="http://schemas.microsoft.com/office/drawing/2014/main" id="{00876321-6F37-D78C-1264-144AF72F6194}"/>
              </a:ext>
            </a:extLst>
          </p:cNvPr>
          <p:cNvSpPr txBox="1">
            <a:spLocks/>
          </p:cNvSpPr>
          <p:nvPr/>
        </p:nvSpPr>
        <p:spPr>
          <a:xfrm>
            <a:off x="0" y="396360"/>
            <a:ext cx="16276638" cy="16369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200" b="1" i="0" u="sng"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itchFamily="18" charset="0"/>
              </a:rPr>
              <a:t>Tiếng</a:t>
            </a:r>
            <a:r>
              <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rPr>
              <a:t> </a:t>
            </a:r>
            <a:r>
              <a:rPr kumimoji="0" lang="en-US" sz="3200" b="1" i="0" u="sng"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itchFamily="18" charset="0"/>
              </a:rPr>
              <a:t>Việt</a:t>
            </a:r>
            <a:endPar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endParaRP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err="1">
                <a:ln>
                  <a:noFill/>
                </a:ln>
                <a:solidFill>
                  <a:srgbClr val="F4AF02"/>
                </a:solidFill>
                <a:effectLst/>
                <a:uLnTx/>
                <a:uFillTx/>
                <a:latin typeface="iCiel Cadena" panose="02000503000000020004" pitchFamily="50" charset="0"/>
                <a:ea typeface="+mj-ea"/>
                <a:cs typeface="Times New Roman" panose="02020603050405020304" pitchFamily="18" charset="0"/>
              </a:rPr>
              <a:t>Đọc</a:t>
            </a:r>
            <a:r>
              <a:rPr kumimoji="0" lang="en-US"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rPr>
              <a:t>: </a:t>
            </a:r>
            <a:r>
              <a:rPr kumimoji="0" lang="vi-VN"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rPr>
              <a:t>Sông Hương</a:t>
            </a:r>
            <a:endParaRPr kumimoji="0" lang="en-US"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endParaRPr>
          </a:p>
        </p:txBody>
      </p:sp>
    </p:spTree>
    <p:extLst>
      <p:ext uri="{BB962C8B-B14F-4D97-AF65-F5344CB8AC3E}">
        <p14:creationId xmlns:p14="http://schemas.microsoft.com/office/powerpoint/2010/main" val="41849349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fade">
                                      <p:cBhvr>
                                        <p:cTn id="26" dur="50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fade">
                                      <p:cBhvr>
                                        <p:cTn id="31" dur="500"/>
                                        <p:tgtEl>
                                          <p:spTgt spid="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500"/>
                                        <p:tgtEl>
                                          <p:spTgt spid="3">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500"/>
                                        <p:tgtEl>
                                          <p:spTgt spid="3">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Effect transition="in" filter="fade">
                                      <p:cBhvr>
                                        <p:cTn id="4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D756F8-4FAE-7209-7CD3-36974EBCFDB4}"/>
              </a:ext>
            </a:extLst>
          </p:cNvPr>
          <p:cNvSpPr/>
          <p:nvPr/>
        </p:nvSpPr>
        <p:spPr>
          <a:xfrm>
            <a:off x="322660" y="239486"/>
            <a:ext cx="15631319" cy="8665029"/>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B2F3806-5502-8FC6-A0A4-AF00DE38A3FE}"/>
              </a:ext>
            </a:extLst>
          </p:cNvPr>
          <p:cNvSpPr txBox="1">
            <a:spLocks/>
          </p:cNvSpPr>
          <p:nvPr/>
        </p:nvSpPr>
        <p:spPr>
          <a:xfrm>
            <a:off x="0" y="396360"/>
            <a:ext cx="16276638" cy="16369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200" b="1" i="0" u="sng"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itchFamily="18" charset="0"/>
              </a:rPr>
              <a:t>Tiếng</a:t>
            </a:r>
            <a:r>
              <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rPr>
              <a:t> </a:t>
            </a:r>
            <a:r>
              <a:rPr kumimoji="0" lang="en-US" sz="3200" b="1" i="0" u="sng"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itchFamily="18" charset="0"/>
              </a:rPr>
              <a:t>Việt</a:t>
            </a:r>
            <a:endPar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endParaRP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err="1">
                <a:ln>
                  <a:noFill/>
                </a:ln>
                <a:solidFill>
                  <a:srgbClr val="F4AF02"/>
                </a:solidFill>
                <a:effectLst/>
                <a:uLnTx/>
                <a:uFillTx/>
                <a:latin typeface="iCiel Cadena" panose="02000503000000020004" pitchFamily="50" charset="0"/>
                <a:ea typeface="+mj-ea"/>
                <a:cs typeface="Times New Roman" panose="02020603050405020304" pitchFamily="18" charset="0"/>
              </a:rPr>
              <a:t>Đọc</a:t>
            </a:r>
            <a:r>
              <a:rPr kumimoji="0" lang="en-US"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rPr>
              <a:t>: </a:t>
            </a:r>
            <a:r>
              <a:rPr kumimoji="0" lang="vi-VN"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rPr>
              <a:t>Sông Hương</a:t>
            </a:r>
            <a:endParaRPr kumimoji="0" lang="en-US"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endParaRPr>
          </a:p>
        </p:txBody>
      </p:sp>
      <p:sp>
        <p:nvSpPr>
          <p:cNvPr id="7" name="TextBox 6">
            <a:extLst>
              <a:ext uri="{FF2B5EF4-FFF2-40B4-BE49-F238E27FC236}">
                <a16:creationId xmlns:a16="http://schemas.microsoft.com/office/drawing/2014/main" id="{3B73FE57-3289-A135-19FB-7F5EA31C2AC8}"/>
              </a:ext>
            </a:extLst>
          </p:cNvPr>
          <p:cNvSpPr txBox="1"/>
          <p:nvPr/>
        </p:nvSpPr>
        <p:spPr>
          <a:xfrm>
            <a:off x="496689" y="2159704"/>
            <a:ext cx="15283259" cy="6755696"/>
          </a:xfrm>
          <a:prstGeom prst="rect">
            <a:avLst/>
          </a:prstGeom>
          <a:noFill/>
        </p:spPr>
        <p:txBody>
          <a:bodyPr wrap="square">
            <a:spAutoFit/>
          </a:bodyPr>
          <a:lstStyle/>
          <a:p>
            <a:pPr indent="182563" algn="just">
              <a:spcAft>
                <a:spcPts val="600"/>
              </a:spcAft>
            </a:pPr>
            <a:r>
              <a:rPr lang="vi-VN" sz="3100" b="1" i="0">
                <a:solidFill>
                  <a:srgbClr val="FF0000"/>
                </a:solidFill>
                <a:effectLst/>
                <a:latin typeface="Times New Roman" panose="02020603050405020304" pitchFamily="18" charset="0"/>
                <a:ea typeface="Roboto" panose="02000000000000000000" pitchFamily="2" charset="0"/>
                <a:cs typeface="Times New Roman" panose="02020603050405020304" pitchFamily="18" charset="0"/>
              </a:rPr>
              <a:t>1. </a:t>
            </a:r>
            <a:r>
              <a:rPr lang="vi-VN" sz="3100" b="0" i="0">
                <a:effectLst/>
                <a:latin typeface="Times New Roman" panose="02020603050405020304" pitchFamily="18" charset="0"/>
                <a:ea typeface="Roboto" panose="02000000000000000000" pitchFamily="2" charset="0"/>
                <a:cs typeface="Times New Roman" panose="02020603050405020304" pitchFamily="18" charset="0"/>
              </a:rPr>
              <a:t>Từ xưa, người Huế đã dành những lời thơ đẹp nhất, tình cảm sâu đậm nhất cho dòng sông quê hương.</a:t>
            </a:r>
          </a:p>
          <a:p>
            <a:pPr indent="182563" algn="just">
              <a:spcAft>
                <a:spcPts val="600"/>
              </a:spcAft>
            </a:pPr>
            <a:r>
              <a:rPr lang="vi-VN" sz="3100" b="1" i="0">
                <a:solidFill>
                  <a:srgbClr val="FF0000"/>
                </a:solidFill>
                <a:effectLst/>
                <a:latin typeface="Times New Roman" panose="02020603050405020304" pitchFamily="18" charset="0"/>
                <a:ea typeface="Roboto" panose="02000000000000000000" pitchFamily="2" charset="0"/>
                <a:cs typeface="Times New Roman" panose="02020603050405020304" pitchFamily="18" charset="0"/>
              </a:rPr>
              <a:t>2. </a:t>
            </a:r>
            <a:r>
              <a:rPr lang="vi-VN" sz="3100" b="0" i="0">
                <a:effectLst/>
                <a:latin typeface="Times New Roman" panose="02020603050405020304" pitchFamily="18" charset="0"/>
                <a:ea typeface="Roboto" panose="02000000000000000000" pitchFamily="2" charset="0"/>
                <a:cs typeface="Times New Roman" panose="02020603050405020304" pitchFamily="18" charset="0"/>
              </a:rPr>
              <a:t>Người ta kể rằng, xưa kia, dòng nước ở đây thường thoảng lên một mùi hương dìu dịu bởi nguồn sông chảy qua một cảnh rừng mọc dày một loại cỏ có tên là thạch xương bồ.</a:t>
            </a:r>
          </a:p>
          <a:p>
            <a:pPr indent="182563" algn="just">
              <a:spcAft>
                <a:spcPts val="600"/>
              </a:spcAft>
            </a:pPr>
            <a:r>
              <a:rPr lang="vi-VN" sz="3100" b="1" i="0">
                <a:solidFill>
                  <a:srgbClr val="FF0000"/>
                </a:solidFill>
                <a:effectLst/>
                <a:latin typeface="Times New Roman" panose="02020603050405020304" pitchFamily="18" charset="0"/>
                <a:ea typeface="Roboto" panose="02000000000000000000" pitchFamily="2" charset="0"/>
                <a:cs typeface="Times New Roman" panose="02020603050405020304" pitchFamily="18" charset="0"/>
              </a:rPr>
              <a:t>3. </a:t>
            </a:r>
            <a:r>
              <a:rPr lang="vi-VN" sz="3100" b="0" i="0">
                <a:effectLst/>
                <a:latin typeface="Times New Roman" panose="02020603050405020304" pitchFamily="18" charset="0"/>
                <a:ea typeface="Roboto" panose="02000000000000000000" pitchFamily="2" charset="0"/>
                <a:cs typeface="Times New Roman" panose="02020603050405020304" pitchFamily="18" charset="0"/>
              </a:rPr>
              <a:t>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cỏ,...</a:t>
            </a:r>
          </a:p>
          <a:p>
            <a:pPr indent="182563" algn="just">
              <a:spcAft>
                <a:spcPts val="600"/>
              </a:spcAft>
            </a:pPr>
            <a:r>
              <a:rPr lang="vi-VN" sz="3100" b="1" i="0">
                <a:solidFill>
                  <a:srgbClr val="FF0000"/>
                </a:solidFill>
                <a:effectLst/>
                <a:latin typeface="Times New Roman" panose="02020603050405020304" pitchFamily="18" charset="0"/>
                <a:ea typeface="Roboto" panose="02000000000000000000" pitchFamily="2" charset="0"/>
                <a:cs typeface="Times New Roman" panose="02020603050405020304" pitchFamily="18" charset="0"/>
              </a:rPr>
              <a:t>4. </a:t>
            </a:r>
            <a:r>
              <a:rPr lang="vi-VN" sz="3100" b="0" i="0">
                <a:effectLst/>
                <a:latin typeface="Times New Roman" panose="02020603050405020304" pitchFamily="18" charset="0"/>
                <a:ea typeface="Roboto" panose="02000000000000000000" pitchFamily="2" charset="0"/>
                <a:cs typeface="Times New Roman" panose="02020603050405020304" pitchFamily="18" charset="0"/>
              </a:rPr>
              <a:t>Cứ mỗi mùa hè tới, hoa phượng vĩ nở đỏ rực hai bên bờ. Hương Giang bỗng thay chiếc áo xanh hằng ngày thành dải lụa đào ửng hồng cả phố phường.</a:t>
            </a:r>
          </a:p>
          <a:p>
            <a:pPr indent="182563" algn="just">
              <a:spcAft>
                <a:spcPts val="600"/>
              </a:spcAft>
            </a:pPr>
            <a:r>
              <a:rPr lang="vi-VN" sz="3100" b="0" i="0">
                <a:effectLst/>
                <a:latin typeface="Times New Roman" panose="02020603050405020304" pitchFamily="18" charset="0"/>
                <a:ea typeface="Roboto" panose="02000000000000000000" pitchFamily="2" charset="0"/>
                <a:cs typeface="Times New Roman" panose="02020603050405020304" pitchFamily="18" charset="0"/>
              </a:rPr>
              <a:t>Những đêm trăng sáng, dòng sông là một đường trăng lung linh dát vàng.</a:t>
            </a:r>
          </a:p>
          <a:p>
            <a:pPr indent="182563" algn="just">
              <a:spcAft>
                <a:spcPts val="600"/>
              </a:spcAft>
            </a:pPr>
            <a:r>
              <a:rPr lang="vi-VN" sz="3100" b="1" i="0">
                <a:solidFill>
                  <a:srgbClr val="FF0000"/>
                </a:solidFill>
                <a:effectLst/>
                <a:latin typeface="Times New Roman" panose="02020603050405020304" pitchFamily="18" charset="0"/>
                <a:ea typeface="Roboto" panose="02000000000000000000" pitchFamily="2" charset="0"/>
                <a:cs typeface="Times New Roman" panose="02020603050405020304" pitchFamily="18" charset="0"/>
              </a:rPr>
              <a:t>5. </a:t>
            </a:r>
            <a:r>
              <a:rPr lang="vi-VN" sz="3100" b="0" i="0">
                <a:effectLst/>
                <a:latin typeface="Times New Roman" panose="02020603050405020304" pitchFamily="18" charset="0"/>
                <a:ea typeface="Roboto" panose="02000000000000000000" pitchFamily="2" charset="0"/>
                <a:cs typeface="Times New Roman" panose="02020603050405020304" pitchFamily="18" charset="0"/>
              </a:rPr>
              <a:t>Sông Hương là một đặc ân của thiên nhiên dành cho Huế, làm cho không khí thành phố trở nên trong lành, làm tan biến những tiếng ồn ào của chợ búa, tạo cho thành phố một vẻ êm đềm.</a:t>
            </a:r>
          </a:p>
          <a:p>
            <a:pPr indent="457200" algn="r">
              <a:spcAft>
                <a:spcPts val="600"/>
              </a:spcAft>
            </a:pPr>
            <a:r>
              <a:rPr lang="vi-VN" sz="3100" b="0" i="0">
                <a:effectLst/>
                <a:latin typeface="Times New Roman" panose="02020603050405020304" pitchFamily="18" charset="0"/>
                <a:ea typeface="Roboto" panose="02000000000000000000" pitchFamily="2" charset="0"/>
                <a:cs typeface="Times New Roman" panose="02020603050405020304" pitchFamily="18" charset="0"/>
              </a:rPr>
              <a:t>(Theo Cửu Thọ)</a:t>
            </a:r>
          </a:p>
        </p:txBody>
      </p:sp>
    </p:spTree>
    <p:extLst>
      <p:ext uri="{BB962C8B-B14F-4D97-AF65-F5344CB8AC3E}">
        <p14:creationId xmlns:p14="http://schemas.microsoft.com/office/powerpoint/2010/main" val="1027483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2B12C6-4ECD-BEA5-A3C6-E343E0E47F60}"/>
              </a:ext>
            </a:extLst>
          </p:cNvPr>
          <p:cNvSpPr/>
          <p:nvPr/>
        </p:nvSpPr>
        <p:spPr>
          <a:xfrm>
            <a:off x="322660" y="239486"/>
            <a:ext cx="15631319" cy="8665029"/>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1274400D-8680-3B17-CA6F-42BB75524962}"/>
              </a:ext>
            </a:extLst>
          </p:cNvPr>
          <p:cNvSpPr txBox="1">
            <a:spLocks/>
          </p:cNvSpPr>
          <p:nvPr/>
        </p:nvSpPr>
        <p:spPr>
          <a:xfrm>
            <a:off x="0" y="396360"/>
            <a:ext cx="16276638" cy="16369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200" b="1" i="0" u="sng"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itchFamily="18" charset="0"/>
              </a:rPr>
              <a:t>Tiếng</a:t>
            </a:r>
            <a:r>
              <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rPr>
              <a:t> </a:t>
            </a:r>
            <a:r>
              <a:rPr kumimoji="0" lang="en-US" sz="3200" b="1" i="0" u="sng"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itchFamily="18" charset="0"/>
              </a:rPr>
              <a:t>Việt</a:t>
            </a:r>
            <a:endPar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endParaRP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err="1">
                <a:ln>
                  <a:noFill/>
                </a:ln>
                <a:solidFill>
                  <a:srgbClr val="F4AF02"/>
                </a:solidFill>
                <a:effectLst/>
                <a:uLnTx/>
                <a:uFillTx/>
                <a:latin typeface="iCiel Cadena" panose="02000503000000020004" pitchFamily="50" charset="0"/>
                <a:ea typeface="+mj-ea"/>
                <a:cs typeface="Times New Roman" panose="02020603050405020304" pitchFamily="18" charset="0"/>
              </a:rPr>
              <a:t>Đọc</a:t>
            </a:r>
            <a:r>
              <a:rPr kumimoji="0" lang="en-US"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rPr>
              <a:t>: </a:t>
            </a:r>
            <a:r>
              <a:rPr kumimoji="0" lang="vi-VN"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rPr>
              <a:t>Sông Hương</a:t>
            </a:r>
            <a:endParaRPr kumimoji="0" lang="en-US"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endParaRPr>
          </a:p>
        </p:txBody>
      </p:sp>
      <p:sp>
        <p:nvSpPr>
          <p:cNvPr id="10" name="Rectangle 9"/>
          <p:cNvSpPr/>
          <p:nvPr/>
        </p:nvSpPr>
        <p:spPr>
          <a:xfrm>
            <a:off x="594519" y="2257255"/>
            <a:ext cx="6781801"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3. Luyện đọc và tìm hiểu bài.</a:t>
            </a:r>
          </a:p>
        </p:txBody>
      </p:sp>
      <p:sp>
        <p:nvSpPr>
          <p:cNvPr id="6" name="Rectangle 5"/>
          <p:cNvSpPr/>
          <p:nvPr/>
        </p:nvSpPr>
        <p:spPr>
          <a:xfrm>
            <a:off x="2575719" y="3661254"/>
            <a:ext cx="10820400" cy="1654748"/>
          </a:xfrm>
          <a:prstGeom prst="rect">
            <a:avLst/>
          </a:prstGeom>
        </p:spPr>
        <p:txBody>
          <a:bodyPr wrap="square">
            <a:spAutoFit/>
          </a:bodyPr>
          <a:lstStyle/>
          <a:p>
            <a:pPr>
              <a:lnSpc>
                <a:spcPct val="150000"/>
              </a:lnSpc>
            </a:pPr>
            <a:r>
              <a:rPr lang="en-US" sz="3600" b="1" i="1">
                <a:solidFill>
                  <a:srgbClr val="FF0000"/>
                </a:solidFill>
                <a:latin typeface="Times New Roman" pitchFamily="18" charset="0"/>
                <a:cs typeface="Times New Roman" pitchFamily="18" charset="0"/>
              </a:rPr>
              <a:t>s</a:t>
            </a:r>
            <a:r>
              <a:rPr lang="en-US" sz="3600" b="1" i="1">
                <a:latin typeface="Times New Roman" pitchFamily="18" charset="0"/>
                <a:cs typeface="Times New Roman" pitchFamily="18" charset="0"/>
              </a:rPr>
              <a:t>âu đậm </a:t>
            </a:r>
            <a:r>
              <a:rPr lang="en-US" sz="3600" b="1" i="1">
                <a:solidFill>
                  <a:srgbClr val="0000CC"/>
                </a:solidFill>
                <a:latin typeface="Times New Roman" pitchFamily="18" charset="0"/>
                <a:cs typeface="Times New Roman" pitchFamily="18" charset="0"/>
              </a:rPr>
              <a:t>			</a:t>
            </a:r>
            <a:r>
              <a:rPr lang="en-US" sz="3600" b="1" i="1">
                <a:solidFill>
                  <a:srgbClr val="FF0000"/>
                </a:solidFill>
                <a:latin typeface="Times New Roman" pitchFamily="18" charset="0"/>
                <a:cs typeface="Times New Roman" pitchFamily="18" charset="0"/>
              </a:rPr>
              <a:t>d</a:t>
            </a:r>
            <a:r>
              <a:rPr lang="en-US" sz="3600" b="1" i="1">
                <a:latin typeface="Times New Roman" pitchFamily="18" charset="0"/>
                <a:cs typeface="Times New Roman" pitchFamily="18" charset="0"/>
              </a:rPr>
              <a:t>ìu</a:t>
            </a:r>
            <a:r>
              <a:rPr lang="en-US" sz="3600" b="1" i="1">
                <a:solidFill>
                  <a:srgbClr val="0000CC"/>
                </a:solidFill>
                <a:latin typeface="Times New Roman" pitchFamily="18" charset="0"/>
                <a:cs typeface="Times New Roman" pitchFamily="18" charset="0"/>
              </a:rPr>
              <a:t> </a:t>
            </a:r>
            <a:r>
              <a:rPr lang="en-US" sz="3600" b="1" i="1">
                <a:solidFill>
                  <a:srgbClr val="FF0000"/>
                </a:solidFill>
                <a:latin typeface="Times New Roman" pitchFamily="18" charset="0"/>
                <a:cs typeface="Times New Roman" pitchFamily="18" charset="0"/>
              </a:rPr>
              <a:t>d</a:t>
            </a:r>
            <a:r>
              <a:rPr lang="en-US" sz="3600" b="1" i="1">
                <a:latin typeface="Times New Roman" pitchFamily="18" charset="0"/>
                <a:cs typeface="Times New Roman" pitchFamily="18" charset="0"/>
              </a:rPr>
              <a:t>ịu</a:t>
            </a:r>
            <a:r>
              <a:rPr lang="en-US" sz="3600" b="1" i="1">
                <a:solidFill>
                  <a:srgbClr val="0000CC"/>
                </a:solidFill>
                <a:latin typeface="Times New Roman" pitchFamily="18" charset="0"/>
                <a:cs typeface="Times New Roman" pitchFamily="18" charset="0"/>
              </a:rPr>
              <a:t>			</a:t>
            </a:r>
            <a:r>
              <a:rPr lang="en-US" sz="3600" b="1" i="1">
                <a:latin typeface="Times New Roman" pitchFamily="18" charset="0"/>
                <a:cs typeface="Times New Roman" pitchFamily="18" charset="0"/>
              </a:rPr>
              <a:t>thạch</a:t>
            </a:r>
            <a:r>
              <a:rPr lang="en-US" sz="3600" b="1" i="1">
                <a:solidFill>
                  <a:srgbClr val="0000CC"/>
                </a:solidFill>
                <a:latin typeface="Times New Roman" pitchFamily="18" charset="0"/>
                <a:cs typeface="Times New Roman" pitchFamily="18" charset="0"/>
              </a:rPr>
              <a:t> </a:t>
            </a:r>
            <a:r>
              <a:rPr lang="en-US" sz="3600" b="1" i="1">
                <a:solidFill>
                  <a:srgbClr val="FF0000"/>
                </a:solidFill>
                <a:latin typeface="Times New Roman" pitchFamily="18" charset="0"/>
                <a:cs typeface="Times New Roman" pitchFamily="18" charset="0"/>
              </a:rPr>
              <a:t>x</a:t>
            </a:r>
            <a:r>
              <a:rPr lang="en-US" sz="3600" b="1" i="1">
                <a:latin typeface="Times New Roman" pitchFamily="18" charset="0"/>
                <a:cs typeface="Times New Roman" pitchFamily="18" charset="0"/>
              </a:rPr>
              <a:t>ương bồ</a:t>
            </a:r>
          </a:p>
          <a:p>
            <a:pPr>
              <a:lnSpc>
                <a:spcPct val="150000"/>
              </a:lnSpc>
            </a:pPr>
            <a:r>
              <a:rPr lang="en-US" sz="3600" b="1" i="1">
                <a:solidFill>
                  <a:srgbClr val="FF0000"/>
                </a:solidFill>
                <a:latin typeface="Times New Roman" pitchFamily="18" charset="0"/>
                <a:cs typeface="Times New Roman" pitchFamily="18" charset="0"/>
              </a:rPr>
              <a:t>s</a:t>
            </a:r>
            <a:r>
              <a:rPr lang="en-US" sz="3600" b="1" i="1">
                <a:latin typeface="Times New Roman" pitchFamily="18" charset="0"/>
                <a:cs typeface="Times New Roman" pitchFamily="18" charset="0"/>
              </a:rPr>
              <a:t>ắc độ</a:t>
            </a:r>
            <a:r>
              <a:rPr lang="en-US" sz="3600" b="1" i="1">
                <a:solidFill>
                  <a:srgbClr val="0000CC"/>
                </a:solidFill>
                <a:latin typeface="Times New Roman" pitchFamily="18" charset="0"/>
                <a:cs typeface="Times New Roman" pitchFamily="18" charset="0"/>
              </a:rPr>
              <a:t>			</a:t>
            </a:r>
            <a:r>
              <a:rPr lang="en-US" sz="3600" b="1" i="1">
                <a:solidFill>
                  <a:srgbClr val="FF0000"/>
                </a:solidFill>
                <a:latin typeface="Times New Roman" pitchFamily="18" charset="0"/>
                <a:cs typeface="Times New Roman" pitchFamily="18" charset="0"/>
              </a:rPr>
              <a:t>tr</a:t>
            </a:r>
            <a:r>
              <a:rPr lang="en-US" sz="3600" b="1" i="1">
                <a:latin typeface="Times New Roman" pitchFamily="18" charset="0"/>
                <a:cs typeface="Times New Roman" pitchFamily="18" charset="0"/>
              </a:rPr>
              <a:t>ăng</a:t>
            </a:r>
            <a:r>
              <a:rPr lang="en-US" sz="3600" b="1" i="1">
                <a:solidFill>
                  <a:srgbClr val="0000CC"/>
                </a:solidFill>
                <a:latin typeface="Times New Roman" pitchFamily="18" charset="0"/>
                <a:cs typeface="Times New Roman" pitchFamily="18" charset="0"/>
              </a:rPr>
              <a:t> </a:t>
            </a:r>
            <a:r>
              <a:rPr lang="en-US" sz="3600" b="1" i="1">
                <a:solidFill>
                  <a:srgbClr val="FF0000"/>
                </a:solidFill>
                <a:latin typeface="Times New Roman" pitchFamily="18" charset="0"/>
                <a:cs typeface="Times New Roman" pitchFamily="18" charset="0"/>
              </a:rPr>
              <a:t>s</a:t>
            </a:r>
            <a:r>
              <a:rPr lang="en-US" sz="3600" b="1" i="1">
                <a:latin typeface="Times New Roman" pitchFamily="18" charset="0"/>
                <a:cs typeface="Times New Roman" pitchFamily="18" charset="0"/>
              </a:rPr>
              <a:t>áng</a:t>
            </a:r>
            <a:r>
              <a:rPr lang="en-US" sz="3600" b="1" i="1">
                <a:solidFill>
                  <a:srgbClr val="0000CC"/>
                </a:solidFill>
                <a:latin typeface="Times New Roman" pitchFamily="18" charset="0"/>
                <a:cs typeface="Times New Roman" pitchFamily="18" charset="0"/>
              </a:rPr>
              <a:t>		</a:t>
            </a:r>
            <a:r>
              <a:rPr lang="en-US" sz="3600" b="1" i="1">
                <a:latin typeface="Times New Roman" pitchFamily="18" charset="0"/>
                <a:cs typeface="Times New Roman" pitchFamily="18" charset="0"/>
              </a:rPr>
              <a:t>đường</a:t>
            </a:r>
            <a:r>
              <a:rPr lang="en-US" sz="3600" b="1" i="1">
                <a:solidFill>
                  <a:srgbClr val="0000CC"/>
                </a:solidFill>
                <a:latin typeface="Times New Roman" pitchFamily="18" charset="0"/>
                <a:cs typeface="Times New Roman" pitchFamily="18" charset="0"/>
              </a:rPr>
              <a:t> </a:t>
            </a:r>
            <a:r>
              <a:rPr lang="en-US" sz="3600" b="1" i="1">
                <a:solidFill>
                  <a:srgbClr val="FF0000"/>
                </a:solidFill>
                <a:latin typeface="Times New Roman" pitchFamily="18" charset="0"/>
                <a:cs typeface="Times New Roman" pitchFamily="18" charset="0"/>
              </a:rPr>
              <a:t>s</a:t>
            </a:r>
            <a:r>
              <a:rPr lang="en-US" sz="3600" b="1" i="1">
                <a:latin typeface="Times New Roman" pitchFamily="18" charset="0"/>
                <a:cs typeface="Times New Roman" pitchFamily="18" charset="0"/>
              </a:rPr>
              <a:t>áng</a:t>
            </a:r>
            <a:endParaRPr lang="en-US" sz="3600" b="1">
              <a:latin typeface="Times New Roman" pitchFamily="18" charset="0"/>
              <a:cs typeface="Times New Roman" pitchFamily="18" charset="0"/>
            </a:endParaRPr>
          </a:p>
        </p:txBody>
      </p:sp>
      <p:sp>
        <p:nvSpPr>
          <p:cNvPr id="7" name="Rectangle 6"/>
          <p:cNvSpPr/>
          <p:nvPr/>
        </p:nvSpPr>
        <p:spPr>
          <a:xfrm>
            <a:off x="746919" y="6042894"/>
            <a:ext cx="14782799" cy="2485745"/>
          </a:xfrm>
          <a:prstGeom prst="rect">
            <a:avLst/>
          </a:prstGeom>
        </p:spPr>
        <p:txBody>
          <a:bodyPr wrap="square">
            <a:spAutoFit/>
          </a:bodyPr>
          <a:lstStyle/>
          <a:p>
            <a:pPr algn="just">
              <a:lnSpc>
                <a:spcPct val="150000"/>
              </a:lnSpc>
            </a:pPr>
            <a:r>
              <a:rPr lang="en-US" sz="3600" b="1">
                <a:solidFill>
                  <a:srgbClr val="0000CC"/>
                </a:solidFill>
                <a:latin typeface="Times New Roman" pitchFamily="18" charset="0"/>
                <a:cs typeface="Times New Roman" pitchFamily="18" charset="0"/>
              </a:rPr>
              <a:t>     </a:t>
            </a:r>
            <a:r>
              <a:rPr lang="en-US" sz="3600" b="1">
                <a:latin typeface="Times New Roman" pitchFamily="18" charset="0"/>
                <a:cs typeface="Times New Roman" pitchFamily="18" charset="0"/>
              </a:rPr>
              <a:t>Bao trùm lên cả bức tranh</a:t>
            </a:r>
            <a:r>
              <a:rPr lang="en-US" sz="3600" b="1">
                <a:solidFill>
                  <a:srgbClr val="0000CC"/>
                </a:solidFill>
                <a:latin typeface="Times New Roman" pitchFamily="18" charset="0"/>
                <a:cs typeface="Times New Roman" pitchFamily="18" charset="0"/>
              </a:rPr>
              <a:t> </a:t>
            </a:r>
            <a:r>
              <a:rPr lang="en-US" sz="3600" b="1">
                <a:latin typeface="Times New Roman" pitchFamily="18" charset="0"/>
                <a:cs typeface="Times New Roman" pitchFamily="18" charset="0"/>
              </a:rPr>
              <a:t>đó</a:t>
            </a:r>
            <a:r>
              <a:rPr lang="en-US" sz="3600" b="1">
                <a:solidFill>
                  <a:srgbClr val="FF0000"/>
                </a:solidFill>
                <a:latin typeface="Times New Roman" pitchFamily="18" charset="0"/>
                <a:cs typeface="Times New Roman" pitchFamily="18" charset="0"/>
              </a:rPr>
              <a:t>/</a:t>
            </a:r>
            <a:r>
              <a:rPr lang="en-US" sz="3600" b="1">
                <a:latin typeface="Times New Roman" pitchFamily="18" charset="0"/>
                <a:cs typeface="Times New Roman" pitchFamily="18" charset="0"/>
              </a:rPr>
              <a:t> là một màu xanh có nhiều sắc độ,</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a:t>
            </a:r>
            <a:r>
              <a:rPr lang="en-US" sz="3600" b="1">
                <a:latin typeface="Times New Roman" pitchFamily="18" charset="0"/>
                <a:cs typeface="Times New Roman" pitchFamily="18" charset="0"/>
              </a:rPr>
              <a:t>đậm nhạt khác nhau:</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a:t>
            </a:r>
            <a:r>
              <a:rPr lang="en-US" sz="3600" b="1">
                <a:latin typeface="Times New Roman" pitchFamily="18" charset="0"/>
                <a:cs typeface="Times New Roman" pitchFamily="18" charset="0"/>
              </a:rPr>
              <a:t>màu xanh da trời,</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a:t>
            </a:r>
            <a:r>
              <a:rPr lang="en-US" sz="3600" b="1">
                <a:latin typeface="Times New Roman" pitchFamily="18" charset="0"/>
                <a:cs typeface="Times New Roman" pitchFamily="18" charset="0"/>
              </a:rPr>
              <a:t>màu xanh của nước biếc,</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a:t>
            </a:r>
            <a:r>
              <a:rPr lang="en-US" sz="3600" b="1">
                <a:latin typeface="Times New Roman" pitchFamily="18" charset="0"/>
                <a:cs typeface="Times New Roman" pitchFamily="18" charset="0"/>
              </a:rPr>
              <a:t>màu xanh non của những bãi ngô,</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a:t>
            </a:r>
            <a:r>
              <a:rPr lang="en-US" sz="3600" b="1">
                <a:latin typeface="Times New Roman" pitchFamily="18" charset="0"/>
                <a:cs typeface="Times New Roman" pitchFamily="18" charset="0"/>
              </a:rPr>
              <a:t>thảm cỏ,..</a:t>
            </a:r>
            <a:r>
              <a:rPr lang="en-US" sz="3600" b="1">
                <a:solidFill>
                  <a:srgbClr val="FF0000"/>
                </a:solidFill>
                <a:latin typeface="Times New Roman" pitchFamily="18" charset="0"/>
                <a:cs typeface="Times New Roman" pitchFamily="18" charset="0"/>
              </a:rPr>
              <a:t>//</a:t>
            </a:r>
          </a:p>
        </p:txBody>
      </p:sp>
      <p:pic>
        <p:nvPicPr>
          <p:cNvPr id="26" name="PA_图片 11">
            <a:hlinkClick r:id="" action="ppaction://noaction"/>
            <a:extLst>
              <a:ext uri="{FF2B5EF4-FFF2-40B4-BE49-F238E27FC236}">
                <a16:creationId xmlns:a16="http://schemas.microsoft.com/office/drawing/2014/main" id="{2D2B0196-0FE2-B377-8146-8CCF89D7C032}"/>
              </a:ext>
            </a:extLst>
          </p:cNvPr>
          <p:cNvPicPr>
            <a:picLocks noChangeAspect="1"/>
          </p:cNvPicPr>
          <p:nvPr>
            <p:custDataLst>
              <p:tags r:id="rId1"/>
            </p:custDataLst>
          </p:nvPr>
        </p:nvPicPr>
        <p:blipFill>
          <a:blip r:embed="rId3" cstate="screen">
            <a:extLst>
              <a:ext uri="{28A0092B-C50C-407E-A947-70E740481C1C}">
                <a14:useLocalDpi xmlns:a14="http://schemas.microsoft.com/office/drawing/2010/main"/>
              </a:ext>
            </a:extLst>
          </a:blip>
          <a:stretch>
            <a:fillRect/>
          </a:stretch>
        </p:blipFill>
        <p:spPr>
          <a:xfrm>
            <a:off x="0" y="-122113"/>
            <a:ext cx="2069920" cy="2069920"/>
          </a:xfrm>
          <a:prstGeom prst="rect">
            <a:avLst/>
          </a:prstGeom>
        </p:spPr>
      </p:pic>
      <p:sp>
        <p:nvSpPr>
          <p:cNvPr id="27" name="Rectangle 26">
            <a:extLst>
              <a:ext uri="{FF2B5EF4-FFF2-40B4-BE49-F238E27FC236}">
                <a16:creationId xmlns:a16="http://schemas.microsoft.com/office/drawing/2014/main" id="{D360123F-7621-CC94-A1DC-9C8DFCC6F265}"/>
              </a:ext>
            </a:extLst>
          </p:cNvPr>
          <p:cNvSpPr/>
          <p:nvPr/>
        </p:nvSpPr>
        <p:spPr>
          <a:xfrm>
            <a:off x="594519" y="2974643"/>
            <a:ext cx="2693366" cy="646331"/>
          </a:xfrm>
          <a:prstGeom prst="rect">
            <a:avLst/>
          </a:prstGeom>
        </p:spPr>
        <p:txBody>
          <a:bodyPr wrap="none">
            <a:spAutoFit/>
          </a:bodyPr>
          <a:lstStyle/>
          <a:p>
            <a:r>
              <a:rPr lang="en-US" sz="3600" b="1" i="1">
                <a:solidFill>
                  <a:srgbClr val="FF0000"/>
                </a:solidFill>
                <a:latin typeface="Times New Roman" pitchFamily="18" charset="0"/>
                <a:cs typeface="Times New Roman" pitchFamily="18" charset="0"/>
              </a:rPr>
              <a:t>Luyện đọc từ</a:t>
            </a:r>
            <a:endParaRPr lang="en-US" sz="3600" b="1">
              <a:solidFill>
                <a:srgbClr val="0000CC"/>
              </a:solidFill>
              <a:latin typeface="Times New Roman" pitchFamily="18" charset="0"/>
              <a:cs typeface="Times New Roman" pitchFamily="18" charset="0"/>
            </a:endParaRPr>
          </a:p>
        </p:txBody>
      </p:sp>
      <p:sp>
        <p:nvSpPr>
          <p:cNvPr id="28" name="Rectangle 27">
            <a:extLst>
              <a:ext uri="{FF2B5EF4-FFF2-40B4-BE49-F238E27FC236}">
                <a16:creationId xmlns:a16="http://schemas.microsoft.com/office/drawing/2014/main" id="{6E1CD662-B36F-04FD-93D9-CFAB6D56D1A6}"/>
              </a:ext>
            </a:extLst>
          </p:cNvPr>
          <p:cNvSpPr/>
          <p:nvPr/>
        </p:nvSpPr>
        <p:spPr>
          <a:xfrm>
            <a:off x="594519" y="5356282"/>
            <a:ext cx="2980303" cy="646331"/>
          </a:xfrm>
          <a:prstGeom prst="rect">
            <a:avLst/>
          </a:prstGeom>
        </p:spPr>
        <p:txBody>
          <a:bodyPr wrap="none">
            <a:spAutoFit/>
          </a:bodyPr>
          <a:lstStyle/>
          <a:p>
            <a:r>
              <a:rPr lang="en-US" sz="3600" b="1" i="1">
                <a:solidFill>
                  <a:srgbClr val="FF0000"/>
                </a:solidFill>
                <a:latin typeface="Times New Roman" pitchFamily="18" charset="0"/>
                <a:cs typeface="Times New Roman" pitchFamily="18" charset="0"/>
              </a:rPr>
              <a:t>Luyện đọc câu</a:t>
            </a:r>
            <a:endParaRPr lang="en-US" sz="3600" b="1">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7010571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7" grpId="0"/>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2B12C6-4ECD-BEA5-A3C6-E343E0E47F60}"/>
              </a:ext>
            </a:extLst>
          </p:cNvPr>
          <p:cNvSpPr/>
          <p:nvPr/>
        </p:nvSpPr>
        <p:spPr>
          <a:xfrm>
            <a:off x="322660" y="239486"/>
            <a:ext cx="15631319" cy="8665029"/>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1274400D-8680-3B17-CA6F-42BB75524962}"/>
              </a:ext>
            </a:extLst>
          </p:cNvPr>
          <p:cNvSpPr txBox="1">
            <a:spLocks/>
          </p:cNvSpPr>
          <p:nvPr/>
        </p:nvSpPr>
        <p:spPr>
          <a:xfrm>
            <a:off x="0" y="396360"/>
            <a:ext cx="16276638" cy="16369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200" b="1" i="0" u="sng"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itchFamily="18" charset="0"/>
              </a:rPr>
              <a:t>Tiếng</a:t>
            </a:r>
            <a:r>
              <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rPr>
              <a:t> </a:t>
            </a:r>
            <a:r>
              <a:rPr kumimoji="0" lang="en-US" sz="3200" b="1" i="0" u="sng"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itchFamily="18" charset="0"/>
              </a:rPr>
              <a:t>Việt</a:t>
            </a:r>
            <a:endPar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endParaRP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err="1">
                <a:ln>
                  <a:noFill/>
                </a:ln>
                <a:solidFill>
                  <a:srgbClr val="F4AF02"/>
                </a:solidFill>
                <a:effectLst/>
                <a:uLnTx/>
                <a:uFillTx/>
                <a:latin typeface="iCiel Cadena" panose="02000503000000020004" pitchFamily="50" charset="0"/>
                <a:ea typeface="+mj-ea"/>
                <a:cs typeface="Times New Roman" panose="02020603050405020304" pitchFamily="18" charset="0"/>
              </a:rPr>
              <a:t>Đọc</a:t>
            </a:r>
            <a:r>
              <a:rPr kumimoji="0" lang="en-US"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rPr>
              <a:t>: </a:t>
            </a:r>
            <a:r>
              <a:rPr kumimoji="0" lang="vi-VN"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rPr>
              <a:t>Sông Hương</a:t>
            </a:r>
            <a:endParaRPr kumimoji="0" lang="en-US"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endParaRPr>
          </a:p>
        </p:txBody>
      </p:sp>
      <p:sp>
        <p:nvSpPr>
          <p:cNvPr id="19" name="Rectangle 18"/>
          <p:cNvSpPr/>
          <p:nvPr/>
        </p:nvSpPr>
        <p:spPr>
          <a:xfrm>
            <a:off x="594519" y="2934363"/>
            <a:ext cx="2744662" cy="646331"/>
          </a:xfrm>
          <a:prstGeom prst="rect">
            <a:avLst/>
          </a:prstGeom>
        </p:spPr>
        <p:txBody>
          <a:bodyPr wrap="none">
            <a:spAutoFit/>
          </a:bodyPr>
          <a:lstStyle/>
          <a:p>
            <a:r>
              <a:rPr lang="en-US" sz="3600" b="1" i="1">
                <a:solidFill>
                  <a:srgbClr val="FF0000"/>
                </a:solidFill>
                <a:latin typeface="Times New Roman" pitchFamily="18" charset="0"/>
                <a:cs typeface="Times New Roman" pitchFamily="18" charset="0"/>
              </a:rPr>
              <a:t>Giải nghĩa từ</a:t>
            </a:r>
            <a:endParaRPr lang="en-US" sz="3600" b="1">
              <a:solidFill>
                <a:srgbClr val="0000CC"/>
              </a:solidFill>
              <a:latin typeface="Times New Roman" pitchFamily="18" charset="0"/>
              <a:cs typeface="Times New Roman" pitchFamily="18" charset="0"/>
            </a:endParaRPr>
          </a:p>
        </p:txBody>
      </p:sp>
      <p:sp>
        <p:nvSpPr>
          <p:cNvPr id="8" name="Rectangle 7"/>
          <p:cNvSpPr/>
          <p:nvPr/>
        </p:nvSpPr>
        <p:spPr>
          <a:xfrm>
            <a:off x="594519" y="3651267"/>
            <a:ext cx="14341804" cy="646331"/>
          </a:xfrm>
          <a:prstGeom prst="rect">
            <a:avLst/>
          </a:prstGeom>
        </p:spPr>
        <p:txBody>
          <a:bodyPr wrap="square">
            <a:spAutoFit/>
          </a:bodyPr>
          <a:lstStyle/>
          <a:p>
            <a:pPr marL="0" lvl="1" indent="0"/>
            <a:r>
              <a:rPr lang="en-US" sz="36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Huế:</a:t>
            </a:r>
            <a:r>
              <a:rPr lang="en-US" sz="3600" b="1">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a:latin typeface="Times New Roman" panose="02020603050405020304" pitchFamily="18" charset="0"/>
                <a:ea typeface="Arial-Rounded" panose="020B0500000000000000" pitchFamily="34" charset="0"/>
                <a:cs typeface="Times New Roman" panose="02020603050405020304" pitchFamily="18" charset="0"/>
              </a:rPr>
              <a:t>Thành phố trực thuộc tỉnh Thừa Thiên - Huế.</a:t>
            </a:r>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1546A534-C256-658C-F280-1C93628C3CF2}"/>
              </a:ext>
            </a:extLst>
          </p:cNvPr>
          <p:cNvSpPr/>
          <p:nvPr/>
        </p:nvSpPr>
        <p:spPr>
          <a:xfrm>
            <a:off x="594519" y="2257255"/>
            <a:ext cx="6781801"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3. Luyện đọc và tìm hiểu bài.</a:t>
            </a:r>
          </a:p>
        </p:txBody>
      </p:sp>
      <p:grpSp>
        <p:nvGrpSpPr>
          <p:cNvPr id="5" name="Group 4">
            <a:extLst>
              <a:ext uri="{FF2B5EF4-FFF2-40B4-BE49-F238E27FC236}">
                <a16:creationId xmlns:a16="http://schemas.microsoft.com/office/drawing/2014/main" id="{317DED72-7DFD-8965-73FB-CA1EB422647B}"/>
              </a:ext>
            </a:extLst>
          </p:cNvPr>
          <p:cNvGrpSpPr/>
          <p:nvPr/>
        </p:nvGrpSpPr>
        <p:grpSpPr>
          <a:xfrm>
            <a:off x="2759327" y="4495800"/>
            <a:ext cx="10757985" cy="4193124"/>
            <a:chOff x="3154334" y="4368171"/>
            <a:chExt cx="10757985" cy="4193124"/>
          </a:xfrm>
          <a:effectLst>
            <a:outerShdw blurRad="50800" dist="38100" dir="2700000" algn="tl" rotWithShape="0">
              <a:prstClr val="black">
                <a:alpha val="40000"/>
              </a:prstClr>
            </a:outerShdw>
          </a:effectLst>
        </p:grpSpPr>
        <p:pic>
          <p:nvPicPr>
            <p:cNvPr id="1026" name="Picture 2" descr="TẢI Bản đồ Hành chính tỉnh Thừa Thiên Huế Khổ Lớn 2023">
              <a:extLst>
                <a:ext uri="{FF2B5EF4-FFF2-40B4-BE49-F238E27FC236}">
                  <a16:creationId xmlns:a16="http://schemas.microsoft.com/office/drawing/2014/main" id="{F1EAF828-56E2-656B-92F2-A0915D8488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1069" y="4368171"/>
              <a:ext cx="619125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ản Đồ Thừa Thiên Huế | Tra Cứu Thông Tin Quy Hoạch Huế Mới Nhất">
              <a:extLst>
                <a:ext uri="{FF2B5EF4-FFF2-40B4-BE49-F238E27FC236}">
                  <a16:creationId xmlns:a16="http://schemas.microsoft.com/office/drawing/2014/main" id="{F106AB48-A53F-E0D7-B44A-5B1FB1863B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4334" y="4368171"/>
              <a:ext cx="4256979" cy="41931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9705842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2B12C6-4ECD-BEA5-A3C6-E343E0E47F60}"/>
              </a:ext>
            </a:extLst>
          </p:cNvPr>
          <p:cNvSpPr/>
          <p:nvPr/>
        </p:nvSpPr>
        <p:spPr>
          <a:xfrm>
            <a:off x="322660" y="239486"/>
            <a:ext cx="15631319" cy="8665029"/>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1274400D-8680-3B17-CA6F-42BB75524962}"/>
              </a:ext>
            </a:extLst>
          </p:cNvPr>
          <p:cNvSpPr txBox="1">
            <a:spLocks/>
          </p:cNvSpPr>
          <p:nvPr/>
        </p:nvSpPr>
        <p:spPr>
          <a:xfrm>
            <a:off x="0" y="396360"/>
            <a:ext cx="16276638" cy="16369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200" b="1" i="0" u="sng"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itchFamily="18" charset="0"/>
              </a:rPr>
              <a:t>Tiếng</a:t>
            </a:r>
            <a:r>
              <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rPr>
              <a:t> </a:t>
            </a:r>
            <a:r>
              <a:rPr kumimoji="0" lang="en-US" sz="3200" b="1" i="0" u="sng"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itchFamily="18" charset="0"/>
              </a:rPr>
              <a:t>Việt</a:t>
            </a:r>
            <a:endPar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endParaRP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err="1">
                <a:ln>
                  <a:noFill/>
                </a:ln>
                <a:solidFill>
                  <a:srgbClr val="F4AF02"/>
                </a:solidFill>
                <a:effectLst/>
                <a:uLnTx/>
                <a:uFillTx/>
                <a:latin typeface="iCiel Cadena" panose="02000503000000020004" pitchFamily="50" charset="0"/>
                <a:ea typeface="+mj-ea"/>
                <a:cs typeface="Times New Roman" panose="02020603050405020304" pitchFamily="18" charset="0"/>
              </a:rPr>
              <a:t>Đọc</a:t>
            </a:r>
            <a:r>
              <a:rPr kumimoji="0" lang="en-US"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rPr>
              <a:t>: </a:t>
            </a:r>
            <a:r>
              <a:rPr kumimoji="0" lang="vi-VN"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rPr>
              <a:t>Sông Hương</a:t>
            </a:r>
            <a:endParaRPr kumimoji="0" lang="en-US" altLang="en-US" sz="3600" b="1" i="0" u="none" strike="noStrike" kern="1200" cap="none" spc="0" normalizeH="0" baseline="0" noProof="0" dirty="0">
              <a:ln>
                <a:noFill/>
              </a:ln>
              <a:solidFill>
                <a:srgbClr val="F4AF02"/>
              </a:solidFill>
              <a:effectLst/>
              <a:uLnTx/>
              <a:uFillTx/>
              <a:latin typeface="iCiel Cadena" panose="02000503000000020004" pitchFamily="50" charset="0"/>
              <a:ea typeface="+mj-ea"/>
              <a:cs typeface="Times New Roman" panose="02020603050405020304" pitchFamily="18" charset="0"/>
            </a:endParaRPr>
          </a:p>
        </p:txBody>
      </p:sp>
      <p:sp>
        <p:nvSpPr>
          <p:cNvPr id="19" name="Rectangle 18"/>
          <p:cNvSpPr/>
          <p:nvPr/>
        </p:nvSpPr>
        <p:spPr>
          <a:xfrm>
            <a:off x="594519" y="2934363"/>
            <a:ext cx="2744662" cy="646331"/>
          </a:xfrm>
          <a:prstGeom prst="rect">
            <a:avLst/>
          </a:prstGeom>
        </p:spPr>
        <p:txBody>
          <a:bodyPr wrap="none">
            <a:spAutoFit/>
          </a:bodyPr>
          <a:lstStyle/>
          <a:p>
            <a:r>
              <a:rPr lang="en-US" sz="3600" b="1" i="1">
                <a:solidFill>
                  <a:srgbClr val="FF0000"/>
                </a:solidFill>
                <a:latin typeface="Times New Roman" pitchFamily="18" charset="0"/>
                <a:cs typeface="Times New Roman" pitchFamily="18" charset="0"/>
              </a:rPr>
              <a:t>Giải nghĩa từ</a:t>
            </a:r>
            <a:endParaRPr lang="en-US" sz="3600" b="1">
              <a:solidFill>
                <a:srgbClr val="0000CC"/>
              </a:solidFill>
              <a:latin typeface="Times New Roman" pitchFamily="18" charset="0"/>
              <a:cs typeface="Times New Roman" pitchFamily="18" charset="0"/>
            </a:endParaRPr>
          </a:p>
        </p:txBody>
      </p:sp>
      <p:sp>
        <p:nvSpPr>
          <p:cNvPr id="8" name="Rectangle 7"/>
          <p:cNvSpPr/>
          <p:nvPr/>
        </p:nvSpPr>
        <p:spPr>
          <a:xfrm>
            <a:off x="594519" y="3585627"/>
            <a:ext cx="15163800" cy="1138773"/>
          </a:xfrm>
          <a:prstGeom prst="rect">
            <a:avLst/>
          </a:prstGeom>
        </p:spPr>
        <p:txBody>
          <a:bodyPr wrap="square">
            <a:spAutoFit/>
          </a:bodyPr>
          <a:lstStyle/>
          <a:p>
            <a:pPr algn="just"/>
            <a:r>
              <a:rPr lang="en-US" sz="3600" b="1">
                <a:solidFill>
                  <a:srgbClr val="FF0000"/>
                </a:solidFill>
                <a:latin typeface="Times New Roman" pitchFamily="18" charset="0"/>
                <a:cs typeface="Times New Roman" pitchFamily="18" charset="0"/>
              </a:rPr>
              <a:t>Thạch xương bồ: </a:t>
            </a:r>
            <a:r>
              <a:rPr lang="en-US" sz="3200" b="1">
                <a:latin typeface="Times New Roman" pitchFamily="18" charset="0"/>
                <a:cs typeface="Times New Roman" pitchFamily="18" charset="0"/>
              </a:rPr>
              <a:t>Loài cỏ có hoa màu trắng và hương thơm dìu dịu, dùng để chữa ho, cảm lạnh, …</a:t>
            </a:r>
            <a:endParaRPr lang="en-US" sz="3600" b="1" dirty="0">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1546A534-C256-658C-F280-1C93628C3CF2}"/>
              </a:ext>
            </a:extLst>
          </p:cNvPr>
          <p:cNvSpPr/>
          <p:nvPr/>
        </p:nvSpPr>
        <p:spPr>
          <a:xfrm>
            <a:off x="594519" y="2257255"/>
            <a:ext cx="6781801"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3. Luyện đọc và tìm hiểu bài.</a:t>
            </a:r>
          </a:p>
        </p:txBody>
      </p:sp>
      <p:grpSp>
        <p:nvGrpSpPr>
          <p:cNvPr id="6" name="Group 5">
            <a:extLst>
              <a:ext uri="{FF2B5EF4-FFF2-40B4-BE49-F238E27FC236}">
                <a16:creationId xmlns:a16="http://schemas.microsoft.com/office/drawing/2014/main" id="{CE26B5E8-A7C6-CC19-B1ED-8EEC549AC60B}"/>
              </a:ext>
            </a:extLst>
          </p:cNvPr>
          <p:cNvGrpSpPr/>
          <p:nvPr/>
        </p:nvGrpSpPr>
        <p:grpSpPr>
          <a:xfrm>
            <a:off x="4861719" y="4449688"/>
            <a:ext cx="10676493" cy="4159418"/>
            <a:chOff x="3718719" y="4484520"/>
            <a:chExt cx="10676493" cy="4159418"/>
          </a:xfrm>
          <a:effectLst>
            <a:outerShdw blurRad="50800" dist="38100" dir="2700000" algn="tl" rotWithShape="0">
              <a:prstClr val="black">
                <a:alpha val="40000"/>
              </a:prstClr>
            </a:outerShdw>
          </a:effectLst>
        </p:grpSpPr>
        <p:pic>
          <p:nvPicPr>
            <p:cNvPr id="3074" name="Picture 2" descr="Cây thạch xương bồ có tác dụng gì? Tác dụng của cây thạch xương bồ">
              <a:extLst>
                <a:ext uri="{FF2B5EF4-FFF2-40B4-BE49-F238E27FC236}">
                  <a16:creationId xmlns:a16="http://schemas.microsoft.com/office/drawing/2014/main" id="{2FCCEC13-CE47-D33D-5499-97FB290EEE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5319" y="4484520"/>
              <a:ext cx="7399893" cy="41594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ủy xương bồ –Acorus calamus , Acoraceae">
              <a:extLst>
                <a:ext uri="{FF2B5EF4-FFF2-40B4-BE49-F238E27FC236}">
                  <a16:creationId xmlns:a16="http://schemas.microsoft.com/office/drawing/2014/main" id="{6B71E3D2-DD34-F24D-9F4B-002AB1439A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8719" y="4484521"/>
              <a:ext cx="3119563" cy="41594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1941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9801</TotalTime>
  <Words>1526</Words>
  <Application>Microsoft Office PowerPoint</Application>
  <PresentationFormat>Custom</PresentationFormat>
  <Paragraphs>114</Paragraphs>
  <Slides>19</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iCiel Cadena</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Administrator</cp:lastModifiedBy>
  <cp:revision>1134</cp:revision>
  <dcterms:created xsi:type="dcterms:W3CDTF">2008-09-09T22:52:10Z</dcterms:created>
  <dcterms:modified xsi:type="dcterms:W3CDTF">2024-03-23T09:24:58Z</dcterms:modified>
</cp:coreProperties>
</file>