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18"/>
  </p:notesMasterIdLst>
  <p:sldIdLst>
    <p:sldId id="321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331" r:id="rId10"/>
    <p:sldId id="327" r:id="rId11"/>
    <p:sldId id="323" r:id="rId12"/>
    <p:sldId id="324" r:id="rId13"/>
    <p:sldId id="328" r:id="rId14"/>
    <p:sldId id="325" r:id="rId15"/>
    <p:sldId id="326" r:id="rId16"/>
    <p:sldId id="330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8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7.png"/><Relationship Id="rId5" Type="http://schemas.openxmlformats.org/officeDocument/2006/relationships/image" Target="../media/image3.wmf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g"/><Relationship Id="rId12" Type="http://schemas.openxmlformats.org/officeDocument/2006/relationships/image" Target="../media/image19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12612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12445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2667001" y="4724401"/>
            <a:ext cx="7058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HIỆN:KIỀU THỊ THU HỒNG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11" y="2419579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2657857" y="5199496"/>
            <a:ext cx="820473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 VỊ CÔNG TÁC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TRƯỜNG TH NAM PHONG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9794" r="55789" b="28602"/>
          <a:stretch/>
        </p:blipFill>
        <p:spPr>
          <a:xfrm>
            <a:off x="673768" y="1311439"/>
            <a:ext cx="3084094" cy="208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3942347" y="228595"/>
            <a:ext cx="5041231" cy="516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9075821" y="228596"/>
            <a:ext cx="3116179" cy="51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12468" r="9215" b="10637"/>
          <a:stretch/>
        </p:blipFill>
        <p:spPr>
          <a:xfrm>
            <a:off x="1395662" y="673768"/>
            <a:ext cx="9865895" cy="53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516"/>
            <a:ext cx="12192000" cy="38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96" t="19079" r="17974" b="22533"/>
          <a:stretch/>
        </p:blipFill>
        <p:spPr>
          <a:xfrm>
            <a:off x="1082843" y="204537"/>
            <a:ext cx="10720136" cy="6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" y="0"/>
            <a:ext cx="10843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77" y="0"/>
            <a:ext cx="930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099748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MỞ ĐẦU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9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B.11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3 × 6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10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15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B.15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4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dirty="0"/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dirty="0"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4778" y="1777163"/>
            <a:ext cx="82055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HÌNH THÀNH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8715" y="163753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179095"/>
            <a:ext cx="12023558" cy="5678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5446" y="2571733"/>
            <a:ext cx="8085221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NHÂN VỚI SỐ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CHỮ SỐ (KHÔNG NHỚ)</a:t>
            </a:r>
          </a:p>
        </p:txBody>
      </p:sp>
    </p:spTree>
    <p:extLst>
      <p:ext uri="{BB962C8B-B14F-4D97-AF65-F5344CB8AC3E}">
        <p14:creationId xmlns:p14="http://schemas.microsoft.com/office/powerpoint/2010/main" val="18615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182</Words>
  <Application>Microsoft Office PowerPoint</Application>
  <PresentationFormat>Custom</PresentationFormat>
  <Paragraphs>36</Paragraphs>
  <Slides>16</Slides>
  <Notes>7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Wisp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TRAN MINH TUAN</cp:lastModifiedBy>
  <cp:revision>171</cp:revision>
  <dcterms:created xsi:type="dcterms:W3CDTF">2021-02-20T02:56:00Z</dcterms:created>
  <dcterms:modified xsi:type="dcterms:W3CDTF">2024-03-14T07:13:10Z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