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8" r:id="rId2"/>
    <p:sldId id="257" r:id="rId3"/>
    <p:sldId id="273" r:id="rId4"/>
    <p:sldId id="274" r:id="rId5"/>
    <p:sldId id="276" r:id="rId6"/>
    <p:sldId id="277" r:id="rId7"/>
    <p:sldId id="275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620" autoAdjust="0"/>
  </p:normalViewPr>
  <p:slideViewPr>
    <p:cSldViewPr>
      <p:cViewPr varScale="1">
        <p:scale>
          <a:sx n="32" d="100"/>
          <a:sy n="32" d="100"/>
        </p:scale>
        <p:origin x="924" y="5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86E6F1E8-6FC3-6FDB-B428-4CE2D774C0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660319"/>
              </p:ext>
            </p:extLst>
          </p:nvPr>
        </p:nvGraphicFramePr>
        <p:xfrm>
          <a:off x="98425" y="98425"/>
          <a:ext cx="16178213" cy="919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909879" imgH="3881677" progId="PowerPoint.Show.12">
                  <p:embed/>
                </p:oleObj>
              </mc:Choice>
              <mc:Fallback>
                <p:oleObj name="Presentation" r:id="rId2" imgW="6909879" imgH="38816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6178213" cy="919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029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</a:rPr>
              <a:t>LUYỆN TẬP (T1)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t="36454" r="22306" b="7545"/>
          <a:stretch/>
        </p:blipFill>
        <p:spPr bwMode="auto">
          <a:xfrm>
            <a:off x="8769663" y="1825662"/>
            <a:ext cx="7291821" cy="425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28947" r="64792" b="63421"/>
          <a:stretch/>
        </p:blipFill>
        <p:spPr bwMode="auto">
          <a:xfrm>
            <a:off x="1194231" y="1825662"/>
            <a:ext cx="2501607" cy="75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3120" y="2819400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 : 3   =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0120" y="2819400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 : 3 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5365" y="2843083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72 : 9 =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3120" y="3901986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 : 4   =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29261" y="390198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 : 5 =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5365" y="3925669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48 : 6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51405" y="280399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9255" y="28194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3373" y="284308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51405" y="39019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2469" y="390198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73373" y="390198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3119" y="5044986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 : 7 =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29260" y="504498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 : 7 =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28074" y="506866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 : 8 =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39374" y="50449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42468" y="504498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73372" y="504498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3119" y="6019800"/>
            <a:ext cx="9368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Những phép chia nào có kết quả bằng 1? </a:t>
            </a:r>
          </a:p>
        </p:txBody>
      </p:sp>
      <p:sp>
        <p:nvSpPr>
          <p:cNvPr id="10" name="Oval 9"/>
          <p:cNvSpPr/>
          <p:nvPr/>
        </p:nvSpPr>
        <p:spPr>
          <a:xfrm>
            <a:off x="670719" y="2779587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12175" y="3876380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472333" y="5017459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182457" y="5020799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451405" y="7394359"/>
            <a:ext cx="120869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Những số nào chia cho chính nó thì có kết quả bằng 1</a:t>
            </a:r>
          </a:p>
        </p:txBody>
      </p:sp>
    </p:spTree>
    <p:extLst>
      <p:ext uri="{BB962C8B-B14F-4D97-AF65-F5344CB8AC3E}">
        <p14:creationId xmlns:p14="http://schemas.microsoft.com/office/powerpoint/2010/main" val="3282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10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</a:rPr>
              <a:t>LUYỆN TẬP (T1)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t="27720" r="63568" b="64010"/>
          <a:stretch/>
        </p:blipFill>
        <p:spPr bwMode="auto">
          <a:xfrm>
            <a:off x="1356519" y="1702997"/>
            <a:ext cx="3239544" cy="9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49976" r="36141" b="44614"/>
          <a:stretch/>
        </p:blipFill>
        <p:spPr bwMode="auto">
          <a:xfrm>
            <a:off x="2194719" y="4572000"/>
            <a:ext cx="78516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58054" r="25446" b="9474"/>
          <a:stretch/>
        </p:blipFill>
        <p:spPr bwMode="auto">
          <a:xfrm>
            <a:off x="4089805" y="5243500"/>
            <a:ext cx="8981895" cy="32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35990" r="22303" b="58138"/>
          <a:stretch/>
        </p:blipFill>
        <p:spPr bwMode="auto">
          <a:xfrm>
            <a:off x="2214648" y="2669926"/>
            <a:ext cx="12479091" cy="83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95454" y="2791328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= 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07165" y="2788461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= 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271919" y="2788460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=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777119" y="2783304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= 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3628" r="22403" b="51665"/>
          <a:stretch/>
        </p:blipFill>
        <p:spPr bwMode="auto">
          <a:xfrm>
            <a:off x="2253739" y="3842951"/>
            <a:ext cx="11523380" cy="57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8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</a:rPr>
              <a:t>LUYỆN TẬP (T1)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t="27369" r="26844" b="38652"/>
          <a:stretch/>
        </p:blipFill>
        <p:spPr bwMode="auto">
          <a:xfrm>
            <a:off x="1280319" y="1670912"/>
            <a:ext cx="13944600" cy="589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t="62041" r="32375" b="33979"/>
          <a:stretch/>
        </p:blipFill>
        <p:spPr bwMode="auto">
          <a:xfrm>
            <a:off x="2965621" y="7688179"/>
            <a:ext cx="10552671" cy="69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1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408264" y="1040268"/>
            <a:ext cx="3784447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LUYỆN TẬP (T1)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65790" r="30639" b="22105"/>
          <a:stretch/>
        </p:blipFill>
        <p:spPr bwMode="auto">
          <a:xfrm>
            <a:off x="1245185" y="1828800"/>
            <a:ext cx="14110606" cy="2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47319" y="2743200"/>
            <a:ext cx="880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2960" y="3505200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= 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13502" y="2725472"/>
            <a:ext cx="880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= 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19143" y="3511536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= 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39119" y="2743200"/>
            <a:ext cx="880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= 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544760" y="3505200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= 0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78597" r="30639" b="7544"/>
          <a:stretch/>
        </p:blipFill>
        <p:spPr bwMode="auto">
          <a:xfrm>
            <a:off x="1245185" y="4463716"/>
            <a:ext cx="14110606" cy="285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2291233" y="6324600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23319" y="7162800"/>
            <a:ext cx="2082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 : 1 = 8</a:t>
            </a:r>
          </a:p>
        </p:txBody>
      </p:sp>
      <p:sp>
        <p:nvSpPr>
          <p:cNvPr id="18" name="Oval 17"/>
          <p:cNvSpPr/>
          <p:nvPr/>
        </p:nvSpPr>
        <p:spPr>
          <a:xfrm>
            <a:off x="7567549" y="6344362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66719" y="728716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Không có phép chia cho 0 </a:t>
            </a:r>
          </a:p>
        </p:txBody>
      </p:sp>
      <p:sp>
        <p:nvSpPr>
          <p:cNvPr id="21" name="Oval 20"/>
          <p:cNvSpPr/>
          <p:nvPr/>
        </p:nvSpPr>
        <p:spPr>
          <a:xfrm>
            <a:off x="12789253" y="6324600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988423" y="7267399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Không có phép chia cho 0 </a:t>
            </a:r>
          </a:p>
        </p:txBody>
      </p:sp>
    </p:spTree>
    <p:extLst>
      <p:ext uri="{BB962C8B-B14F-4D97-AF65-F5344CB8AC3E}">
        <p14:creationId xmlns:p14="http://schemas.microsoft.com/office/powerpoint/2010/main" val="32646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204119" y="1600200"/>
            <a:ext cx="223458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Vận dụng: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8979" y="3282941"/>
            <a:ext cx="71674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 tường đang phơi 6 túm ngô, mỗi túm ngô có 8  bắp ngô. Hỏi có tất cả bao nhiêu bắp ngô ?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 sân có 12 quả bí ngô, xếp đều vào 6 rổ. Hỏi mỗi rổ có mấy quả bí ngô?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36989" r="19442" b="10175"/>
          <a:stretch/>
        </p:blipFill>
        <p:spPr bwMode="auto">
          <a:xfrm>
            <a:off x="7990549" y="3048001"/>
            <a:ext cx="7911464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28772" r="34485" b="62958"/>
          <a:stretch/>
        </p:blipFill>
        <p:spPr bwMode="auto">
          <a:xfrm>
            <a:off x="1196737" y="2082874"/>
            <a:ext cx="10065782" cy="9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08919" y="7239000"/>
            <a:ext cx="1379220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 năm nay 8 tuổi. Tuổi của bà An gấp 9 lần tuổi của An. Hỏi năm nay bà An bao nhiêu tuổi?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CB101E2F-72BA-A330-2994-ED4AABA7C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795" y="1046683"/>
            <a:ext cx="3784447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LUYỆN TẬP (T1)</a:t>
            </a:r>
          </a:p>
        </p:txBody>
      </p:sp>
    </p:spTree>
    <p:extLst>
      <p:ext uri="{BB962C8B-B14F-4D97-AF65-F5344CB8AC3E}">
        <p14:creationId xmlns:p14="http://schemas.microsoft.com/office/powerpoint/2010/main" val="19008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229</Words>
  <Application>Microsoft Office PowerPoint</Application>
  <PresentationFormat>Custom</PresentationFormat>
  <Paragraphs>50</Paragraphs>
  <Slides>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270</cp:revision>
  <dcterms:created xsi:type="dcterms:W3CDTF">2022-07-10T01:37:20Z</dcterms:created>
  <dcterms:modified xsi:type="dcterms:W3CDTF">2023-11-08T04:46:04Z</dcterms:modified>
</cp:coreProperties>
</file>