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3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5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6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7.xml" ContentType="application/vnd.openxmlformats-officedocument.them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8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theme/theme9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10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11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80" r:id="rId2"/>
    <p:sldMasterId id="2147483731" r:id="rId3"/>
    <p:sldMasterId id="2147483782" r:id="rId4"/>
    <p:sldMasterId id="2147483834" r:id="rId5"/>
    <p:sldMasterId id="2147483885" r:id="rId6"/>
    <p:sldMasterId id="2147483983" r:id="rId7"/>
    <p:sldMasterId id="2147483995" r:id="rId8"/>
    <p:sldMasterId id="2147484007" r:id="rId9"/>
    <p:sldMasterId id="2147484019" r:id="rId10"/>
    <p:sldMasterId id="2147484031" r:id="rId11"/>
    <p:sldMasterId id="2147484043" r:id="rId12"/>
  </p:sldMasterIdLst>
  <p:notesMasterIdLst>
    <p:notesMasterId r:id="rId54"/>
  </p:notesMasterIdLst>
  <p:sldIdLst>
    <p:sldId id="320" r:id="rId13"/>
    <p:sldId id="321" r:id="rId14"/>
    <p:sldId id="302" r:id="rId15"/>
    <p:sldId id="322" r:id="rId16"/>
    <p:sldId id="324" r:id="rId17"/>
    <p:sldId id="323" r:id="rId18"/>
    <p:sldId id="331" r:id="rId19"/>
    <p:sldId id="325" r:id="rId20"/>
    <p:sldId id="326" r:id="rId21"/>
    <p:sldId id="327" r:id="rId22"/>
    <p:sldId id="328" r:id="rId23"/>
    <p:sldId id="329" r:id="rId24"/>
    <p:sldId id="330" r:id="rId25"/>
    <p:sldId id="332" r:id="rId26"/>
    <p:sldId id="333" r:id="rId27"/>
    <p:sldId id="337" r:id="rId28"/>
    <p:sldId id="314" r:id="rId29"/>
    <p:sldId id="313" r:id="rId30"/>
    <p:sldId id="315" r:id="rId31"/>
    <p:sldId id="316" r:id="rId32"/>
    <p:sldId id="336" r:id="rId33"/>
    <p:sldId id="335" r:id="rId34"/>
    <p:sldId id="334" r:id="rId35"/>
    <p:sldId id="305" r:id="rId36"/>
    <p:sldId id="338" r:id="rId37"/>
    <p:sldId id="339" r:id="rId38"/>
    <p:sldId id="340" r:id="rId39"/>
    <p:sldId id="342" r:id="rId40"/>
    <p:sldId id="341" r:id="rId41"/>
    <p:sldId id="343" r:id="rId42"/>
    <p:sldId id="344" r:id="rId43"/>
    <p:sldId id="345" r:id="rId44"/>
    <p:sldId id="310" r:id="rId45"/>
    <p:sldId id="346" r:id="rId46"/>
    <p:sldId id="317" r:id="rId47"/>
    <p:sldId id="347" r:id="rId48"/>
    <p:sldId id="312" r:id="rId49"/>
    <p:sldId id="319" r:id="rId50"/>
    <p:sldId id="348" r:id="rId51"/>
    <p:sldId id="318" r:id="rId52"/>
    <p:sldId id="349" r:id="rId53"/>
  </p:sldIdLst>
  <p:sldSz cx="9144000" cy="5143500" type="screen16x9"/>
  <p:notesSz cx="6858000" cy="9144000"/>
  <p:embeddedFontLst>
    <p:embeddedFont>
      <p:font typeface="Arial-Rounded" panose="020B0500000000000000" pitchFamily="34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微软雅黑" panose="020B0503020204020204" pitchFamily="34" charset="-122"/>
      <p:regular r:id="rId60"/>
      <p:bold r:id="rId61"/>
    </p:embeddedFont>
    <p:embeddedFont>
      <p:font typeface="SimSun" panose="02010600030101010101" pitchFamily="2" charset="-122"/>
      <p:regular r:id="rId62"/>
    </p:embeddedFont>
    <p:embeddedFont>
      <p:font typeface="微软雅黑" panose="020B0503020204020204" pitchFamily="34" charset="-122"/>
      <p:regular r:id="rId60"/>
      <p:bold r:id="rId61"/>
    </p:embeddedFont>
    <p:embeddedFont>
      <p:font typeface="Pangolin" panose="020B0604020202020204" charset="0"/>
      <p:regular r:id="rId63"/>
    </p:embeddedFont>
    <p:embeddedFont>
      <p:font typeface="HP001 4 hàng" panose="020B0603050302020204" pitchFamily="34" charset="0"/>
      <p:regular r:id="rId64"/>
      <p:bold r:id="rId65"/>
    </p:embeddedFont>
    <p:embeddedFont>
      <p:font typeface="Baloo 2" panose="020B0604020202020204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7B1"/>
    <a:srgbClr val="FAE6B0"/>
    <a:srgbClr val="00A651"/>
    <a:srgbClr val="1A8C54"/>
    <a:srgbClr val="AC98C9"/>
    <a:srgbClr val="E5E1EE"/>
    <a:srgbClr val="A165AB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4615"/>
  </p:normalViewPr>
  <p:slideViewPr>
    <p:cSldViewPr snapToGrid="0">
      <p:cViewPr varScale="1">
        <p:scale>
          <a:sx n="106" d="100"/>
          <a:sy n="106" d="100"/>
        </p:scale>
        <p:origin x="91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font" Target="fonts/font9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7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font" Target="fonts/font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0293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E505E7F-62A9-4701-BFC2-BAF91B9808F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586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6D990808-8664-4E67-9F2E-13E8FA546C32}" type="slidenum">
              <a:rPr lang="en-US" altLang="zh-CN" sz="1200" smtClean="0"/>
              <a:pPr/>
              <a:t>16</a:t>
            </a:fld>
            <a:endParaRPr lang="en-US" altLang="zh-CN" sz="120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0012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25618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10482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B0EF6-C24B-48C1-B225-722C7ADEDD56}" type="slidenum">
              <a:rPr lang="zh-CN" altLang="en-US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07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23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2788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5D6AD9F8-C5F4-44F1-B06C-F2E34AD3C73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360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13E14D49-7231-4E00-9FDD-4424B5DEE207}" type="slidenum">
              <a:rPr lang="en-US" altLang="zh-CN" sz="1200" smtClean="0"/>
              <a:pPr/>
              <a:t>27</a:t>
            </a:fld>
            <a:endParaRPr lang="en-US" altLang="zh-CN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6650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1717019-9FE0-48DA-B0D8-117C5813B5F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10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 smtClean="0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6C648B-5621-407C-A051-DC46B5E6423E}" type="slidenum">
              <a:rPr lang="zh-CN" altLang="en-US">
                <a:solidFill>
                  <a:srgbClr val="000000"/>
                </a:solidFill>
              </a:rPr>
              <a:pPr/>
              <a:t>31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6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B0EF6-C24B-48C1-B225-722C7ADEDD56}" type="slidenum">
              <a:rPr lang="zh-CN" altLang="en-US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0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07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 smtClean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3C082BE-47B6-40C0-AAFB-0885132622C5}" type="slidenum">
              <a:rPr lang="zh-CN" altLang="en-US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25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34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2244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 smtClean="0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6C648B-5621-407C-A051-DC46B5E6423E}" type="slidenum">
              <a:rPr lang="zh-CN" altLang="en-US">
                <a:solidFill>
                  <a:srgbClr val="000000"/>
                </a:solidFill>
              </a:rPr>
              <a:pPr/>
              <a:t>39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74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08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07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 smtClean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B4BEFF-0B84-4C34-A848-7AD02FCD39E4}" type="slidenum">
              <a:rPr lang="zh-CN" altLang="en-US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556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E505E7F-62A9-4701-BFC2-BAF91B9808FB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301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1262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B0EF6-C24B-48C1-B225-722C7ADEDD56}" type="slidenum">
              <a:rPr lang="zh-CN" altLang="en-US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18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1A39DD-8312-4AF0-8206-6D24B9C9B0E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7892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B0EF6-C24B-48C1-B225-722C7ADEDD56}" type="slidenum">
              <a:rPr lang="zh-CN" altLang="en-US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14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TK: VŨ</a:t>
            </a:r>
            <a:r>
              <a:rPr lang="en-GB" baseline="0" dirty="0" smtClean="0"/>
              <a:t> HỒNG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457200"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73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emf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7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10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12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5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50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2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6" y="-38037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7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4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0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9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49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1" y="205948"/>
            <a:ext cx="8230379" cy="857393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11" y="1200352"/>
            <a:ext cx="8230379" cy="3394244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13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4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351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15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9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0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86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999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34815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871"/>
            <a:ext cx="3008313" cy="871538"/>
          </a:xfrm>
          <a:prstGeom prst="rect">
            <a:avLst/>
          </a:prstGeom>
        </p:spPr>
        <p:txBody>
          <a:bodyPr lIns="120795" tIns="60398" rIns="120795" bIns="60398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852"/>
            <a:ext cx="5111750" cy="4389835"/>
          </a:xfrm>
          <a:prstGeom prst="rect">
            <a:avLst/>
          </a:prstGeom>
        </p:spPr>
        <p:txBody>
          <a:bodyPr lIns="120795" tIns="60398" rIns="120795" bIns="60398"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7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1425"/>
            </a:lvl1pPr>
            <a:lvl2pPr marL="452949" indent="0">
              <a:buNone/>
              <a:defRPr sz="1200"/>
            </a:lvl2pPr>
            <a:lvl3pPr marL="905905" indent="0">
              <a:buNone/>
              <a:defRPr sz="975"/>
            </a:lvl3pPr>
            <a:lvl4pPr marL="1358830" indent="0">
              <a:buNone/>
              <a:defRPr sz="900"/>
            </a:lvl4pPr>
            <a:lvl5pPr marL="1811780" indent="0">
              <a:buNone/>
              <a:defRPr sz="900"/>
            </a:lvl5pPr>
            <a:lvl6pPr marL="2264720" indent="0">
              <a:buNone/>
              <a:defRPr sz="900"/>
            </a:lvl6pPr>
            <a:lvl7pPr marL="2717665" indent="0">
              <a:buNone/>
              <a:defRPr sz="900"/>
            </a:lvl7pPr>
            <a:lvl8pPr marL="3170616" indent="0">
              <a:buNone/>
              <a:defRPr sz="900"/>
            </a:lvl8pPr>
            <a:lvl9pPr marL="362353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45668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  <a:prstGeom prst="rect">
            <a:avLst/>
          </a:prstGeom>
        </p:spPr>
        <p:txBody>
          <a:bodyPr lIns="120795" tIns="60398" rIns="120795" bIns="60398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459584"/>
            <a:ext cx="5486400" cy="3086100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3225"/>
            </a:lvl1pPr>
            <a:lvl2pPr marL="452949" indent="0">
              <a:buNone/>
              <a:defRPr sz="2775"/>
            </a:lvl2pPr>
            <a:lvl3pPr marL="905905" indent="0">
              <a:buNone/>
              <a:defRPr sz="2400"/>
            </a:lvl3pPr>
            <a:lvl4pPr marL="1358830" indent="0">
              <a:buNone/>
              <a:defRPr sz="2025"/>
            </a:lvl4pPr>
            <a:lvl5pPr marL="1811780" indent="0">
              <a:buNone/>
              <a:defRPr sz="2025"/>
            </a:lvl5pPr>
            <a:lvl6pPr marL="2264720" indent="0">
              <a:buNone/>
              <a:defRPr sz="2025"/>
            </a:lvl6pPr>
            <a:lvl7pPr marL="2717665" indent="0">
              <a:buNone/>
              <a:defRPr sz="2025"/>
            </a:lvl7pPr>
            <a:lvl8pPr marL="3170616" indent="0">
              <a:buNone/>
              <a:defRPr sz="2025"/>
            </a:lvl8pPr>
            <a:lvl9pPr marL="3623537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1425"/>
            </a:lvl1pPr>
            <a:lvl2pPr marL="452949" indent="0">
              <a:buNone/>
              <a:defRPr sz="1200"/>
            </a:lvl2pPr>
            <a:lvl3pPr marL="905905" indent="0">
              <a:buNone/>
              <a:defRPr sz="975"/>
            </a:lvl3pPr>
            <a:lvl4pPr marL="1358830" indent="0">
              <a:buNone/>
              <a:defRPr sz="900"/>
            </a:lvl4pPr>
            <a:lvl5pPr marL="1811780" indent="0">
              <a:buNone/>
              <a:defRPr sz="900"/>
            </a:lvl5pPr>
            <a:lvl6pPr marL="2264720" indent="0">
              <a:buNone/>
              <a:defRPr sz="900"/>
            </a:lvl6pPr>
            <a:lvl7pPr marL="2717665" indent="0">
              <a:buNone/>
              <a:defRPr sz="900"/>
            </a:lvl7pPr>
            <a:lvl8pPr marL="3170616" indent="0">
              <a:buNone/>
              <a:defRPr sz="900"/>
            </a:lvl8pPr>
            <a:lvl9pPr marL="362353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410250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lIns="120795" tIns="60398" rIns="120795" bIns="6039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</p:spPr>
        <p:txBody>
          <a:bodyPr vert="eaVert" lIns="120795" tIns="60398" rIns="120795" bIns="6039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73287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44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899598" y="412177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96" tIns="45299" rIns="90596" bIns="45299" rtlCol="0" anchor="ctr"/>
          <a:lstStyle/>
          <a:p>
            <a:pPr algn="ctr" defTabSz="905905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683571" y="700120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96" tIns="45299" rIns="90596" bIns="45299" rtlCol="0" anchor="ctr"/>
          <a:lstStyle/>
          <a:p>
            <a:pPr algn="ctr" defTabSz="905905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8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23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3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3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5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9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5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478" y="841775"/>
            <a:ext cx="6858001" cy="1790700"/>
          </a:xfrm>
          <a:prstGeom prst="rect">
            <a:avLst/>
          </a:prstGeom>
        </p:spPr>
        <p:txBody>
          <a:bodyPr lIns="90730" tIns="45357" rIns="90730" bIns="45357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478" y="2701529"/>
            <a:ext cx="6858001" cy="1241822"/>
          </a:xfrm>
          <a:prstGeom prst="rect">
            <a:avLst/>
          </a:prstGeom>
        </p:spPr>
        <p:txBody>
          <a:bodyPr lIns="90730" tIns="45357" rIns="90730" bIns="45357"/>
          <a:lstStyle>
            <a:lvl1pPr marL="0" indent="0" algn="ctr">
              <a:buNone/>
              <a:defRPr sz="1800"/>
            </a:lvl1pPr>
            <a:lvl2pPr marL="333383" indent="0" algn="ctr">
              <a:buNone/>
              <a:defRPr sz="1500"/>
            </a:lvl2pPr>
            <a:lvl3pPr marL="666751" indent="0" algn="ctr">
              <a:buNone/>
              <a:defRPr sz="1425"/>
            </a:lvl3pPr>
            <a:lvl4pPr marL="1000108" indent="0" algn="ctr">
              <a:buNone/>
              <a:defRPr sz="1200"/>
            </a:lvl4pPr>
            <a:lvl5pPr marL="1333488" indent="0" algn="ctr">
              <a:buNone/>
              <a:defRPr sz="1200"/>
            </a:lvl5pPr>
            <a:lvl6pPr marL="1666840" indent="0" algn="ctr">
              <a:buNone/>
              <a:defRPr sz="1200"/>
            </a:lvl6pPr>
            <a:lvl7pPr marL="2000234" indent="0" algn="ctr">
              <a:buNone/>
              <a:defRPr sz="1200"/>
            </a:lvl7pPr>
            <a:lvl8pPr marL="2333586" indent="0" algn="ctr">
              <a:buNone/>
              <a:defRPr sz="1200"/>
            </a:lvl8pPr>
            <a:lvl9pPr marL="266696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117B3AC9-6F66-442D-8A61-F06030142A82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36F16E06-0DD9-48EC-8D3A-7CC625600D6C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77574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7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1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2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9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104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4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1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5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3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9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391" y="450152"/>
            <a:ext cx="6367800" cy="4090800"/>
          </a:xfrm>
          <a:prstGeom prst="rect">
            <a:avLst/>
          </a:prstGeom>
        </p:spPr>
        <p:txBody>
          <a:bodyPr spcFirstLastPara="1" wrap="square" lIns="88859" tIns="88859" rIns="88859" bIns="8885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1"/>
          </a:xfrm>
          <a:prstGeom prst="rect">
            <a:avLst/>
          </a:prstGeom>
        </p:spPr>
        <p:txBody>
          <a:bodyPr spcFirstLastPara="1" wrap="square" lIns="88859" tIns="88859" rIns="88859" bIns="8885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66751">
              <a:buClrTx/>
            </a:pPr>
            <a:fld id="{00000000-1234-1234-1234-123412341234}" type="slidenum">
              <a:rPr lang="en-GB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GB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66270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9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6" y="-38037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7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4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43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77046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7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51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8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9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1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8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63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1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5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9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871"/>
            <a:ext cx="3008313" cy="871538"/>
          </a:xfrm>
          <a:prstGeom prst="rect">
            <a:avLst/>
          </a:prstGeom>
        </p:spPr>
        <p:txBody>
          <a:bodyPr lIns="120795" tIns="60398" rIns="120795" bIns="60398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852"/>
            <a:ext cx="5111750" cy="4389835"/>
          </a:xfrm>
          <a:prstGeom prst="rect">
            <a:avLst/>
          </a:prstGeom>
        </p:spPr>
        <p:txBody>
          <a:bodyPr lIns="120795" tIns="60398" rIns="120795" bIns="60398"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7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1425"/>
            </a:lvl1pPr>
            <a:lvl2pPr marL="452949" indent="0">
              <a:buNone/>
              <a:defRPr sz="1200"/>
            </a:lvl2pPr>
            <a:lvl3pPr marL="905905" indent="0">
              <a:buNone/>
              <a:defRPr sz="975"/>
            </a:lvl3pPr>
            <a:lvl4pPr marL="1358830" indent="0">
              <a:buNone/>
              <a:defRPr sz="900"/>
            </a:lvl4pPr>
            <a:lvl5pPr marL="1811780" indent="0">
              <a:buNone/>
              <a:defRPr sz="900"/>
            </a:lvl5pPr>
            <a:lvl6pPr marL="2264720" indent="0">
              <a:buNone/>
              <a:defRPr sz="900"/>
            </a:lvl6pPr>
            <a:lvl7pPr marL="2717665" indent="0">
              <a:buNone/>
              <a:defRPr sz="900"/>
            </a:lvl7pPr>
            <a:lvl8pPr marL="3170616" indent="0">
              <a:buNone/>
              <a:defRPr sz="900"/>
            </a:lvl8pPr>
            <a:lvl9pPr marL="362353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20615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5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39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8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6" y="-38037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7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5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7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8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1" y="205948"/>
            <a:ext cx="8230379" cy="857393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11" y="1200352"/>
            <a:ext cx="8230379" cy="3394244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84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04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62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  <a:prstGeom prst="rect">
            <a:avLst/>
          </a:prstGeom>
        </p:spPr>
        <p:txBody>
          <a:bodyPr lIns="120795" tIns="60398" rIns="120795" bIns="60398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459584"/>
            <a:ext cx="5486400" cy="3086100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3225"/>
            </a:lvl1pPr>
            <a:lvl2pPr marL="452949" indent="0">
              <a:buNone/>
              <a:defRPr sz="2775"/>
            </a:lvl2pPr>
            <a:lvl3pPr marL="905905" indent="0">
              <a:buNone/>
              <a:defRPr sz="2400"/>
            </a:lvl3pPr>
            <a:lvl4pPr marL="1358830" indent="0">
              <a:buNone/>
              <a:defRPr sz="2025"/>
            </a:lvl4pPr>
            <a:lvl5pPr marL="1811780" indent="0">
              <a:buNone/>
              <a:defRPr sz="2025"/>
            </a:lvl5pPr>
            <a:lvl6pPr marL="2264720" indent="0">
              <a:buNone/>
              <a:defRPr sz="2025"/>
            </a:lvl6pPr>
            <a:lvl7pPr marL="2717665" indent="0">
              <a:buNone/>
              <a:defRPr sz="2025"/>
            </a:lvl7pPr>
            <a:lvl8pPr marL="3170616" indent="0">
              <a:buNone/>
              <a:defRPr sz="2025"/>
            </a:lvl8pPr>
            <a:lvl9pPr marL="3623537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1425"/>
            </a:lvl1pPr>
            <a:lvl2pPr marL="452949" indent="0">
              <a:buNone/>
              <a:defRPr sz="1200"/>
            </a:lvl2pPr>
            <a:lvl3pPr marL="905905" indent="0">
              <a:buNone/>
              <a:defRPr sz="975"/>
            </a:lvl3pPr>
            <a:lvl4pPr marL="1358830" indent="0">
              <a:buNone/>
              <a:defRPr sz="900"/>
            </a:lvl4pPr>
            <a:lvl5pPr marL="1811780" indent="0">
              <a:buNone/>
              <a:defRPr sz="900"/>
            </a:lvl5pPr>
            <a:lvl6pPr marL="2264720" indent="0">
              <a:buNone/>
              <a:defRPr sz="900"/>
            </a:lvl6pPr>
            <a:lvl7pPr marL="2717665" indent="0">
              <a:buNone/>
              <a:defRPr sz="900"/>
            </a:lvl7pPr>
            <a:lvl8pPr marL="3170616" indent="0">
              <a:buNone/>
              <a:defRPr sz="900"/>
            </a:lvl8pPr>
            <a:lvl9pPr marL="362353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32082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37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20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31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281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50210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871"/>
            <a:ext cx="3008313" cy="871538"/>
          </a:xfrm>
          <a:prstGeom prst="rect">
            <a:avLst/>
          </a:prstGeom>
        </p:spPr>
        <p:txBody>
          <a:bodyPr lIns="120795" tIns="60398" rIns="120795" bIns="60398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852"/>
            <a:ext cx="5111750" cy="4389835"/>
          </a:xfrm>
          <a:prstGeom prst="rect">
            <a:avLst/>
          </a:prstGeom>
        </p:spPr>
        <p:txBody>
          <a:bodyPr lIns="120795" tIns="60398" rIns="120795" bIns="60398"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7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1425"/>
            </a:lvl1pPr>
            <a:lvl2pPr marL="452949" indent="0">
              <a:buNone/>
              <a:defRPr sz="1200"/>
            </a:lvl2pPr>
            <a:lvl3pPr marL="905905" indent="0">
              <a:buNone/>
              <a:defRPr sz="975"/>
            </a:lvl3pPr>
            <a:lvl4pPr marL="1358830" indent="0">
              <a:buNone/>
              <a:defRPr sz="900"/>
            </a:lvl4pPr>
            <a:lvl5pPr marL="1811780" indent="0">
              <a:buNone/>
              <a:defRPr sz="900"/>
            </a:lvl5pPr>
            <a:lvl6pPr marL="2264720" indent="0">
              <a:buNone/>
              <a:defRPr sz="900"/>
            </a:lvl6pPr>
            <a:lvl7pPr marL="2717665" indent="0">
              <a:buNone/>
              <a:defRPr sz="900"/>
            </a:lvl7pPr>
            <a:lvl8pPr marL="3170616" indent="0">
              <a:buNone/>
              <a:defRPr sz="900"/>
            </a:lvl8pPr>
            <a:lvl9pPr marL="362353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29717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  <a:prstGeom prst="rect">
            <a:avLst/>
          </a:prstGeom>
        </p:spPr>
        <p:txBody>
          <a:bodyPr lIns="120795" tIns="60398" rIns="120795" bIns="60398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459584"/>
            <a:ext cx="5486400" cy="3086100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3225"/>
            </a:lvl1pPr>
            <a:lvl2pPr marL="452949" indent="0">
              <a:buNone/>
              <a:defRPr sz="2775"/>
            </a:lvl2pPr>
            <a:lvl3pPr marL="905905" indent="0">
              <a:buNone/>
              <a:defRPr sz="2400"/>
            </a:lvl3pPr>
            <a:lvl4pPr marL="1358830" indent="0">
              <a:buNone/>
              <a:defRPr sz="2025"/>
            </a:lvl4pPr>
            <a:lvl5pPr marL="1811780" indent="0">
              <a:buNone/>
              <a:defRPr sz="2025"/>
            </a:lvl5pPr>
            <a:lvl6pPr marL="2264720" indent="0">
              <a:buNone/>
              <a:defRPr sz="2025"/>
            </a:lvl6pPr>
            <a:lvl7pPr marL="2717665" indent="0">
              <a:buNone/>
              <a:defRPr sz="2025"/>
            </a:lvl7pPr>
            <a:lvl8pPr marL="3170616" indent="0">
              <a:buNone/>
              <a:defRPr sz="2025"/>
            </a:lvl8pPr>
            <a:lvl9pPr marL="3623537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1425"/>
            </a:lvl1pPr>
            <a:lvl2pPr marL="452949" indent="0">
              <a:buNone/>
              <a:defRPr sz="1200"/>
            </a:lvl2pPr>
            <a:lvl3pPr marL="905905" indent="0">
              <a:buNone/>
              <a:defRPr sz="975"/>
            </a:lvl3pPr>
            <a:lvl4pPr marL="1358830" indent="0">
              <a:buNone/>
              <a:defRPr sz="900"/>
            </a:lvl4pPr>
            <a:lvl5pPr marL="1811780" indent="0">
              <a:buNone/>
              <a:defRPr sz="900"/>
            </a:lvl5pPr>
            <a:lvl6pPr marL="2264720" indent="0">
              <a:buNone/>
              <a:defRPr sz="900"/>
            </a:lvl6pPr>
            <a:lvl7pPr marL="2717665" indent="0">
              <a:buNone/>
              <a:defRPr sz="900"/>
            </a:lvl7pPr>
            <a:lvl8pPr marL="3170616" indent="0">
              <a:buNone/>
              <a:defRPr sz="900"/>
            </a:lvl8pPr>
            <a:lvl9pPr marL="362353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85629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lIns="120795" tIns="60398" rIns="120795" bIns="6039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</p:spPr>
        <p:txBody>
          <a:bodyPr vert="eaVert" lIns="120795" tIns="60398" rIns="120795" bIns="6039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4559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4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899598" y="412177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96" tIns="45299" rIns="90596" bIns="45299" rtlCol="0" anchor="ctr"/>
          <a:lstStyle/>
          <a:p>
            <a:pPr algn="ctr" defTabSz="905905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683571" y="700120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96" tIns="45299" rIns="90596" bIns="45299" rtlCol="0" anchor="ctr"/>
          <a:lstStyle/>
          <a:p>
            <a:pPr algn="ctr" defTabSz="905905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1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lIns="120795" tIns="60398" rIns="120795" bIns="6039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</p:spPr>
        <p:txBody>
          <a:bodyPr vert="eaVert" lIns="120795" tIns="60398" rIns="120795" bIns="6039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85259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1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9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3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478" y="841775"/>
            <a:ext cx="6858001" cy="1790700"/>
          </a:xfrm>
          <a:prstGeom prst="rect">
            <a:avLst/>
          </a:prstGeom>
        </p:spPr>
        <p:txBody>
          <a:bodyPr lIns="90730" tIns="45357" rIns="90730" bIns="45357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478" y="2701529"/>
            <a:ext cx="6858001" cy="1241822"/>
          </a:xfrm>
          <a:prstGeom prst="rect">
            <a:avLst/>
          </a:prstGeom>
        </p:spPr>
        <p:txBody>
          <a:bodyPr lIns="90730" tIns="45357" rIns="90730" bIns="45357"/>
          <a:lstStyle>
            <a:lvl1pPr marL="0" indent="0" algn="ctr">
              <a:buNone/>
              <a:defRPr sz="1800"/>
            </a:lvl1pPr>
            <a:lvl2pPr marL="333383" indent="0" algn="ctr">
              <a:buNone/>
              <a:defRPr sz="1500"/>
            </a:lvl2pPr>
            <a:lvl3pPr marL="666751" indent="0" algn="ctr">
              <a:buNone/>
              <a:defRPr sz="1425"/>
            </a:lvl3pPr>
            <a:lvl4pPr marL="1000108" indent="0" algn="ctr">
              <a:buNone/>
              <a:defRPr sz="1200"/>
            </a:lvl4pPr>
            <a:lvl5pPr marL="1333488" indent="0" algn="ctr">
              <a:buNone/>
              <a:defRPr sz="1200"/>
            </a:lvl5pPr>
            <a:lvl6pPr marL="1666840" indent="0" algn="ctr">
              <a:buNone/>
              <a:defRPr sz="1200"/>
            </a:lvl6pPr>
            <a:lvl7pPr marL="2000234" indent="0" algn="ctr">
              <a:buNone/>
              <a:defRPr sz="1200"/>
            </a:lvl7pPr>
            <a:lvl8pPr marL="2333586" indent="0" algn="ctr">
              <a:buNone/>
              <a:defRPr sz="1200"/>
            </a:lvl8pPr>
            <a:lvl9pPr marL="266696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117B3AC9-6F66-442D-8A61-F06030142A82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36F16E06-0DD9-48EC-8D3A-7CC625600D6C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72558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1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3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5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9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68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6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1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3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0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6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4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391" y="450152"/>
            <a:ext cx="6367800" cy="4090800"/>
          </a:xfrm>
          <a:prstGeom prst="rect">
            <a:avLst/>
          </a:prstGeom>
        </p:spPr>
        <p:txBody>
          <a:bodyPr spcFirstLastPara="1" wrap="square" lIns="88859" tIns="88859" rIns="88859" bIns="8885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1"/>
          </a:xfrm>
          <a:prstGeom prst="rect">
            <a:avLst/>
          </a:prstGeom>
        </p:spPr>
        <p:txBody>
          <a:bodyPr spcFirstLastPara="1" wrap="square" lIns="88859" tIns="88859" rIns="88859" bIns="8885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66751">
              <a:buClrTx/>
            </a:pPr>
            <a:fld id="{00000000-1234-1234-1234-123412341234}" type="slidenum">
              <a:rPr lang="en-GB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GB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21374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0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6" y="-38037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7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7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0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899598" y="412177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96" tIns="45299" rIns="90596" bIns="45299" rtlCol="0" anchor="ctr"/>
          <a:lstStyle/>
          <a:p>
            <a:pPr algn="ctr" defTabSz="905905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683571" y="700120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96" tIns="45299" rIns="90596" bIns="45299" rtlCol="0" anchor="ctr"/>
          <a:lstStyle/>
          <a:p>
            <a:pPr algn="ctr" defTabSz="905905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5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8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16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2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7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0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3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5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8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2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9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47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6" y="-38037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7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9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4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7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1" y="205948"/>
            <a:ext cx="8230379" cy="857393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11" y="1200352"/>
            <a:ext cx="8230379" cy="3394244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51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8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37022"/>
                </a:solidFill>
              </a:rPr>
              <a:t>FeistyForwarders_0968120672</a:t>
            </a:r>
            <a:endParaRPr lang="en-US" sz="800" dirty="0">
              <a:solidFill>
                <a:srgbClr val="F37022"/>
              </a:solidFill>
            </a:endParaRP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37022"/>
                  </a:solidFill>
                  <a:latin typeface="UTM Cookies" panose="02040603050506020204" pitchFamily="18" charset="0"/>
                </a:rPr>
                <a:t>CHỦ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n w="28575" cmpd="thickThin">
                  <a:solidFill>
                    <a:srgbClr val="629DD1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 panose="02040603050506020204" pitchFamily="18" charset="0"/>
              </a:rPr>
              <a:t>RÈN NẾP SỐNG</a:t>
            </a:r>
            <a:endParaRPr lang="en-US" sz="4400" dirty="0">
              <a:ln w="28575" cmpd="thickThin">
                <a:solidFill>
                  <a:srgbClr val="629DD1">
                    <a:lumMod val="50000"/>
                  </a:srgbClr>
                </a:solidFill>
              </a:ln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0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8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38030"/>
                </a:solidFill>
              </a:rPr>
              <a:t>FeistyForwarders_0968120672</a:t>
            </a:r>
            <a:endParaRPr lang="en-US" sz="800" dirty="0">
              <a:solidFill>
                <a:srgbClr val="438030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438030"/>
                  </a:solidFill>
                  <a:latin typeface="UTM Cookies" panose="02040603050506020204" pitchFamily="18" charset="0"/>
                </a:rPr>
                <a:t>CHỦ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28575" cmpd="thickThin">
                  <a:solidFill>
                    <a:srgbClr val="438030"/>
                  </a:solidFill>
                </a:ln>
                <a:solidFill>
                  <a:prstClr val="white"/>
                </a:solidFill>
                <a:latin typeface="UTM Cookies" panose="02040603050506020204" pitchFamily="18" charset="0"/>
              </a:rPr>
              <a:t>TỰ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8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70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438030"/>
                </a:solidFill>
              </a:rPr>
              <a:t>FeistyForwarders_0968120672</a:t>
            </a:r>
            <a:endParaRPr lang="en-US" sz="800" dirty="0">
              <a:solidFill>
                <a:srgbClr val="438030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28575" cmpd="thickThin">
                  <a:solidFill>
                    <a:srgbClr val="438030"/>
                  </a:solidFill>
                </a:ln>
                <a:solidFill>
                  <a:prstClr val="white"/>
                </a:solidFill>
                <a:latin typeface="UTM Cookies" panose="02040603050506020204" pitchFamily="18" charset="0"/>
              </a:rPr>
              <a:t>GIA ĐÌNH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2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54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5AA2AE">
                    <a:lumMod val="75000"/>
                  </a:srgbClr>
                </a:solidFill>
              </a:rPr>
              <a:t>FeistyForwarders_0968120672</a:t>
            </a:r>
            <a:endParaRPr lang="en-US" sz="800" dirty="0">
              <a:solidFill>
                <a:srgbClr val="5AA2AE">
                  <a:lumMod val="75000"/>
                </a:srgbClr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9D90A0">
                      <a:lumMod val="50000"/>
                    </a:srgbClr>
                  </a:solidFill>
                  <a:latin typeface="UTM Cookies" panose="02040603050506020204" pitchFamily="18" charset="0"/>
                </a:rPr>
                <a:t>CHỦ ĐỀ 6</a:t>
              </a:r>
              <a:endParaRPr lang="en-US" sz="2800" dirty="0">
                <a:solidFill>
                  <a:srgbClr val="9D90A0">
                    <a:lumMod val="50000"/>
                  </a:srgb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28575" cmpd="thickThin">
                  <a:solidFill>
                    <a:srgbClr val="0070C0"/>
                  </a:solidFill>
                </a:ln>
                <a:solidFill>
                  <a:prstClr val="white"/>
                </a:solidFill>
                <a:latin typeface="UTM Cookies" panose="02040603050506020204" pitchFamily="18" charset="0"/>
              </a:rPr>
              <a:t>TỰ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prstClr val="white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5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BA8CBA"/>
                </a:solidFill>
              </a:rPr>
              <a:t>FeistyForwarders_0968120672</a:t>
            </a:r>
            <a:endParaRPr lang="en-US" sz="800" dirty="0">
              <a:solidFill>
                <a:srgbClr val="BA8CBA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0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4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3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399798" y="15811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C98C9"/>
                </a:solidFill>
              </a:rPr>
              <a:t>FeistyForwarders_0968120672</a:t>
            </a:r>
            <a:endParaRPr lang="en-US" sz="800" dirty="0">
              <a:solidFill>
                <a:srgbClr val="AC98C9"/>
              </a:solidFill>
            </a:endParaRP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72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05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66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 dirty="0"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20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Tx/>
              <a:buFontTx/>
              <a:buNone/>
            </a:pPr>
            <a:fld id="{00000000-1234-1234-1234-123412341234}" type="slidenum">
              <a:rPr lang="en-GB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5056818"/>
            <a:ext cx="50800" cy="34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0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5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4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52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5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9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7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8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9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>
              <a:buClrTx/>
              <a:buFontTx/>
              <a:buNone/>
            </a:pPr>
            <a:r>
              <a:rPr lang="en-US" kern="12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6721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899592" y="412177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683568" y="700120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9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61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257" y="841772"/>
            <a:ext cx="6858001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257" y="2701528"/>
            <a:ext cx="6858001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117B3AC9-6F66-442D-8A61-F06030142A82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36F16E06-0DD9-48EC-8D3A-7CC625600D6C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083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Tx/>
              <a:buFontTx/>
              <a:buNone/>
            </a:pPr>
            <a:fld id="{00000000-1234-1234-1234-123412341234}" type="slidenum">
              <a:rPr lang="en-GB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GB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5056818"/>
            <a:ext cx="50800" cy="34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9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2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4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3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5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3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2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9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2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A3C39D9B-1707-4BC2-A8DF-A9A95A2D1DDF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8/4/2021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pPr>
              <a:buClrTx/>
              <a:buFontTx/>
              <a:buNone/>
            </a:pPr>
            <a:fld id="{7E4F7387-1A44-43D0-A42C-0F5D255AB470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8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478" y="841775"/>
            <a:ext cx="6858001" cy="1790700"/>
          </a:xfrm>
          <a:prstGeom prst="rect">
            <a:avLst/>
          </a:prstGeom>
        </p:spPr>
        <p:txBody>
          <a:bodyPr lIns="90730" tIns="45357" rIns="90730" bIns="45357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478" y="2701529"/>
            <a:ext cx="6858001" cy="1241822"/>
          </a:xfrm>
          <a:prstGeom prst="rect">
            <a:avLst/>
          </a:prstGeom>
        </p:spPr>
        <p:txBody>
          <a:bodyPr lIns="90730" tIns="45357" rIns="90730" bIns="45357"/>
          <a:lstStyle>
            <a:lvl1pPr marL="0" indent="0" algn="ctr">
              <a:buNone/>
              <a:defRPr sz="1800"/>
            </a:lvl1pPr>
            <a:lvl2pPr marL="333383" indent="0" algn="ctr">
              <a:buNone/>
              <a:defRPr sz="1500"/>
            </a:lvl2pPr>
            <a:lvl3pPr marL="666751" indent="0" algn="ctr">
              <a:buNone/>
              <a:defRPr sz="1425"/>
            </a:lvl3pPr>
            <a:lvl4pPr marL="1000108" indent="0" algn="ctr">
              <a:buNone/>
              <a:defRPr sz="1200"/>
            </a:lvl4pPr>
            <a:lvl5pPr marL="1333488" indent="0" algn="ctr">
              <a:buNone/>
              <a:defRPr sz="1200"/>
            </a:lvl5pPr>
            <a:lvl6pPr marL="1666840" indent="0" algn="ctr">
              <a:buNone/>
              <a:defRPr sz="1200"/>
            </a:lvl6pPr>
            <a:lvl7pPr marL="2000234" indent="0" algn="ctr">
              <a:buNone/>
              <a:defRPr sz="1200"/>
            </a:lvl7pPr>
            <a:lvl8pPr marL="2333586" indent="0" algn="ctr">
              <a:buNone/>
              <a:defRPr sz="1200"/>
            </a:lvl8pPr>
            <a:lvl9pPr marL="266696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117B3AC9-6F66-442D-8A61-F06030142A82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36F16E06-0DD9-48EC-8D3A-7CC625600D6C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409232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>
              <a:buClrTx/>
              <a:buFontTx/>
              <a:buNone/>
            </a:pPr>
            <a:r>
              <a:rPr lang="en-US" kern="1200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2710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1922" y="476777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777"/>
            <a:ext cx="2057400" cy="273844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17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80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33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80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70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47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70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24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1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899592" y="412177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60" tIns="45430" rIns="90860" bIns="45430" rtlCol="0" anchor="ctr"/>
          <a:lstStyle/>
          <a:p>
            <a:pPr algn="ctr" defTabSz="908541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683571" y="700120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60" tIns="45430" rIns="90860" bIns="45430" rtlCol="0" anchor="ctr"/>
          <a:lstStyle/>
          <a:p>
            <a:pPr algn="ctr" defTabSz="908541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29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89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18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02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2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08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21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81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899598" y="412177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37" tIns="45319" rIns="90637" bIns="45319" rtlCol="0" anchor="ctr"/>
          <a:lstStyle/>
          <a:p>
            <a:pPr algn="ctr" defTabSz="906317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683571" y="700120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637" tIns="45319" rIns="90637" bIns="45319" rtlCol="0" anchor="ctr"/>
          <a:lstStyle/>
          <a:p>
            <a:pPr algn="ctr" defTabSz="906317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9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3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4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1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4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5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6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1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2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1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6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2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99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4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2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67055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67055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7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95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5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95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63" y="-38044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0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7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917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0" tIns="34034" rIns="68080" bIns="34034" rtlCol="0" anchor="ctr"/>
          <a:lstStyle/>
          <a:p>
            <a:pPr algn="ctr" defTabSz="680917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0" tIns="34034" rIns="68080" bIns="34034" rtlCol="0" anchor="ctr"/>
          <a:lstStyle/>
          <a:p>
            <a:pPr algn="ctr" defTabSz="680917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60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917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9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56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6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8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66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0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2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2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5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73" tIns="45378" rIns="90773" bIns="4537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73" tIns="45378" rIns="90773" bIns="4537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73" tIns="45378" rIns="90773" bIns="45378"/>
          <a:lstStyle/>
          <a:p>
            <a:pPr defTabSz="680917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0917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73" tIns="45378" rIns="90773" bIns="4537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4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95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5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6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95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63" y="-38044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0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7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917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0" tIns="34034" rIns="68080" bIns="34034" rtlCol="0" anchor="ctr"/>
          <a:lstStyle/>
          <a:p>
            <a:pPr algn="ctr" defTabSz="680917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0" tIns="34034" rIns="68080" bIns="34034" rtlCol="0" anchor="ctr"/>
          <a:lstStyle/>
          <a:p>
            <a:pPr algn="ctr" defTabSz="680917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5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917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73" tIns="45378" rIns="90773" bIns="45378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391" y="450152"/>
            <a:ext cx="6367800" cy="4090800"/>
          </a:xfrm>
          <a:prstGeom prst="rect">
            <a:avLst/>
          </a:prstGeom>
        </p:spPr>
        <p:txBody>
          <a:bodyPr spcFirstLastPara="1" wrap="square" lIns="89003" tIns="89003" rIns="89003" bIns="8900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1"/>
          </a:xfrm>
          <a:prstGeom prst="rect">
            <a:avLst/>
          </a:prstGeom>
        </p:spPr>
        <p:txBody>
          <a:bodyPr spcFirstLastPara="1" wrap="square" lIns="89003" tIns="89003" rIns="89003" bIns="8900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67763"/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67763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=""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2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8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8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4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0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4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5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8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2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=""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2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2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9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7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3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1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9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2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9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9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=""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9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5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2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03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3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1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8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4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3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3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7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=""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09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7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7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0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4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5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0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0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=""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0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7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7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2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2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3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7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1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391" y="450152"/>
            <a:ext cx="6367800" cy="4090800"/>
          </a:xfrm>
          <a:prstGeom prst="rect">
            <a:avLst/>
          </a:prstGeom>
        </p:spPr>
        <p:txBody>
          <a:bodyPr spcFirstLastPara="1" wrap="square" lIns="88859" tIns="88859" rIns="88859" bIns="8885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1"/>
          </a:xfrm>
          <a:prstGeom prst="rect">
            <a:avLst/>
          </a:prstGeom>
        </p:spPr>
        <p:txBody>
          <a:bodyPr spcFirstLastPara="1" wrap="square" lIns="88859" tIns="88859" rIns="88859" bIns="8885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66751">
              <a:buClrTx/>
            </a:pPr>
            <a:fld id="{00000000-1234-1234-1234-123412341234}" type="slidenum">
              <a:rPr lang="en-GB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GB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76077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899592" y="412177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19" tIns="45410" rIns="90819" bIns="45410" rtlCol="0" anchor="ctr"/>
          <a:lstStyle/>
          <a:p>
            <a:pPr algn="ctr" defTabSz="908129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683571" y="700120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19" tIns="45410" rIns="90819" bIns="45410" rtlCol="0" anchor="ctr"/>
          <a:lstStyle/>
          <a:p>
            <a:pPr algn="ctr" defTabSz="908129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4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90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63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82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34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94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9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20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=""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3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3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0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5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1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38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9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2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3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6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6" y="-38037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7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6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478" y="841775"/>
            <a:ext cx="6858001" cy="1790700"/>
          </a:xfrm>
          <a:prstGeom prst="rect">
            <a:avLst/>
          </a:prstGeom>
        </p:spPr>
        <p:txBody>
          <a:bodyPr lIns="90730" tIns="45357" rIns="90730" bIns="45357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478" y="2701529"/>
            <a:ext cx="6858001" cy="1241822"/>
          </a:xfrm>
          <a:prstGeom prst="rect">
            <a:avLst/>
          </a:prstGeom>
        </p:spPr>
        <p:txBody>
          <a:bodyPr lIns="90730" tIns="45357" rIns="90730" bIns="45357"/>
          <a:lstStyle>
            <a:lvl1pPr marL="0" indent="0" algn="ctr">
              <a:buNone/>
              <a:defRPr sz="1800"/>
            </a:lvl1pPr>
            <a:lvl2pPr marL="333383" indent="0" algn="ctr">
              <a:buNone/>
              <a:defRPr sz="1500"/>
            </a:lvl2pPr>
            <a:lvl3pPr marL="666751" indent="0" algn="ctr">
              <a:buNone/>
              <a:defRPr sz="1425"/>
            </a:lvl3pPr>
            <a:lvl4pPr marL="1000108" indent="0" algn="ctr">
              <a:buNone/>
              <a:defRPr sz="1200"/>
            </a:lvl4pPr>
            <a:lvl5pPr marL="1333488" indent="0" algn="ctr">
              <a:buNone/>
              <a:defRPr sz="1200"/>
            </a:lvl5pPr>
            <a:lvl6pPr marL="1666840" indent="0" algn="ctr">
              <a:buNone/>
              <a:defRPr sz="1200"/>
            </a:lvl6pPr>
            <a:lvl7pPr marL="2000234" indent="0" algn="ctr">
              <a:buNone/>
              <a:defRPr sz="1200"/>
            </a:lvl7pPr>
            <a:lvl8pPr marL="2333586" indent="0" algn="ctr">
              <a:buNone/>
              <a:defRPr sz="1200"/>
            </a:lvl8pPr>
            <a:lvl9pPr marL="266696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/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66751"/>
              <a:t>8/4/2021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/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667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4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53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27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0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7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1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4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44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3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1" y="205948"/>
            <a:ext cx="8230379" cy="857393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11" y="1200352"/>
            <a:ext cx="8230379" cy="3394244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40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9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244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2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6" y="-38037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7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9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4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1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713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11" y="205948"/>
            <a:ext cx="8230379" cy="857393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11" y="1200352"/>
            <a:ext cx="8230379" cy="3394244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79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02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15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83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12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0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79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61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4242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871"/>
            <a:ext cx="3008313" cy="871538"/>
          </a:xfrm>
          <a:prstGeom prst="rect">
            <a:avLst/>
          </a:prstGeom>
        </p:spPr>
        <p:txBody>
          <a:bodyPr lIns="120795" tIns="60398" rIns="120795" bIns="60398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852"/>
            <a:ext cx="5111750" cy="4389835"/>
          </a:xfrm>
          <a:prstGeom prst="rect">
            <a:avLst/>
          </a:prstGeom>
        </p:spPr>
        <p:txBody>
          <a:bodyPr lIns="120795" tIns="60398" rIns="120795" bIns="60398"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7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1425"/>
            </a:lvl1pPr>
            <a:lvl2pPr marL="452949" indent="0">
              <a:buNone/>
              <a:defRPr sz="1200"/>
            </a:lvl2pPr>
            <a:lvl3pPr marL="905905" indent="0">
              <a:buNone/>
              <a:defRPr sz="975"/>
            </a:lvl3pPr>
            <a:lvl4pPr marL="1358830" indent="0">
              <a:buNone/>
              <a:defRPr sz="900"/>
            </a:lvl4pPr>
            <a:lvl5pPr marL="1811780" indent="0">
              <a:buNone/>
              <a:defRPr sz="900"/>
            </a:lvl5pPr>
            <a:lvl6pPr marL="2264720" indent="0">
              <a:buNone/>
              <a:defRPr sz="900"/>
            </a:lvl6pPr>
            <a:lvl7pPr marL="2717665" indent="0">
              <a:buNone/>
              <a:defRPr sz="900"/>
            </a:lvl7pPr>
            <a:lvl8pPr marL="3170616" indent="0">
              <a:buNone/>
              <a:defRPr sz="900"/>
            </a:lvl8pPr>
            <a:lvl9pPr marL="362353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87220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  <a:prstGeom prst="rect">
            <a:avLst/>
          </a:prstGeom>
        </p:spPr>
        <p:txBody>
          <a:bodyPr lIns="120795" tIns="60398" rIns="120795" bIns="60398"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459584"/>
            <a:ext cx="5486400" cy="3086100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3225"/>
            </a:lvl1pPr>
            <a:lvl2pPr marL="452949" indent="0">
              <a:buNone/>
              <a:defRPr sz="2775"/>
            </a:lvl2pPr>
            <a:lvl3pPr marL="905905" indent="0">
              <a:buNone/>
              <a:defRPr sz="2400"/>
            </a:lvl3pPr>
            <a:lvl4pPr marL="1358830" indent="0">
              <a:buNone/>
              <a:defRPr sz="2025"/>
            </a:lvl4pPr>
            <a:lvl5pPr marL="1811780" indent="0">
              <a:buNone/>
              <a:defRPr sz="2025"/>
            </a:lvl5pPr>
            <a:lvl6pPr marL="2264720" indent="0">
              <a:buNone/>
              <a:defRPr sz="2025"/>
            </a:lvl6pPr>
            <a:lvl7pPr marL="2717665" indent="0">
              <a:buNone/>
              <a:defRPr sz="2025"/>
            </a:lvl7pPr>
            <a:lvl8pPr marL="3170616" indent="0">
              <a:buNone/>
              <a:defRPr sz="2025"/>
            </a:lvl8pPr>
            <a:lvl9pPr marL="3623537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  <a:prstGeom prst="rect">
            <a:avLst/>
          </a:prstGeom>
        </p:spPr>
        <p:txBody>
          <a:bodyPr lIns="120795" tIns="60398" rIns="120795" bIns="60398"/>
          <a:lstStyle>
            <a:lvl1pPr marL="0" indent="0">
              <a:buNone/>
              <a:defRPr sz="1425"/>
            </a:lvl1pPr>
            <a:lvl2pPr marL="452949" indent="0">
              <a:buNone/>
              <a:defRPr sz="1200"/>
            </a:lvl2pPr>
            <a:lvl3pPr marL="905905" indent="0">
              <a:buNone/>
              <a:defRPr sz="975"/>
            </a:lvl3pPr>
            <a:lvl4pPr marL="1358830" indent="0">
              <a:buNone/>
              <a:defRPr sz="900"/>
            </a:lvl4pPr>
            <a:lvl5pPr marL="1811780" indent="0">
              <a:buNone/>
              <a:defRPr sz="900"/>
            </a:lvl5pPr>
            <a:lvl6pPr marL="2264720" indent="0">
              <a:buNone/>
              <a:defRPr sz="900"/>
            </a:lvl6pPr>
            <a:lvl7pPr marL="2717665" indent="0">
              <a:buNone/>
              <a:defRPr sz="900"/>
            </a:lvl7pPr>
            <a:lvl8pPr marL="3170616" indent="0">
              <a:buNone/>
              <a:defRPr sz="900"/>
            </a:lvl8pPr>
            <a:lvl9pPr marL="362353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7864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lIns="120795" tIns="60398" rIns="120795" bIns="6039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</p:spPr>
        <p:txBody>
          <a:bodyPr vert="eaVert" lIns="120795" tIns="60398" rIns="120795" bIns="6039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530820CF-B880-4189-942D-D702A7CBA730}" type="datetimeFigureOut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2021/8/4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120795" tIns="60398" rIns="120795" bIns="60398"/>
          <a:lstStyle/>
          <a:p>
            <a:pPr defTabSz="905905">
              <a:buClrTx/>
            </a:pPr>
            <a:fld id="{0C913308-F349-4B6D-A68A-DD1791B4A57B}" type="slidenum">
              <a:rPr lang="zh-CN" altLang="en-US" sz="1800" kern="1200" smtClean="0">
                <a:solidFill>
                  <a:prstClr val="black"/>
                </a:solidFill>
                <a:latin typeface="Arial-Rounded"/>
              </a:rPr>
              <a:pPr defTabSz="905905">
                <a:buClrTx/>
              </a:pPr>
              <a:t>‹#›</a:t>
            </a:fld>
            <a:endParaRPr lang="zh-CN" altLang="en-US" sz="1800" kern="1200">
              <a:solidFill>
                <a:prstClr val="black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24515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20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FE312BC2-9FD9-4155-BD6F-2A89BBD6A609}"/>
              </a:ext>
            </a:extLst>
          </p:cNvPr>
          <p:cNvSpPr/>
          <p:nvPr userDrawn="1"/>
        </p:nvSpPr>
        <p:spPr>
          <a:xfrm>
            <a:off x="899598" y="412177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96" tIns="45299" rIns="90596" bIns="45299" rtlCol="0" anchor="ctr"/>
          <a:lstStyle/>
          <a:p>
            <a:pPr algn="ctr" defTabSz="905905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B08C38A-797C-4317-852B-F4C09C399E55}"/>
              </a:ext>
            </a:extLst>
          </p:cNvPr>
          <p:cNvSpPr/>
          <p:nvPr userDrawn="1"/>
        </p:nvSpPr>
        <p:spPr>
          <a:xfrm>
            <a:off x="683571" y="700120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96" tIns="45299" rIns="90596" bIns="45299" rtlCol="0" anchor="ctr"/>
          <a:lstStyle/>
          <a:p>
            <a:pPr algn="ctr" defTabSz="905905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0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61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4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0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9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8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478" y="841775"/>
            <a:ext cx="6858001" cy="1790700"/>
          </a:xfrm>
          <a:prstGeom prst="rect">
            <a:avLst/>
          </a:prstGeom>
        </p:spPr>
        <p:txBody>
          <a:bodyPr lIns="90730" tIns="45357" rIns="90730" bIns="45357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478" y="2701529"/>
            <a:ext cx="6858001" cy="1241822"/>
          </a:xfrm>
          <a:prstGeom prst="rect">
            <a:avLst/>
          </a:prstGeom>
        </p:spPr>
        <p:txBody>
          <a:bodyPr lIns="90730" tIns="45357" rIns="90730" bIns="45357"/>
          <a:lstStyle>
            <a:lvl1pPr marL="0" indent="0" algn="ctr">
              <a:buNone/>
              <a:defRPr sz="1800"/>
            </a:lvl1pPr>
            <a:lvl2pPr marL="333383" indent="0" algn="ctr">
              <a:buNone/>
              <a:defRPr sz="1500"/>
            </a:lvl2pPr>
            <a:lvl3pPr marL="666751" indent="0" algn="ctr">
              <a:buNone/>
              <a:defRPr sz="1425"/>
            </a:lvl3pPr>
            <a:lvl4pPr marL="1000108" indent="0" algn="ctr">
              <a:buNone/>
              <a:defRPr sz="1200"/>
            </a:lvl4pPr>
            <a:lvl5pPr marL="1333488" indent="0" algn="ctr">
              <a:buNone/>
              <a:defRPr sz="1200"/>
            </a:lvl5pPr>
            <a:lvl6pPr marL="1666840" indent="0" algn="ctr">
              <a:buNone/>
              <a:defRPr sz="1200"/>
            </a:lvl6pPr>
            <a:lvl7pPr marL="2000234" indent="0" algn="ctr">
              <a:buNone/>
              <a:defRPr sz="1200"/>
            </a:lvl7pPr>
            <a:lvl8pPr marL="2333586" indent="0" algn="ctr">
              <a:buNone/>
              <a:defRPr sz="1200"/>
            </a:lvl8pPr>
            <a:lvl9pPr marL="266696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117B3AC9-6F66-442D-8A61-F06030142A82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36F16E06-0DD9-48EC-8D3A-7CC625600D6C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67454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4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3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20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7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62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781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781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7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8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9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30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4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90" y="273869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90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628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628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66751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6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391" y="450152"/>
            <a:ext cx="6367800" cy="4090800"/>
          </a:xfrm>
          <a:prstGeom prst="rect">
            <a:avLst/>
          </a:prstGeom>
        </p:spPr>
        <p:txBody>
          <a:bodyPr spcFirstLastPara="1" wrap="square" lIns="88859" tIns="88859" rIns="88859" bIns="8885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1"/>
          </a:xfrm>
          <a:prstGeom prst="rect">
            <a:avLst/>
          </a:prstGeom>
        </p:spPr>
        <p:txBody>
          <a:bodyPr spcFirstLastPara="1" wrap="square" lIns="88859" tIns="88859" rIns="88859" bIns="8885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66751">
              <a:buClrTx/>
            </a:pPr>
            <a:fld id="{00000000-1234-1234-1234-123412341234}" type="slidenum">
              <a:rPr lang="en-GB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66751">
                <a:buClrTx/>
              </a:pPr>
              <a:t>‹#›</a:t>
            </a:fld>
            <a:endParaRPr lang="en-GB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64878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6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46891" y="-35088"/>
            <a:ext cx="9214339" cy="520504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1656" y="-38037"/>
            <a:ext cx="9155723" cy="5207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03267" y="215903"/>
            <a:ext cx="8813800" cy="49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4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13370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3371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694132" y="112667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694131" y="1126671"/>
            <a:ext cx="4304844" cy="172122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48" tIns="34018" rIns="68048" bIns="34018" rtlCol="0" anchor="ctr"/>
          <a:lstStyle/>
          <a:p>
            <a:pPr algn="ctr" defTabSz="680606">
              <a:buClrTx/>
              <a:buFontTx/>
              <a:buNone/>
            </a:pPr>
            <a:endParaRPr lang="zh-CN" altLang="en-US" sz="975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7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87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10897" y="121981"/>
            <a:ext cx="8922251" cy="48995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0606">
                <a:buClrTx/>
                <a:buFontTx/>
                <a:buNone/>
              </a:pPr>
              <a:endParaRPr lang="zh-CN" altLang="en-US" sz="975" kern="1200">
                <a:solidFill>
                  <a:prstClr val="white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25605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309801" y="1066676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25605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309801" y="2833791"/>
            <a:ext cx="1721223" cy="1721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0" tIns="45357" rIns="90730" bIns="45357" rtlCol="0" anchor="ctr">
            <a:normAutofit/>
          </a:bodyPr>
          <a:lstStyle>
            <a:lvl1pPr marL="0" indent="0">
              <a:buFontTx/>
              <a:buNone/>
              <a:defRPr lang="en-US" sz="82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7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77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0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2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0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1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9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5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65"/>
            <a:ext cx="7886700" cy="994172"/>
          </a:xfrm>
          <a:prstGeom prst="rect">
            <a:avLst/>
          </a:prstGeom>
        </p:spPr>
        <p:txBody>
          <a:bodyPr lIns="90730" tIns="45357" rIns="90730" bIns="4535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lIns="90730" tIns="45357" rIns="90730" bIns="4535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A3C39D9B-1707-4BC2-A8DF-A9A95A2D1DDF}" type="datetimeFigureOut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8/4/2021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lIns="90730" tIns="45357" rIns="90730" bIns="45357"/>
          <a:lstStyle/>
          <a:p>
            <a:pPr defTabSz="680606">
              <a:buClrTx/>
            </a:pPr>
            <a:fld id="{7E4F7387-1A44-43D0-A42C-0F5D255AB470}" type="slidenum">
              <a:rPr lang="en-US" sz="1425" kern="1200" smtClean="0">
                <a:solidFill>
                  <a:prstClr val="black">
                    <a:tint val="75000"/>
                  </a:prstClr>
                </a:solidFill>
                <a:latin typeface="Arial-Rounded"/>
              </a:rPr>
              <a:pPr defTabSz="680606">
                <a:buClrTx/>
              </a:pPr>
              <a:t>‹#›</a:t>
            </a:fld>
            <a:endParaRPr lang="en-US" sz="1425" kern="1200">
              <a:solidFill>
                <a:prstClr val="black">
                  <a:tint val="75000"/>
                </a:prstClr>
              </a:solidFill>
              <a:latin typeface="Arial-Rounded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4"/>
            <a:ext cx="685800" cy="685800"/>
          </a:xfrm>
          <a:prstGeom prst="rect">
            <a:avLst/>
          </a:prstGeom>
        </p:spPr>
        <p:txBody>
          <a:bodyPr lIns="90730" tIns="45357" rIns="90730" bIns="4535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4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5.xml"/><Relationship Id="rId3" Type="http://schemas.openxmlformats.org/officeDocument/2006/relationships/slideLayout" Target="../slideLayouts/slideLayout340.xml"/><Relationship Id="rId7" Type="http://schemas.openxmlformats.org/officeDocument/2006/relationships/slideLayout" Target="../slideLayouts/slideLayout34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339.xml"/><Relationship Id="rId1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43.xml"/><Relationship Id="rId11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342.xml"/><Relationship Id="rId10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41.xml"/><Relationship Id="rId9" Type="http://schemas.openxmlformats.org/officeDocument/2006/relationships/slideLayout" Target="../slideLayouts/slideLayout34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13" Type="http://schemas.openxmlformats.org/officeDocument/2006/relationships/slideLayout" Target="../slideLayouts/slideLayout361.xml"/><Relationship Id="rId18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60.xml"/><Relationship Id="rId17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50.xml"/><Relationship Id="rId16" Type="http://schemas.openxmlformats.org/officeDocument/2006/relationships/slideLayout" Target="../slideLayouts/slideLayout364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58.xml"/><Relationship Id="rId19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6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9.xml"/><Relationship Id="rId47" Type="http://schemas.openxmlformats.org/officeDocument/2006/relationships/slideLayout" Target="../slideLayouts/slideLayout54.xml"/><Relationship Id="rId50" Type="http://schemas.openxmlformats.org/officeDocument/2006/relationships/slideLayout" Target="../slideLayouts/slideLayout57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44.xml"/><Relationship Id="rId40" Type="http://schemas.openxmlformats.org/officeDocument/2006/relationships/slideLayout" Target="../slideLayouts/slideLayout47.xml"/><Relationship Id="rId45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43.xml"/><Relationship Id="rId4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4" Type="http://schemas.openxmlformats.org/officeDocument/2006/relationships/slideLayout" Target="../slideLayouts/slideLayout51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50.xml"/><Relationship Id="rId48" Type="http://schemas.openxmlformats.org/officeDocument/2006/relationships/slideLayout" Target="../slideLayouts/slideLayout55.xml"/><Relationship Id="rId8" Type="http://schemas.openxmlformats.org/officeDocument/2006/relationships/slideLayout" Target="../slideLayouts/slideLayout15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27.xml"/><Relationship Id="rId41" Type="http://schemas.openxmlformats.org/officeDocument/2006/relationships/slideLayout" Target="../slideLayouts/slideLayout48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65.xml"/><Relationship Id="rId51" Type="http://schemas.openxmlformats.org/officeDocument/2006/relationships/theme" Target="../theme/theme3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98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133.xml"/><Relationship Id="rId39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28.xml"/><Relationship Id="rId34" Type="http://schemas.openxmlformats.org/officeDocument/2006/relationships/slideLayout" Target="../slideLayouts/slideLayout141.xml"/><Relationship Id="rId42" Type="http://schemas.openxmlformats.org/officeDocument/2006/relationships/slideLayout" Target="../slideLayouts/slideLayout149.xml"/><Relationship Id="rId47" Type="http://schemas.openxmlformats.org/officeDocument/2006/relationships/slideLayout" Target="../slideLayouts/slideLayout154.xml"/><Relationship Id="rId50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9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18.xml"/><Relationship Id="rId24" Type="http://schemas.openxmlformats.org/officeDocument/2006/relationships/slideLayout" Target="../slideLayouts/slideLayout131.xml"/><Relationship Id="rId32" Type="http://schemas.openxmlformats.org/officeDocument/2006/relationships/slideLayout" Target="../slideLayouts/slideLayout139.xml"/><Relationship Id="rId37" Type="http://schemas.openxmlformats.org/officeDocument/2006/relationships/slideLayout" Target="../slideLayouts/slideLayout144.xml"/><Relationship Id="rId40" Type="http://schemas.openxmlformats.org/officeDocument/2006/relationships/slideLayout" Target="../slideLayouts/slideLayout147.xml"/><Relationship Id="rId45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135.xml"/><Relationship Id="rId36" Type="http://schemas.openxmlformats.org/officeDocument/2006/relationships/slideLayout" Target="../slideLayouts/slideLayout143.xml"/><Relationship Id="rId49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38.xml"/><Relationship Id="rId44" Type="http://schemas.openxmlformats.org/officeDocument/2006/relationships/slideLayout" Target="../slideLayouts/slideLayout151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34.xml"/><Relationship Id="rId30" Type="http://schemas.openxmlformats.org/officeDocument/2006/relationships/slideLayout" Target="../slideLayouts/slideLayout137.xml"/><Relationship Id="rId35" Type="http://schemas.openxmlformats.org/officeDocument/2006/relationships/slideLayout" Target="../slideLayouts/slideLayout142.xml"/><Relationship Id="rId43" Type="http://schemas.openxmlformats.org/officeDocument/2006/relationships/slideLayout" Target="../slideLayouts/slideLayout150.xml"/><Relationship Id="rId48" Type="http://schemas.openxmlformats.org/officeDocument/2006/relationships/slideLayout" Target="../slideLayouts/slideLayout155.xml"/><Relationship Id="rId8" Type="http://schemas.openxmlformats.org/officeDocument/2006/relationships/slideLayout" Target="../slideLayouts/slideLayout115.xml"/><Relationship Id="rId51" Type="http://schemas.openxmlformats.org/officeDocument/2006/relationships/theme" Target="../theme/theme4.xml"/><Relationship Id="rId3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slideLayout" Target="../slideLayouts/slideLayout132.xml"/><Relationship Id="rId33" Type="http://schemas.openxmlformats.org/officeDocument/2006/relationships/slideLayout" Target="../slideLayouts/slideLayout140.xml"/><Relationship Id="rId38" Type="http://schemas.openxmlformats.org/officeDocument/2006/relationships/slideLayout" Target="../slideLayouts/slideLayout145.xml"/><Relationship Id="rId4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27.xml"/><Relationship Id="rId41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slideLayout" Target="../slideLayouts/slideLayout183.xml"/><Relationship Id="rId39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178.xml"/><Relationship Id="rId34" Type="http://schemas.openxmlformats.org/officeDocument/2006/relationships/slideLayout" Target="../slideLayouts/slideLayout191.xml"/><Relationship Id="rId42" Type="http://schemas.openxmlformats.org/officeDocument/2006/relationships/slideLayout" Target="../slideLayouts/slideLayout199.xml"/><Relationship Id="rId47" Type="http://schemas.openxmlformats.org/officeDocument/2006/relationships/slideLayout" Target="../slideLayouts/slideLayout204.xml"/><Relationship Id="rId50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9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32" Type="http://schemas.openxmlformats.org/officeDocument/2006/relationships/slideLayout" Target="../slideLayouts/slideLayout189.xml"/><Relationship Id="rId37" Type="http://schemas.openxmlformats.org/officeDocument/2006/relationships/slideLayout" Target="../slideLayouts/slideLayout194.xml"/><Relationship Id="rId40" Type="http://schemas.openxmlformats.org/officeDocument/2006/relationships/slideLayout" Target="../slideLayouts/slideLayout197.xml"/><Relationship Id="rId45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28" Type="http://schemas.openxmlformats.org/officeDocument/2006/relationships/slideLayout" Target="../slideLayouts/slideLayout185.xml"/><Relationship Id="rId36" Type="http://schemas.openxmlformats.org/officeDocument/2006/relationships/slideLayout" Target="../slideLayouts/slideLayout193.xml"/><Relationship Id="rId49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31" Type="http://schemas.openxmlformats.org/officeDocument/2006/relationships/slideLayout" Target="../slideLayouts/slideLayout188.xml"/><Relationship Id="rId44" Type="http://schemas.openxmlformats.org/officeDocument/2006/relationships/slideLayout" Target="../slideLayouts/slideLayout201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84.xml"/><Relationship Id="rId30" Type="http://schemas.openxmlformats.org/officeDocument/2006/relationships/slideLayout" Target="../slideLayouts/slideLayout187.xml"/><Relationship Id="rId35" Type="http://schemas.openxmlformats.org/officeDocument/2006/relationships/slideLayout" Target="../slideLayouts/slideLayout192.xml"/><Relationship Id="rId43" Type="http://schemas.openxmlformats.org/officeDocument/2006/relationships/slideLayout" Target="../slideLayouts/slideLayout200.xml"/><Relationship Id="rId48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165.xml"/><Relationship Id="rId51" Type="http://schemas.openxmlformats.org/officeDocument/2006/relationships/theme" Target="../theme/theme5.xml"/><Relationship Id="rId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82.xml"/><Relationship Id="rId33" Type="http://schemas.openxmlformats.org/officeDocument/2006/relationships/slideLayout" Target="../slideLayouts/slideLayout190.xml"/><Relationship Id="rId38" Type="http://schemas.openxmlformats.org/officeDocument/2006/relationships/slideLayout" Target="../slideLayouts/slideLayout195.xml"/><Relationship Id="rId46" Type="http://schemas.openxmlformats.org/officeDocument/2006/relationships/slideLayout" Target="../slideLayouts/slideLayout203.xml"/><Relationship Id="rId20" Type="http://schemas.openxmlformats.org/officeDocument/2006/relationships/slideLayout" Target="../slideLayouts/slideLayout177.xml"/><Relationship Id="rId41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33.xml"/><Relationship Id="rId21" Type="http://schemas.openxmlformats.org/officeDocument/2006/relationships/slideLayout" Target="../slideLayouts/slideLayout228.xml"/><Relationship Id="rId42" Type="http://schemas.openxmlformats.org/officeDocument/2006/relationships/slideLayout" Target="../slideLayouts/slideLayout249.xml"/><Relationship Id="rId47" Type="http://schemas.openxmlformats.org/officeDocument/2006/relationships/slideLayout" Target="../slideLayouts/slideLayout254.xml"/><Relationship Id="rId63" Type="http://schemas.openxmlformats.org/officeDocument/2006/relationships/slideLayout" Target="../slideLayouts/slideLayout270.xml"/><Relationship Id="rId68" Type="http://schemas.openxmlformats.org/officeDocument/2006/relationships/slideLayout" Target="../slideLayouts/slideLayout275.xml"/><Relationship Id="rId84" Type="http://schemas.openxmlformats.org/officeDocument/2006/relationships/slideLayout" Target="../slideLayouts/slideLayout291.xml"/><Relationship Id="rId89" Type="http://schemas.openxmlformats.org/officeDocument/2006/relationships/slideLayout" Target="../slideLayouts/slideLayout296.xml"/><Relationship Id="rId1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18.xml"/><Relationship Id="rId32" Type="http://schemas.openxmlformats.org/officeDocument/2006/relationships/slideLayout" Target="../slideLayouts/slideLayout239.xml"/><Relationship Id="rId37" Type="http://schemas.openxmlformats.org/officeDocument/2006/relationships/slideLayout" Target="../slideLayouts/slideLayout244.xml"/><Relationship Id="rId53" Type="http://schemas.openxmlformats.org/officeDocument/2006/relationships/slideLayout" Target="../slideLayouts/slideLayout260.xml"/><Relationship Id="rId58" Type="http://schemas.openxmlformats.org/officeDocument/2006/relationships/slideLayout" Target="../slideLayouts/slideLayout265.xml"/><Relationship Id="rId74" Type="http://schemas.openxmlformats.org/officeDocument/2006/relationships/slideLayout" Target="../slideLayouts/slideLayout281.xml"/><Relationship Id="rId79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12.xml"/><Relationship Id="rId90" Type="http://schemas.openxmlformats.org/officeDocument/2006/relationships/slideLayout" Target="../slideLayouts/slideLayout297.xml"/><Relationship Id="rId95" Type="http://schemas.openxmlformats.org/officeDocument/2006/relationships/slideLayout" Target="../slideLayouts/slideLayout302.xml"/><Relationship Id="rId22" Type="http://schemas.openxmlformats.org/officeDocument/2006/relationships/slideLayout" Target="../slideLayouts/slideLayout229.xml"/><Relationship Id="rId27" Type="http://schemas.openxmlformats.org/officeDocument/2006/relationships/slideLayout" Target="../slideLayouts/slideLayout234.xml"/><Relationship Id="rId43" Type="http://schemas.openxmlformats.org/officeDocument/2006/relationships/slideLayout" Target="../slideLayouts/slideLayout250.xml"/><Relationship Id="rId48" Type="http://schemas.openxmlformats.org/officeDocument/2006/relationships/slideLayout" Target="../slideLayouts/slideLayout255.xml"/><Relationship Id="rId64" Type="http://schemas.openxmlformats.org/officeDocument/2006/relationships/slideLayout" Target="../slideLayouts/slideLayout271.xml"/><Relationship Id="rId69" Type="http://schemas.openxmlformats.org/officeDocument/2006/relationships/slideLayout" Target="../slideLayouts/slideLayout276.xml"/><Relationship Id="rId80" Type="http://schemas.openxmlformats.org/officeDocument/2006/relationships/slideLayout" Target="../slideLayouts/slideLayout287.xml"/><Relationship Id="rId85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5" Type="http://schemas.openxmlformats.org/officeDocument/2006/relationships/slideLayout" Target="../slideLayouts/slideLayout232.xml"/><Relationship Id="rId33" Type="http://schemas.openxmlformats.org/officeDocument/2006/relationships/slideLayout" Target="../slideLayouts/slideLayout240.xml"/><Relationship Id="rId38" Type="http://schemas.openxmlformats.org/officeDocument/2006/relationships/slideLayout" Target="../slideLayouts/slideLayout245.xml"/><Relationship Id="rId46" Type="http://schemas.openxmlformats.org/officeDocument/2006/relationships/slideLayout" Target="../slideLayouts/slideLayout253.xml"/><Relationship Id="rId59" Type="http://schemas.openxmlformats.org/officeDocument/2006/relationships/slideLayout" Target="../slideLayouts/slideLayout266.xml"/><Relationship Id="rId67" Type="http://schemas.openxmlformats.org/officeDocument/2006/relationships/slideLayout" Target="../slideLayouts/slideLayout274.xml"/><Relationship Id="rId20" Type="http://schemas.openxmlformats.org/officeDocument/2006/relationships/slideLayout" Target="../slideLayouts/slideLayout227.xml"/><Relationship Id="rId41" Type="http://schemas.openxmlformats.org/officeDocument/2006/relationships/slideLayout" Target="../slideLayouts/slideLayout248.xml"/><Relationship Id="rId54" Type="http://schemas.openxmlformats.org/officeDocument/2006/relationships/slideLayout" Target="../slideLayouts/slideLayout261.xml"/><Relationship Id="rId62" Type="http://schemas.openxmlformats.org/officeDocument/2006/relationships/slideLayout" Target="../slideLayouts/slideLayout269.xml"/><Relationship Id="rId70" Type="http://schemas.openxmlformats.org/officeDocument/2006/relationships/slideLayout" Target="../slideLayouts/slideLayout277.xml"/><Relationship Id="rId75" Type="http://schemas.openxmlformats.org/officeDocument/2006/relationships/slideLayout" Target="../slideLayouts/slideLayout282.xml"/><Relationship Id="rId83" Type="http://schemas.openxmlformats.org/officeDocument/2006/relationships/slideLayout" Target="../slideLayouts/slideLayout290.xml"/><Relationship Id="rId88" Type="http://schemas.openxmlformats.org/officeDocument/2006/relationships/slideLayout" Target="../slideLayouts/slideLayout295.xml"/><Relationship Id="rId91" Type="http://schemas.openxmlformats.org/officeDocument/2006/relationships/slideLayout" Target="../slideLayouts/slideLayout298.xml"/><Relationship Id="rId96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230.xml"/><Relationship Id="rId28" Type="http://schemas.openxmlformats.org/officeDocument/2006/relationships/slideLayout" Target="../slideLayouts/slideLayout235.xml"/><Relationship Id="rId36" Type="http://schemas.openxmlformats.org/officeDocument/2006/relationships/slideLayout" Target="../slideLayouts/slideLayout243.xml"/><Relationship Id="rId49" Type="http://schemas.openxmlformats.org/officeDocument/2006/relationships/slideLayout" Target="../slideLayouts/slideLayout256.xml"/><Relationship Id="rId57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17.xml"/><Relationship Id="rId31" Type="http://schemas.openxmlformats.org/officeDocument/2006/relationships/slideLayout" Target="../slideLayouts/slideLayout238.xml"/><Relationship Id="rId44" Type="http://schemas.openxmlformats.org/officeDocument/2006/relationships/slideLayout" Target="../slideLayouts/slideLayout251.xml"/><Relationship Id="rId52" Type="http://schemas.openxmlformats.org/officeDocument/2006/relationships/slideLayout" Target="../slideLayouts/slideLayout259.xml"/><Relationship Id="rId60" Type="http://schemas.openxmlformats.org/officeDocument/2006/relationships/slideLayout" Target="../slideLayouts/slideLayout267.xml"/><Relationship Id="rId65" Type="http://schemas.openxmlformats.org/officeDocument/2006/relationships/slideLayout" Target="../slideLayouts/slideLayout272.xml"/><Relationship Id="rId73" Type="http://schemas.openxmlformats.org/officeDocument/2006/relationships/slideLayout" Target="../slideLayouts/slideLayout280.xml"/><Relationship Id="rId78" Type="http://schemas.openxmlformats.org/officeDocument/2006/relationships/slideLayout" Target="../slideLayouts/slideLayout285.xml"/><Relationship Id="rId81" Type="http://schemas.openxmlformats.org/officeDocument/2006/relationships/slideLayout" Target="../slideLayouts/slideLayout288.xml"/><Relationship Id="rId86" Type="http://schemas.openxmlformats.org/officeDocument/2006/relationships/slideLayout" Target="../slideLayouts/slideLayout293.xml"/><Relationship Id="rId94" Type="http://schemas.openxmlformats.org/officeDocument/2006/relationships/slideLayout" Target="../slideLayouts/slideLayout301.xml"/><Relationship Id="rId99" Type="http://schemas.openxmlformats.org/officeDocument/2006/relationships/image" Target="../media/image8.png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39" Type="http://schemas.openxmlformats.org/officeDocument/2006/relationships/slideLayout" Target="../slideLayouts/slideLayout246.xml"/><Relationship Id="rId34" Type="http://schemas.openxmlformats.org/officeDocument/2006/relationships/slideLayout" Target="../slideLayouts/slideLayout241.xml"/><Relationship Id="rId50" Type="http://schemas.openxmlformats.org/officeDocument/2006/relationships/slideLayout" Target="../slideLayouts/slideLayout257.xml"/><Relationship Id="rId55" Type="http://schemas.openxmlformats.org/officeDocument/2006/relationships/slideLayout" Target="../slideLayouts/slideLayout262.xml"/><Relationship Id="rId76" Type="http://schemas.openxmlformats.org/officeDocument/2006/relationships/slideLayout" Target="../slideLayouts/slideLayout283.xml"/><Relationship Id="rId97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214.xml"/><Relationship Id="rId71" Type="http://schemas.openxmlformats.org/officeDocument/2006/relationships/slideLayout" Target="../slideLayouts/slideLayout278.xml"/><Relationship Id="rId92" Type="http://schemas.openxmlformats.org/officeDocument/2006/relationships/slideLayout" Target="../slideLayouts/slideLayout299.xml"/><Relationship Id="rId2" Type="http://schemas.openxmlformats.org/officeDocument/2006/relationships/slideLayout" Target="../slideLayouts/slideLayout209.xml"/><Relationship Id="rId29" Type="http://schemas.openxmlformats.org/officeDocument/2006/relationships/slideLayout" Target="../slideLayouts/slideLayout236.xml"/><Relationship Id="rId24" Type="http://schemas.openxmlformats.org/officeDocument/2006/relationships/slideLayout" Target="../slideLayouts/slideLayout231.xml"/><Relationship Id="rId40" Type="http://schemas.openxmlformats.org/officeDocument/2006/relationships/slideLayout" Target="../slideLayouts/slideLayout247.xml"/><Relationship Id="rId45" Type="http://schemas.openxmlformats.org/officeDocument/2006/relationships/slideLayout" Target="../slideLayouts/slideLayout252.xml"/><Relationship Id="rId66" Type="http://schemas.openxmlformats.org/officeDocument/2006/relationships/slideLayout" Target="../slideLayouts/slideLayout273.xml"/><Relationship Id="rId87" Type="http://schemas.openxmlformats.org/officeDocument/2006/relationships/slideLayout" Target="../slideLayouts/slideLayout294.xml"/><Relationship Id="rId61" Type="http://schemas.openxmlformats.org/officeDocument/2006/relationships/slideLayout" Target="../slideLayouts/slideLayout268.xml"/><Relationship Id="rId82" Type="http://schemas.openxmlformats.org/officeDocument/2006/relationships/slideLayout" Target="../slideLayouts/slideLayout289.xml"/><Relationship Id="rId1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21.xml"/><Relationship Id="rId30" Type="http://schemas.openxmlformats.org/officeDocument/2006/relationships/slideLayout" Target="../slideLayouts/slideLayout237.xml"/><Relationship Id="rId35" Type="http://schemas.openxmlformats.org/officeDocument/2006/relationships/slideLayout" Target="../slideLayouts/slideLayout242.xml"/><Relationship Id="rId56" Type="http://schemas.openxmlformats.org/officeDocument/2006/relationships/slideLayout" Target="../slideLayouts/slideLayout263.xml"/><Relationship Id="rId77" Type="http://schemas.openxmlformats.org/officeDocument/2006/relationships/slideLayout" Target="../slideLayouts/slideLayout284.xml"/><Relationship Id="rId8" Type="http://schemas.openxmlformats.org/officeDocument/2006/relationships/slideLayout" Target="../slideLayouts/slideLayout215.xml"/><Relationship Id="rId51" Type="http://schemas.openxmlformats.org/officeDocument/2006/relationships/slideLayout" Target="../slideLayouts/slideLayout258.xml"/><Relationship Id="rId72" Type="http://schemas.openxmlformats.org/officeDocument/2006/relationships/slideLayout" Target="../slideLayouts/slideLayout279.xml"/><Relationship Id="rId93" Type="http://schemas.openxmlformats.org/officeDocument/2006/relationships/slideLayout" Target="../slideLayouts/slideLayout300.xml"/><Relationship Id="rId98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2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29.xml"/><Relationship Id="rId7" Type="http://schemas.openxmlformats.org/officeDocument/2006/relationships/slideLayout" Target="../slideLayouts/slideLayout33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793" cy="5145470"/>
          </a:xfrm>
          <a:prstGeom prst="rect">
            <a:avLst/>
          </a:prstGeom>
        </p:spPr>
      </p:pic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833" r:id="rId4"/>
    <p:sldLayoutId id="2147484070" r:id="rId5"/>
    <p:sldLayoutId id="2147484071" r:id="rId6"/>
    <p:sldLayoutId id="2147484072" r:id="rId7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CCDC1D9-034D-494F-808F-2EA6504B546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2021/8/4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B52316D-4692-4B10-B03E-30ED298E005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9199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CCDC1D9-034D-494F-808F-2EA6504B546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2021/8/4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B52316D-4692-4B10-B03E-30ED298E005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4416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69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6" r:id="rId19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CCDC1D9-034D-494F-808F-2EA6504B546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2021/8/4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B52316D-4692-4B10-B03E-30ED298E005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48755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49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18" r:id="rId38"/>
    <p:sldLayoutId id="2147483719" r:id="rId39"/>
    <p:sldLayoutId id="2147483720" r:id="rId40"/>
    <p:sldLayoutId id="2147483721" r:id="rId41"/>
    <p:sldLayoutId id="2147483722" r:id="rId42"/>
    <p:sldLayoutId id="2147483723" r:id="rId43"/>
    <p:sldLayoutId id="2147483724" r:id="rId44"/>
    <p:sldLayoutId id="2147483725" r:id="rId45"/>
    <p:sldLayoutId id="2147483726" r:id="rId46"/>
    <p:sldLayoutId id="2147483727" r:id="rId47"/>
    <p:sldLayoutId id="2147483728" r:id="rId48"/>
    <p:sldLayoutId id="2147483729" r:id="rId49"/>
    <p:sldLayoutId id="2147483730" r:id="rId5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05905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706" indent="-339706" algn="l" defTabSz="905905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36036" indent="-283100" algn="l" defTabSz="905905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32355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306" indent="-226472" algn="l" defTabSz="905905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38248" indent="-226472" algn="l" defTabSz="905905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491187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44132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397073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50022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949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905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83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178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472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7665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0616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3537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62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  <p:sldLayoutId id="2147483766" r:id="rId35"/>
    <p:sldLayoutId id="2147483767" r:id="rId36"/>
    <p:sldLayoutId id="2147483768" r:id="rId37"/>
    <p:sldLayoutId id="2147483769" r:id="rId38"/>
    <p:sldLayoutId id="2147483770" r:id="rId39"/>
    <p:sldLayoutId id="2147483771" r:id="rId40"/>
    <p:sldLayoutId id="2147483772" r:id="rId41"/>
    <p:sldLayoutId id="2147483773" r:id="rId42"/>
    <p:sldLayoutId id="2147483774" r:id="rId43"/>
    <p:sldLayoutId id="2147483775" r:id="rId44"/>
    <p:sldLayoutId id="2147483776" r:id="rId45"/>
    <p:sldLayoutId id="2147483777" r:id="rId46"/>
    <p:sldLayoutId id="2147483778" r:id="rId47"/>
    <p:sldLayoutId id="2147483779" r:id="rId48"/>
    <p:sldLayoutId id="2147483780" r:id="rId49"/>
    <p:sldLayoutId id="2147483781" r:id="rId5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05905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706" indent="-339706" algn="l" defTabSz="905905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36036" indent="-283100" algn="l" defTabSz="905905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32355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306" indent="-226472" algn="l" defTabSz="905905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38248" indent="-226472" algn="l" defTabSz="905905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491187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44132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397073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50022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949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905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83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178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472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7665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0616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3537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53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  <p:sldLayoutId id="2147483813" r:id="rId31"/>
    <p:sldLayoutId id="2147483814" r:id="rId32"/>
    <p:sldLayoutId id="2147483815" r:id="rId33"/>
    <p:sldLayoutId id="2147483816" r:id="rId34"/>
    <p:sldLayoutId id="2147483817" r:id="rId35"/>
    <p:sldLayoutId id="2147483818" r:id="rId36"/>
    <p:sldLayoutId id="2147483819" r:id="rId37"/>
    <p:sldLayoutId id="2147483820" r:id="rId38"/>
    <p:sldLayoutId id="2147483821" r:id="rId39"/>
    <p:sldLayoutId id="2147483822" r:id="rId40"/>
    <p:sldLayoutId id="2147483823" r:id="rId41"/>
    <p:sldLayoutId id="2147483824" r:id="rId42"/>
    <p:sldLayoutId id="2147483825" r:id="rId43"/>
    <p:sldLayoutId id="2147483826" r:id="rId44"/>
    <p:sldLayoutId id="2147483827" r:id="rId45"/>
    <p:sldLayoutId id="2147483828" r:id="rId46"/>
    <p:sldLayoutId id="2147483829" r:id="rId47"/>
    <p:sldLayoutId id="2147483830" r:id="rId48"/>
    <p:sldLayoutId id="2147483831" r:id="rId49"/>
    <p:sldLayoutId id="2147483832" r:id="rId5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05905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706" indent="-339706" algn="l" defTabSz="905905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36036" indent="-283100" algn="l" defTabSz="905905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32355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306" indent="-226472" algn="l" defTabSz="905905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38248" indent="-226472" algn="l" defTabSz="905905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491187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44132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397073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50022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949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905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83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178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472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7665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0616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3537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51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  <p:sldLayoutId id="2147483869" r:id="rId35"/>
    <p:sldLayoutId id="2147483870" r:id="rId36"/>
    <p:sldLayoutId id="2147483871" r:id="rId37"/>
    <p:sldLayoutId id="2147483872" r:id="rId38"/>
    <p:sldLayoutId id="2147483873" r:id="rId39"/>
    <p:sldLayoutId id="2147483874" r:id="rId40"/>
    <p:sldLayoutId id="2147483875" r:id="rId41"/>
    <p:sldLayoutId id="2147483876" r:id="rId42"/>
    <p:sldLayoutId id="2147483877" r:id="rId43"/>
    <p:sldLayoutId id="2147483878" r:id="rId44"/>
    <p:sldLayoutId id="2147483879" r:id="rId45"/>
    <p:sldLayoutId id="2147483880" r:id="rId46"/>
    <p:sldLayoutId id="2147483881" r:id="rId47"/>
    <p:sldLayoutId id="2147483882" r:id="rId48"/>
    <p:sldLayoutId id="2147483883" r:id="rId49"/>
    <p:sldLayoutId id="2147483884" r:id="rId5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05905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706" indent="-339706" algn="l" defTabSz="905905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36036" indent="-283100" algn="l" defTabSz="905905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32355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5306" indent="-226472" algn="l" defTabSz="905905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38248" indent="-226472" algn="l" defTabSz="905905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491187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44132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397073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50022" indent="-226472" algn="l" defTabSz="905905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949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905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83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178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4720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7665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0616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3537" algn="l" defTabSz="905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0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  <p:sldLayoutId id="2147483913" r:id="rId28"/>
    <p:sldLayoutId id="2147483914" r:id="rId29"/>
    <p:sldLayoutId id="2147483915" r:id="rId30"/>
    <p:sldLayoutId id="2147483916" r:id="rId31"/>
    <p:sldLayoutId id="2147483917" r:id="rId32"/>
    <p:sldLayoutId id="2147483918" r:id="rId33"/>
    <p:sldLayoutId id="2147483919" r:id="rId34"/>
    <p:sldLayoutId id="2147483920" r:id="rId35"/>
    <p:sldLayoutId id="2147483921" r:id="rId36"/>
    <p:sldLayoutId id="2147483922" r:id="rId37"/>
    <p:sldLayoutId id="2147483923" r:id="rId38"/>
    <p:sldLayoutId id="2147483924" r:id="rId39"/>
    <p:sldLayoutId id="2147483925" r:id="rId40"/>
    <p:sldLayoutId id="2147483926" r:id="rId41"/>
    <p:sldLayoutId id="2147483927" r:id="rId42"/>
    <p:sldLayoutId id="2147483928" r:id="rId43"/>
    <p:sldLayoutId id="2147483929" r:id="rId44"/>
    <p:sldLayoutId id="2147483930" r:id="rId45"/>
    <p:sldLayoutId id="2147483931" r:id="rId46"/>
    <p:sldLayoutId id="2147483932" r:id="rId47"/>
    <p:sldLayoutId id="2147483933" r:id="rId48"/>
    <p:sldLayoutId id="2147483934" r:id="rId49"/>
    <p:sldLayoutId id="2147483935" r:id="rId50"/>
    <p:sldLayoutId id="2147483936" r:id="rId51"/>
    <p:sldLayoutId id="2147483937" r:id="rId52"/>
    <p:sldLayoutId id="2147483938" r:id="rId53"/>
    <p:sldLayoutId id="2147483939" r:id="rId54"/>
    <p:sldLayoutId id="2147483940" r:id="rId55"/>
    <p:sldLayoutId id="2147483941" r:id="rId56"/>
    <p:sldLayoutId id="2147483942" r:id="rId57"/>
    <p:sldLayoutId id="2147483943" r:id="rId58"/>
    <p:sldLayoutId id="2147483944" r:id="rId59"/>
    <p:sldLayoutId id="2147483945" r:id="rId60"/>
    <p:sldLayoutId id="2147483946" r:id="rId61"/>
    <p:sldLayoutId id="2147483947" r:id="rId62"/>
    <p:sldLayoutId id="2147483948" r:id="rId63"/>
    <p:sldLayoutId id="2147483949" r:id="rId64"/>
    <p:sldLayoutId id="2147483950" r:id="rId65"/>
    <p:sldLayoutId id="2147483951" r:id="rId66"/>
    <p:sldLayoutId id="2147483952" r:id="rId67"/>
    <p:sldLayoutId id="2147483953" r:id="rId68"/>
    <p:sldLayoutId id="2147483954" r:id="rId69"/>
    <p:sldLayoutId id="2147483955" r:id="rId70"/>
    <p:sldLayoutId id="2147483956" r:id="rId71"/>
    <p:sldLayoutId id="2147483957" r:id="rId72"/>
    <p:sldLayoutId id="2147483958" r:id="rId73"/>
    <p:sldLayoutId id="2147483959" r:id="rId74"/>
    <p:sldLayoutId id="2147483960" r:id="rId75"/>
    <p:sldLayoutId id="2147483961" r:id="rId76"/>
    <p:sldLayoutId id="2147483962" r:id="rId77"/>
    <p:sldLayoutId id="2147483963" r:id="rId78"/>
    <p:sldLayoutId id="2147483964" r:id="rId79"/>
    <p:sldLayoutId id="2147483965" r:id="rId80"/>
    <p:sldLayoutId id="2147483966" r:id="rId81"/>
    <p:sldLayoutId id="2147483967" r:id="rId82"/>
    <p:sldLayoutId id="2147483968" r:id="rId83"/>
    <p:sldLayoutId id="2147483969" r:id="rId84"/>
    <p:sldLayoutId id="2147483970" r:id="rId85"/>
    <p:sldLayoutId id="2147483971" r:id="rId86"/>
    <p:sldLayoutId id="2147483972" r:id="rId87"/>
    <p:sldLayoutId id="2147483973" r:id="rId88"/>
    <p:sldLayoutId id="2147483974" r:id="rId89"/>
    <p:sldLayoutId id="2147483975" r:id="rId90"/>
    <p:sldLayoutId id="2147483976" r:id="rId91"/>
    <p:sldLayoutId id="2147483977" r:id="rId92"/>
    <p:sldLayoutId id="2147483978" r:id="rId93"/>
    <p:sldLayoutId id="2147483979" r:id="rId94"/>
    <p:sldLayoutId id="2147483980" r:id="rId95"/>
    <p:sldLayoutId id="2147483981" r:id="rId96"/>
    <p:sldLayoutId id="2147483982" r:id="rId97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CCDC1D9-034D-494F-808F-2EA6504B546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2021/8/4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B52316D-4692-4B10-B03E-30ED298E005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53455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CCDC1D9-034D-494F-808F-2EA6504B546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2021/8/4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B52316D-4692-4B10-B03E-30ED298E005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55574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CCDC1D9-034D-494F-808F-2EA6504B546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2021/8/4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B52316D-4692-4B10-B03E-30ED298E005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785460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8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39.xml"/><Relationship Id="rId5" Type="http://schemas.openxmlformats.org/officeDocument/2006/relationships/image" Target="../media/image34.jpe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50.xml"/><Relationship Id="rId5" Type="http://schemas.openxmlformats.org/officeDocument/2006/relationships/image" Target="../media/image35.jpe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69.xml"/><Relationship Id="rId5" Type="http://schemas.openxmlformats.org/officeDocument/2006/relationships/image" Target="../media/image36.jpe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6.jpe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6.jpe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68.png"/><Relationship Id="rId12" Type="http://schemas.microsoft.com/office/2007/relationships/hdphoto" Target="../media/hdphoto1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11" Type="http://schemas.openxmlformats.org/officeDocument/2006/relationships/image" Target="../media/image71.png"/><Relationship Id="rId5" Type="http://schemas.microsoft.com/office/2007/relationships/hdphoto" Target="../media/hdphoto10.wdp"/><Relationship Id="rId10" Type="http://schemas.openxmlformats.org/officeDocument/2006/relationships/image" Target="../media/image70.jpeg"/><Relationship Id="rId4" Type="http://schemas.openxmlformats.org/officeDocument/2006/relationships/image" Target="../media/image66.png"/><Relationship Id="rId9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microsoft.com/office/2007/relationships/hdphoto" Target="../media/hdphoto14.wdp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microsoft.com/office/2007/relationships/hdphoto" Target="../media/hdphoto18.wdp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8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5.xml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7.xml"/><Relationship Id="rId6" Type="http://schemas.openxmlformats.org/officeDocument/2006/relationships/image" Target="../media/image30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0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66" y="0"/>
            <a:ext cx="91499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2157413" y="23"/>
            <a:ext cx="6986588" cy="306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95369" y="3583864"/>
            <a:ext cx="7952185" cy="89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048" tIns="34018" rIns="68048" bIns="3401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0303" lvl="1" algn="ctr" defTabSz="680606">
              <a:buClrTx/>
            </a:pPr>
            <a:r>
              <a:rPr lang="en-US" altLang="zh-CN" sz="5400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5400" b="1" kern="1200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5400" b="1" kern="1200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5400" b="1" kern="1200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5400" b="1" kern="1200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5400" b="1" kern="1200" dirty="0" err="1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5400" b="1" kern="1200" dirty="0">
                <a:solidFill>
                  <a:prstClr val="black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5400" b="1" kern="1200" dirty="0">
              <a:solidFill>
                <a:prstClr val="black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" y="21"/>
            <a:ext cx="2157413" cy="29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8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843" y="0"/>
            <a:ext cx="9559843" cy="53894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306422" y="277238"/>
            <a:ext cx="6930957" cy="1984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ClrTx/>
              <a:buFontTx/>
              <a:buNone/>
            </a:pPr>
            <a:r>
              <a:rPr lang="en-GB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Nêu</a:t>
            </a:r>
            <a:r>
              <a:rPr lang="en-GB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GB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mệnh</a:t>
            </a:r>
            <a:r>
              <a:rPr lang="en-GB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GB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giá</a:t>
            </a:r>
            <a:r>
              <a:rPr lang="en-GB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GB" sz="45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:</a:t>
            </a:r>
            <a:endParaRPr lang="en-US" sz="4500" kern="1200" dirty="0">
              <a:solidFill>
                <a:prstClr val="black"/>
              </a:solidFill>
              <a:latin typeface="UTM Androgyne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1668294" y="2604581"/>
            <a:ext cx="5559358" cy="103599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kern="1200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Một</a:t>
            </a:r>
            <a:r>
              <a:rPr lang="en-US" sz="3000" kern="1200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000" kern="1200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nghìn</a:t>
            </a:r>
            <a:r>
              <a:rPr lang="en-US" sz="3000" kern="1200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000" kern="1200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đồng</a:t>
            </a:r>
            <a:endParaRPr lang="en-US" sz="3000" kern="1200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=""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7813743" y="4326376"/>
            <a:ext cx="1035995" cy="81712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6" name="Picture 2" descr="1000 đồng (tiền Việt) – Wikipedia tiếng Việt">
            <a:extLst>
              <a:ext uri="{FF2B5EF4-FFF2-40B4-BE49-F238E27FC236}">
                <a16:creationId xmlns="" xmlns:a16="http://schemas.microsoft.com/office/drawing/2014/main" id="{E62B948E-950E-AE46-BB86-FAE4D977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01" y="301097"/>
            <a:ext cx="3559175" cy="17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97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843" y="0"/>
            <a:ext cx="9559843" cy="53894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306422" y="277238"/>
            <a:ext cx="6930957" cy="1984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ClrTx/>
              <a:buFontTx/>
              <a:buNone/>
            </a:pPr>
            <a:r>
              <a:rPr lang="en-US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Nêu</a:t>
            </a:r>
            <a:r>
              <a:rPr lang="en-US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mệnh</a:t>
            </a:r>
            <a:r>
              <a:rPr lang="en-US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giá</a:t>
            </a:r>
            <a:r>
              <a:rPr lang="en-US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:</a:t>
            </a:r>
            <a:endParaRPr lang="en-US" sz="2800" kern="1200" dirty="0">
              <a:solidFill>
                <a:prstClr val="black"/>
              </a:solidFill>
              <a:latin typeface="UTM Androgyne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1668294" y="2604581"/>
            <a:ext cx="5559358" cy="103599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kern="1200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Mười</a:t>
            </a:r>
            <a:r>
              <a:rPr lang="en-US" sz="3000" kern="1200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000" kern="1200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nghìn</a:t>
            </a:r>
            <a:r>
              <a:rPr lang="en-US" sz="3000" kern="1200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000" kern="1200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đồng</a:t>
            </a:r>
            <a:r>
              <a:rPr lang="en-US" sz="3000" kern="1200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.</a:t>
            </a:r>
            <a:endParaRPr lang="en-US" sz="3000" kern="1200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7813743" y="4326376"/>
            <a:ext cx="1035995" cy="81712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6" name="Picture 10" descr="Vietnam polymer 10,000 Dong banknotes">
            <a:extLst>
              <a:ext uri="{FF2B5EF4-FFF2-40B4-BE49-F238E27FC236}">
                <a16:creationId xmlns="" xmlns:a16="http://schemas.microsoft.com/office/drawing/2014/main" id="{97B1AA97-6A5E-FA4E-8503-A843331CE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17" y="489097"/>
            <a:ext cx="3700039" cy="172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0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843" y="0"/>
            <a:ext cx="9559843" cy="53894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306422" y="277238"/>
            <a:ext cx="6930957" cy="1984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ClrTx/>
              <a:buFontTx/>
              <a:buNone/>
            </a:pPr>
            <a:r>
              <a:rPr lang="en-US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Nêu</a:t>
            </a:r>
            <a:r>
              <a:rPr lang="en-US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mệnh</a:t>
            </a:r>
            <a:r>
              <a:rPr lang="en-US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giá</a:t>
            </a:r>
            <a:r>
              <a:rPr lang="en-US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:</a:t>
            </a:r>
            <a:endParaRPr lang="en-US" sz="2800" kern="1200" dirty="0">
              <a:solidFill>
                <a:prstClr val="black"/>
              </a:solidFill>
              <a:latin typeface="UTM Androgyne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1668294" y="2604581"/>
            <a:ext cx="5559358" cy="103599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kern="1200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Năm</a:t>
            </a:r>
            <a:r>
              <a:rPr lang="en-US" sz="3000" kern="1200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000" kern="1200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nghìn</a:t>
            </a:r>
            <a:r>
              <a:rPr lang="en-US" sz="3000" kern="1200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000" kern="1200" dirty="0" err="1" smtClean="0">
                <a:solidFill>
                  <a:prstClr val="white"/>
                </a:solidFill>
                <a:latin typeface="UTM Androgyne" panose="02040603050506020204" pitchFamily="18" charset="0"/>
              </a:rPr>
              <a:t>đồng</a:t>
            </a:r>
            <a:r>
              <a:rPr lang="en-US" sz="3000" kern="1200" dirty="0" smtClean="0">
                <a:solidFill>
                  <a:prstClr val="white"/>
                </a:solidFill>
                <a:latin typeface="UTM Androgyne" panose="02040603050506020204" pitchFamily="18" charset="0"/>
              </a:rPr>
              <a:t>.</a:t>
            </a:r>
            <a:endParaRPr lang="en-US" sz="3000" kern="1200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7813743" y="4326376"/>
            <a:ext cx="1035995" cy="81712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7" name="Picture 8" descr="5000 đồng (tiền Việt) – Wikipedia tiếng Việt">
            <a:extLst>
              <a:ext uri="{FF2B5EF4-FFF2-40B4-BE49-F238E27FC236}">
                <a16:creationId xmlns="" xmlns:a16="http://schemas.microsoft.com/office/drawing/2014/main" id="{95C20F19-40C5-9546-A0FC-01BB07815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21" y="386355"/>
            <a:ext cx="3559175" cy="17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80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843" y="0"/>
            <a:ext cx="9559843" cy="53894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306422" y="277238"/>
            <a:ext cx="6930957" cy="1984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buClrTx/>
              <a:buFontTx/>
              <a:buNone/>
            </a:pPr>
            <a:r>
              <a:rPr lang="en-US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Nêu</a:t>
            </a:r>
            <a:r>
              <a:rPr lang="en-US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mệnh</a:t>
            </a:r>
            <a:r>
              <a:rPr lang="en-US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 </a:t>
            </a:r>
            <a:r>
              <a:rPr lang="en-US" sz="2800" kern="1200" dirty="0" err="1" smtClean="0">
                <a:solidFill>
                  <a:prstClr val="black"/>
                </a:solidFill>
                <a:latin typeface="UTM Androgyne" panose="02040603050506020204" pitchFamily="18" charset="0"/>
              </a:rPr>
              <a:t>giá</a:t>
            </a:r>
            <a:r>
              <a:rPr lang="en-US" sz="2800" kern="1200" dirty="0" smtClean="0">
                <a:solidFill>
                  <a:prstClr val="black"/>
                </a:solidFill>
                <a:latin typeface="UTM Androgyne" panose="02040603050506020204" pitchFamily="18" charset="0"/>
              </a:rPr>
              <a:t>:</a:t>
            </a:r>
            <a:endParaRPr lang="en-US" sz="2800" kern="1200" dirty="0">
              <a:solidFill>
                <a:prstClr val="black"/>
              </a:solidFill>
              <a:latin typeface="UTM Androgyne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1668294" y="2604581"/>
            <a:ext cx="5559358" cy="103599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000" kern="1200" dirty="0" err="1">
                <a:solidFill>
                  <a:prstClr val="white"/>
                </a:solidFill>
                <a:latin typeface="UTM Androgyne" panose="02040603050506020204" pitchFamily="18" charset="0"/>
              </a:rPr>
              <a:t>Câu</a:t>
            </a:r>
            <a:r>
              <a:rPr lang="en-US" sz="3000" kern="1200" dirty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ndrogyne" panose="02040603050506020204" pitchFamily="18" charset="0"/>
              </a:rPr>
              <a:t>trả</a:t>
            </a:r>
            <a:r>
              <a:rPr lang="en-US" sz="3000" kern="1200" dirty="0">
                <a:solidFill>
                  <a:prstClr val="white"/>
                </a:solidFill>
                <a:latin typeface="UTM Androgyne" panose="02040603050506020204" pitchFamily="18" charset="0"/>
              </a:rPr>
              <a:t> </a:t>
            </a:r>
            <a:r>
              <a:rPr lang="en-US" sz="3000" kern="1200" dirty="0" err="1">
                <a:solidFill>
                  <a:prstClr val="white"/>
                </a:solidFill>
                <a:latin typeface="UTM Androgyne" panose="02040603050506020204" pitchFamily="18" charset="0"/>
              </a:rPr>
              <a:t>lời</a:t>
            </a:r>
            <a:endParaRPr lang="en-US" sz="3000" kern="1200" dirty="0">
              <a:solidFill>
                <a:prstClr val="white"/>
              </a:solidFill>
              <a:latin typeface="UTM Androgyne" panose="02040603050506020204" pitchFamily="18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7813743" y="4326376"/>
            <a:ext cx="1035995" cy="81712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7" name="Picture 6" descr="3 cô gái “bí ẩn“ trên tờ tiền 2.000 đồng">
            <a:extLst>
              <a:ext uri="{FF2B5EF4-FFF2-40B4-BE49-F238E27FC236}">
                <a16:creationId xmlns="" xmlns:a16="http://schemas.microsoft.com/office/drawing/2014/main" id="{7B8F0505-CC21-6B49-85C1-04544D66F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439844" y="277238"/>
            <a:ext cx="3700038" cy="182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6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4" y="547912"/>
            <a:ext cx="4310652" cy="303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1120424" y="2420597"/>
            <a:ext cx="2697968" cy="99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80" tIns="34034" rIns="68080" bIns="3403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0917">
              <a:buClrTx/>
            </a:pPr>
            <a:r>
              <a:rPr lang="en-US" altLang="zh-CN" sz="6000" kern="1200" dirty="0" smtClean="0">
                <a:solidFill>
                  <a:srgbClr val="00B050"/>
                </a:solidFill>
                <a:ea typeface="Microsoft YaHei" panose="020B0503020204020204" pitchFamily="34" charset="-122"/>
                <a:sym typeface="Arial" panose="020B0604020202020204" pitchFamily="34" charset="0"/>
              </a:rPr>
              <a:t>HĐ2:</a:t>
            </a:r>
            <a:endParaRPr lang="en-US" altLang="zh-CN" sz="6000" kern="1200" dirty="0">
              <a:solidFill>
                <a:srgbClr val="00B050"/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4489847" y="2642000"/>
            <a:ext cx="0" cy="576262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080" tIns="34034" rIns="68080" bIns="34034"/>
          <a:lstStyle/>
          <a:p>
            <a:pPr defTabSz="680917">
              <a:buClrTx/>
              <a:defRPr/>
            </a:pPr>
            <a:endParaRPr lang="zh-CN" altLang="en-US" sz="1875" kern="1200">
              <a:solidFill>
                <a:prstClr val="white">
                  <a:lumMod val="65000"/>
                </a:prstClr>
              </a:solidFill>
              <a:latin typeface="Calibri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2586" y="2238708"/>
            <a:ext cx="4250764" cy="12675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0" tIns="34034" rIns="68080" bIns="34034"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Tìm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hiểu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đồng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tiền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Việt</a:t>
            </a:r>
            <a:r>
              <a:rPr lang="en-US" sz="3200" dirty="0">
                <a:solidFill>
                  <a:schemeClr val="tx1"/>
                </a:solidFill>
              </a:rPr>
              <a:t> Nam</a:t>
            </a:r>
            <a:endParaRPr lang="en-US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69147" y="127262"/>
            <a:ext cx="4229919" cy="451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 rot="270639">
            <a:off x="3143934" y="2427453"/>
            <a:ext cx="2723900" cy="761198"/>
          </a:xfrm>
          <a:prstGeom prst="rect">
            <a:avLst/>
          </a:prstGeom>
          <a:noFill/>
        </p:spPr>
        <p:txBody>
          <a:bodyPr wrap="square" lIns="68048" tIns="34018" rIns="68048" bIns="34018" rtlCol="0">
            <a:spAutoFit/>
          </a:bodyPr>
          <a:lstStyle/>
          <a:p>
            <a:pPr algn="ctr" defTabSz="680606">
              <a:buClrTx/>
              <a:defRPr/>
            </a:pPr>
            <a:r>
              <a:rPr lang="en-US" sz="4500" kern="12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r>
              <a:rPr lang="en-US" sz="4500" kern="12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kern="12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</a:t>
            </a:r>
            <a:endParaRPr lang="en-US" sz="4500" kern="1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392" y="65041"/>
            <a:ext cx="9121379" cy="4998007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579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6" y="148213"/>
            <a:ext cx="8162895" cy="490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94" y="513574"/>
            <a:ext cx="798554" cy="114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56" y="3423229"/>
            <a:ext cx="5180648" cy="87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03" y="777010"/>
            <a:ext cx="5180648" cy="87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03" y="1693246"/>
            <a:ext cx="5180648" cy="87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03" y="2572182"/>
            <a:ext cx="5180648" cy="87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10" y="3037471"/>
            <a:ext cx="3440390" cy="21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2204" y="1668274"/>
            <a:ext cx="1048910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: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341692" y="927936"/>
            <a:ext cx="25384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/>
              <a:t>Chất</a:t>
            </a:r>
            <a:r>
              <a:rPr lang="en-US" sz="3000" dirty="0"/>
              <a:t> </a:t>
            </a:r>
            <a:r>
              <a:rPr lang="en-US" sz="3000" dirty="0" err="1"/>
              <a:t>liệu</a:t>
            </a:r>
            <a:r>
              <a:rPr lang="en-US" sz="3000" dirty="0"/>
              <a:t>?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3460652" y="1796747"/>
            <a:ext cx="25384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/>
              <a:t>Màu</a:t>
            </a:r>
            <a:r>
              <a:rPr lang="en-US" sz="3000" dirty="0"/>
              <a:t> </a:t>
            </a:r>
            <a:r>
              <a:rPr lang="en-US" sz="3000" dirty="0" err="1"/>
              <a:t>sắc</a:t>
            </a:r>
            <a:r>
              <a:rPr lang="en-US" sz="3000" dirty="0"/>
              <a:t>?</a:t>
            </a:r>
            <a:endParaRPr lang="en-US" sz="3000" dirty="0"/>
          </a:p>
        </p:txBody>
      </p:sp>
      <p:sp>
        <p:nvSpPr>
          <p:cNvPr id="17" name="TextBox 16"/>
          <p:cNvSpPr txBox="1"/>
          <p:nvPr/>
        </p:nvSpPr>
        <p:spPr>
          <a:xfrm>
            <a:off x="3460652" y="2692738"/>
            <a:ext cx="25384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/>
              <a:t>Mệnh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5767" y="3514934"/>
            <a:ext cx="4606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ảnh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in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từng</a:t>
            </a:r>
            <a:r>
              <a:rPr lang="en-US" sz="2400" dirty="0"/>
              <a:t>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695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6" grpId="0"/>
      <p:bldP spid="1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0 đồng (tiền Việt) – Wikipedia tiếng Việt">
            <a:extLst>
              <a:ext uri="{FF2B5EF4-FFF2-40B4-BE49-F238E27FC236}">
                <a16:creationId xmlns="" xmlns:a16="http://schemas.microsoft.com/office/drawing/2014/main" id="{5B08CBF1-CD4A-C140-A4AD-C9D0C2C3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66" y="1045398"/>
            <a:ext cx="3559175" cy="17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3 cô gái “bí ẩn“ trên tờ tiền 2.000 đồng">
            <a:extLst>
              <a:ext uri="{FF2B5EF4-FFF2-40B4-BE49-F238E27FC236}">
                <a16:creationId xmlns="" xmlns:a16="http://schemas.microsoft.com/office/drawing/2014/main" id="{03DE7272-F258-B244-8BF6-CCD8E924C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820507" y="1045398"/>
            <a:ext cx="3700038" cy="182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5000 đồng (tiền Việt) – Wikipedia tiếng Việt">
            <a:extLst>
              <a:ext uri="{FF2B5EF4-FFF2-40B4-BE49-F238E27FC236}">
                <a16:creationId xmlns="" xmlns:a16="http://schemas.microsoft.com/office/drawing/2014/main" id="{CBAB293B-1B8F-2945-8B4D-6BAFCA71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66" y="2955417"/>
            <a:ext cx="3559175" cy="17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Vietnam polymer 10,000 Dong banknotes">
            <a:extLst>
              <a:ext uri="{FF2B5EF4-FFF2-40B4-BE49-F238E27FC236}">
                <a16:creationId xmlns="" xmlns:a16="http://schemas.microsoft.com/office/drawing/2014/main" id="{90D13993-2D99-7A40-AF30-59FC34762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07" y="2967292"/>
            <a:ext cx="3700039" cy="172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F2AF3FC-7A58-A84D-BE13-0A174E632DF7}"/>
              </a:ext>
            </a:extLst>
          </p:cNvPr>
          <p:cNvSpPr/>
          <p:nvPr/>
        </p:nvSpPr>
        <p:spPr>
          <a:xfrm>
            <a:off x="615817" y="267500"/>
            <a:ext cx="7758855" cy="1111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Quan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sát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cho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biết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màu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sắc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hình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trên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mỗi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đồng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tiền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:</a:t>
            </a:r>
          </a:p>
          <a:p>
            <a:pPr lvl="0">
              <a:lnSpc>
                <a:spcPct val="150000"/>
              </a:lnSpc>
            </a:pPr>
            <a:endParaRPr lang="en-US" sz="2300" dirty="0">
              <a:solidFill>
                <a:srgbClr val="E3E7EA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1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3 cô gái “bí ẩn“ trên tờ tiền 2.000 đồng">
            <a:extLst>
              <a:ext uri="{FF2B5EF4-FFF2-40B4-BE49-F238E27FC236}">
                <a16:creationId xmlns="" xmlns:a16="http://schemas.microsoft.com/office/drawing/2014/main" id="{23880086-1045-2D4A-9337-994C1499B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799" y="466981"/>
            <a:ext cx="3919870" cy="39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ền đang lưu hành">
            <a:extLst>
              <a:ext uri="{FF2B5EF4-FFF2-40B4-BE49-F238E27FC236}">
                <a16:creationId xmlns="" xmlns:a16="http://schemas.microsoft.com/office/drawing/2014/main" id="{7337F19B-E267-BC4B-B9AA-5050D2D0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6" y="2571750"/>
            <a:ext cx="3896240" cy="189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iền đang lưu hành">
            <a:extLst>
              <a:ext uri="{FF2B5EF4-FFF2-40B4-BE49-F238E27FC236}">
                <a16:creationId xmlns="" xmlns:a16="http://schemas.microsoft.com/office/drawing/2014/main" id="{B497CB66-067E-8F40-A206-127A755A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6" y="466980"/>
            <a:ext cx="3896240" cy="195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3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000 đồng (tiền Việt) – Wikipedia tiếng Việt">
            <a:extLst>
              <a:ext uri="{FF2B5EF4-FFF2-40B4-BE49-F238E27FC236}">
                <a16:creationId xmlns="" xmlns:a16="http://schemas.microsoft.com/office/drawing/2014/main" id="{3AEBD521-B913-5046-8AD0-7E77A639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6" y="383366"/>
            <a:ext cx="3947556" cy="193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5000 đồng (tiền Việt) – Wikipedia tiếng Việt">
            <a:extLst>
              <a:ext uri="{FF2B5EF4-FFF2-40B4-BE49-F238E27FC236}">
                <a16:creationId xmlns="" xmlns:a16="http://schemas.microsoft.com/office/drawing/2014/main" id="{0CB5C1BA-CBCB-E244-BC93-D85B0A08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5" y="2571750"/>
            <a:ext cx="3974593" cy="193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ao thủ giải mã giấc mơ] Nằm mơ thấy tiền 10 nghìn đánh con gì?">
            <a:extLst>
              <a:ext uri="{FF2B5EF4-FFF2-40B4-BE49-F238E27FC236}">
                <a16:creationId xmlns="" xmlns:a16="http://schemas.microsoft.com/office/drawing/2014/main" id="{89DF803C-BBE3-7944-829C-F8E65395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93" y="471835"/>
            <a:ext cx="4165601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ằm mơ thấy tiền giấy đánh con gì? Giải mã giấc mơ thấy tiền giấy -  Soicauxosoonline">
            <a:extLst>
              <a:ext uri="{FF2B5EF4-FFF2-40B4-BE49-F238E27FC236}">
                <a16:creationId xmlns="" xmlns:a16="http://schemas.microsoft.com/office/drawing/2014/main" id="{21CA2D8F-91C8-9646-8DA9-3FA0BA42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25" y="2571751"/>
            <a:ext cx="4165601" cy="188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88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75" y="-159463"/>
            <a:ext cx="6574631" cy="530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360" y="483394"/>
            <a:ext cx="576263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8" y="2832578"/>
            <a:ext cx="1033463" cy="9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882814" y="2842084"/>
            <a:ext cx="3705839" cy="484199"/>
          </a:xfrm>
          <a:prstGeom prst="rect">
            <a:avLst/>
          </a:prstGeom>
        </p:spPr>
        <p:txBody>
          <a:bodyPr wrap="none" lIns="68048" tIns="34018" rIns="68048" bIns="340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0606">
              <a:buClrTx/>
            </a:pPr>
            <a:r>
              <a:rPr lang="en-US" altLang="zh-CN" sz="2700" b="1" kern="1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方正稚艺_GBK"/>
                <a:cs typeface="Times New Roman" panose="02020603050405020304" pitchFamily="18" charset="0"/>
              </a:rPr>
              <a:t>SINH HOẠT DƯỚI CỜ</a:t>
            </a:r>
            <a:endParaRPr lang="zh-CN" altLang="en-US" sz="2700" b="1" kern="12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方正稚艺_GBK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972926" y="1479948"/>
            <a:ext cx="1766077" cy="1603736"/>
          </a:xfrm>
          <a:prstGeom prst="rect">
            <a:avLst/>
          </a:prstGeom>
        </p:spPr>
        <p:txBody>
          <a:bodyPr wrap="none" lIns="68048" tIns="34018" rIns="68048" bIns="34018">
            <a:spAutoFit/>
          </a:bodyPr>
          <a:lstStyle/>
          <a:p>
            <a:pPr algn="ctr" defTabSz="680606">
              <a:buClrTx/>
              <a:defRPr/>
            </a:pPr>
            <a:r>
              <a:rPr lang="en-US" altLang="zh-CN" sz="9975" b="1" kern="1200" dirty="0">
                <a:solidFill>
                  <a:srgbClr val="F79646">
                    <a:lumMod val="75000"/>
                  </a:srgbClr>
                </a:solidFill>
                <a:effectLst>
                  <a:glow rad="889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01</a:t>
            </a: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82" y="138194"/>
            <a:ext cx="606029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17" y="1145382"/>
            <a:ext cx="645319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35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0 đồng (tiền Việt) – Wikipedia tiếng Việt">
            <a:extLst>
              <a:ext uri="{FF2B5EF4-FFF2-40B4-BE49-F238E27FC236}">
                <a16:creationId xmlns="" xmlns:a16="http://schemas.microsoft.com/office/drawing/2014/main" id="{5B08CBF1-CD4A-C140-A4AD-C9D0C2C3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66" y="1045398"/>
            <a:ext cx="3559175" cy="17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3 cô gái “bí ẩn“ trên tờ tiền 2.000 đồng">
            <a:extLst>
              <a:ext uri="{FF2B5EF4-FFF2-40B4-BE49-F238E27FC236}">
                <a16:creationId xmlns="" xmlns:a16="http://schemas.microsoft.com/office/drawing/2014/main" id="{03DE7272-F258-B244-8BF6-CCD8E924C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820507" y="1045398"/>
            <a:ext cx="3700038" cy="182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5000 đồng (tiền Việt) – Wikipedia tiếng Việt">
            <a:extLst>
              <a:ext uri="{FF2B5EF4-FFF2-40B4-BE49-F238E27FC236}">
                <a16:creationId xmlns="" xmlns:a16="http://schemas.microsoft.com/office/drawing/2014/main" id="{CBAB293B-1B8F-2945-8B4D-6BAFCA71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66" y="2955417"/>
            <a:ext cx="3559175" cy="17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Vietnam polymer 10,000 Dong banknotes">
            <a:extLst>
              <a:ext uri="{FF2B5EF4-FFF2-40B4-BE49-F238E27FC236}">
                <a16:creationId xmlns="" xmlns:a16="http://schemas.microsoft.com/office/drawing/2014/main" id="{90D13993-2D99-7A40-AF30-59FC34762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07" y="2967292"/>
            <a:ext cx="3700039" cy="172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F2AF3FC-7A58-A84D-BE13-0A174E632DF7}"/>
              </a:ext>
            </a:extLst>
          </p:cNvPr>
          <p:cNvSpPr/>
          <p:nvPr/>
        </p:nvSpPr>
        <p:spPr>
          <a:xfrm>
            <a:off x="615817" y="267500"/>
            <a:ext cx="6298519" cy="1111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Sự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giống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khác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nhau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giữa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đồng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tiền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là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gì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?</a:t>
            </a:r>
          </a:p>
          <a:p>
            <a:pPr lvl="0">
              <a:lnSpc>
                <a:spcPct val="150000"/>
              </a:lnSpc>
            </a:pPr>
            <a:endParaRPr lang="en-US" sz="2300" dirty="0">
              <a:solidFill>
                <a:srgbClr val="E3E7EA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1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09"/>
            <a:ext cx="658888" cy="618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8888" y="97390"/>
            <a:ext cx="8485113" cy="484257"/>
          </a:xfrm>
          <a:prstGeom prst="rect">
            <a:avLst/>
          </a:prstGeom>
          <a:noFill/>
        </p:spPr>
        <p:txBody>
          <a:bodyPr wrap="square" lIns="68108" tIns="34047" rIns="68108" bIns="34047" rtlCol="0">
            <a:spAutoFit/>
          </a:bodyPr>
          <a:lstStyle/>
          <a:p>
            <a:pPr marL="428625" indent="-428625" defTabSz="680606">
              <a:buClrTx/>
              <a:buFont typeface="Arial" pitchFamily="34" charset="0"/>
              <a:buChar char="•"/>
            </a:pPr>
            <a:r>
              <a:rPr lang="vi-VN" sz="2700" kern="1200" dirty="0">
                <a:solidFill>
                  <a:srgbClr val="FF0000"/>
                </a:solidFill>
                <a:latin typeface="Arial-Rounded"/>
              </a:rPr>
              <a:t>Kể thêm các đồng tiền Việt Nam khác em biết</a:t>
            </a:r>
            <a:r>
              <a:rPr lang="en-US" sz="2700" kern="1200" dirty="0">
                <a:solidFill>
                  <a:srgbClr val="FF0000"/>
                </a:solidFill>
                <a:latin typeface="Arial-Rounded"/>
              </a:rPr>
              <a:t>.</a:t>
            </a:r>
            <a:endParaRPr lang="vi-VN" sz="2625" kern="1200" dirty="0">
              <a:solidFill>
                <a:srgbClr val="FF0000"/>
              </a:solidFill>
              <a:latin typeface="Arial-Rounded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72" y="832567"/>
            <a:ext cx="4322930" cy="189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" y="2904361"/>
            <a:ext cx="4587161" cy="212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72" y="2904361"/>
            <a:ext cx="4322093" cy="212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01" y="832567"/>
            <a:ext cx="4587161" cy="203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30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0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30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0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4" y="547912"/>
            <a:ext cx="4310652" cy="303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1120424" y="2420597"/>
            <a:ext cx="2697968" cy="99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80" tIns="34034" rIns="68080" bIns="3403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0917">
              <a:buClrTx/>
            </a:pPr>
            <a:r>
              <a:rPr lang="en-US" altLang="zh-CN" sz="6000" kern="1200" dirty="0" smtClean="0">
                <a:solidFill>
                  <a:srgbClr val="00B050"/>
                </a:solidFill>
                <a:ea typeface="Microsoft YaHei" panose="020B0503020204020204" pitchFamily="34" charset="-122"/>
                <a:sym typeface="Arial" panose="020B0604020202020204" pitchFamily="34" charset="0"/>
              </a:rPr>
              <a:t>HĐ3:</a:t>
            </a:r>
            <a:endParaRPr lang="en-US" altLang="zh-CN" sz="6000" kern="1200" dirty="0">
              <a:solidFill>
                <a:srgbClr val="00B050"/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4489847" y="2642000"/>
            <a:ext cx="0" cy="576262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080" tIns="34034" rIns="68080" bIns="34034"/>
          <a:lstStyle/>
          <a:p>
            <a:pPr defTabSz="680917">
              <a:buClrTx/>
              <a:defRPr/>
            </a:pPr>
            <a:endParaRPr lang="zh-CN" altLang="en-US" sz="1875" kern="1200">
              <a:solidFill>
                <a:prstClr val="white">
                  <a:lumMod val="65000"/>
                </a:prstClr>
              </a:solidFill>
              <a:latin typeface="Calibri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2586" y="2238708"/>
            <a:ext cx="4250764" cy="12675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0" tIns="34034" rIns="68080" bIns="34034" rtlCol="0" anchor="ctr"/>
          <a:lstStyle/>
          <a:p>
            <a:pPr lvl="0">
              <a:lnSpc>
                <a:spcPct val="150000"/>
              </a:lnSpc>
            </a:pPr>
            <a:r>
              <a:rPr lang="en-US" sz="3200" dirty="0" err="1">
                <a:solidFill>
                  <a:srgbClr val="E3E7EA">
                    <a:lumMod val="10000"/>
                  </a:srgbClr>
                </a:solidFill>
              </a:rPr>
              <a:t>Trò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</a:rPr>
              <a:t>chơi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</a:rPr>
              <a:t>: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</a:rPr>
              <a:t>Đi</a:t>
            </a:r>
            <a:r>
              <a:rPr lang="en-US" sz="32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E3E7EA">
                    <a:lumMod val="10000"/>
                  </a:srgbClr>
                </a:solidFill>
              </a:rPr>
              <a:t>chợ</a:t>
            </a:r>
            <a:endParaRPr lang="en-US" sz="3200" dirty="0">
              <a:solidFill>
                <a:srgbClr val="E3E7EA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5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69147" y="127262"/>
            <a:ext cx="4229919" cy="451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 rot="270639">
            <a:off x="3143934" y="2427453"/>
            <a:ext cx="2723900" cy="761198"/>
          </a:xfrm>
          <a:prstGeom prst="rect">
            <a:avLst/>
          </a:prstGeom>
          <a:noFill/>
        </p:spPr>
        <p:txBody>
          <a:bodyPr wrap="square" lIns="68048" tIns="34018" rIns="68048" bIns="34018" rtlCol="0">
            <a:spAutoFit/>
          </a:bodyPr>
          <a:lstStyle/>
          <a:p>
            <a:pPr algn="ctr" defTabSz="680606">
              <a:buClrTx/>
              <a:defRPr/>
            </a:pPr>
            <a:r>
              <a:rPr lang="en-GB" sz="4500" kern="12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Thực</a:t>
            </a:r>
            <a:r>
              <a:rPr lang="en-GB" sz="4500" kern="12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4500" kern="12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endParaRPr lang="en-US" sz="4500" kern="1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392" y="65041"/>
            <a:ext cx="9121379" cy="4998007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712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8B70A20-9904-744B-B566-E1BA96702312}"/>
              </a:ext>
            </a:extLst>
          </p:cNvPr>
          <p:cNvSpPr/>
          <p:nvPr/>
        </p:nvSpPr>
        <p:spPr>
          <a:xfrm>
            <a:off x="3069163" y="307639"/>
            <a:ext cx="2034531" cy="55079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300" dirty="0" err="1" smtClean="0">
                <a:solidFill>
                  <a:srgbClr val="FF0000"/>
                </a:solidFill>
                <a:latin typeface="+mn-lt"/>
              </a:rPr>
              <a:t>Trò</a:t>
            </a:r>
            <a:r>
              <a:rPr lang="en-US" sz="23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+mn-lt"/>
              </a:rPr>
              <a:t>chơi</a:t>
            </a:r>
            <a:r>
              <a:rPr lang="en-US" sz="2300" dirty="0">
                <a:solidFill>
                  <a:srgbClr val="FF0000"/>
                </a:solidFill>
                <a:latin typeface="+mn-lt"/>
              </a:rPr>
              <a:t>: </a:t>
            </a:r>
            <a:r>
              <a:rPr lang="en-US" sz="2300" dirty="0" err="1">
                <a:solidFill>
                  <a:srgbClr val="FF0000"/>
                </a:solidFill>
                <a:latin typeface="+mn-lt"/>
              </a:rPr>
              <a:t>Đi</a:t>
            </a:r>
            <a:r>
              <a:rPr lang="en-US" sz="23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+mn-lt"/>
              </a:rPr>
              <a:t>chợ</a:t>
            </a:r>
            <a:endParaRPr lang="en-US" sz="23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E80610C-B81F-BB41-8DB0-7C1F773F3241}"/>
              </a:ext>
            </a:extLst>
          </p:cNvPr>
          <p:cNvSpPr/>
          <p:nvPr/>
        </p:nvSpPr>
        <p:spPr>
          <a:xfrm>
            <a:off x="545969" y="858431"/>
            <a:ext cx="60372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Sắm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vai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mua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hàng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bán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hàng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Dùng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thẻ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ghi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tiền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mua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hàng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77941C4-AAB6-BA49-B609-1BE1D1A6F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660" y="1990279"/>
            <a:ext cx="7376679" cy="28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6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8245D908-F30C-48EF-A0A9-3F59F8624904}"/>
              </a:ext>
            </a:extLst>
          </p:cNvPr>
          <p:cNvSpPr txBox="1"/>
          <p:nvPr/>
        </p:nvSpPr>
        <p:spPr>
          <a:xfrm>
            <a:off x="853818" y="28172"/>
            <a:ext cx="4987230" cy="600148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428625" indent="-428625">
              <a:buFont typeface="Arial" pitchFamily="34" charset="0"/>
              <a:buChar char="•"/>
            </a:pPr>
            <a:r>
              <a:rPr lang="en-US" sz="3300" b="1" dirty="0" err="1">
                <a:solidFill>
                  <a:srgbClr val="FF0000"/>
                </a:solidFill>
              </a:rPr>
              <a:t>Làm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phiếu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mua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hàng</a:t>
            </a:r>
            <a:r>
              <a:rPr lang="en-US" sz="3300" b="1" dirty="0">
                <a:solidFill>
                  <a:srgbClr val="FF0000"/>
                </a:solidFill>
              </a:rPr>
              <a:t>:</a:t>
            </a:r>
            <a:endParaRPr lang="en-US" sz="3300" b="1" dirty="0">
              <a:solidFill>
                <a:srgbClr val="FF0000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CF40BAEE-899F-4D01-9683-3AD42ED64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" y="25317"/>
            <a:ext cx="722965" cy="67915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093" y="628320"/>
            <a:ext cx="5059907" cy="451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15" y="1136176"/>
            <a:ext cx="407007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700" dirty="0">
                <a:sym typeface="Wingdings"/>
              </a:rPr>
              <a:t> </a:t>
            </a:r>
            <a:r>
              <a:rPr lang="nl-NL" sz="2700" dirty="0"/>
              <a:t>Khuyến </a:t>
            </a:r>
            <a:r>
              <a:rPr lang="nl-NL" sz="2700" dirty="0"/>
              <a:t>khích các nhóm sáng tạo phiếu mua hàng (</a:t>
            </a:r>
            <a:r>
              <a:rPr lang="nl-NL" sz="2700" i="1" dirty="0"/>
              <a:t>hình đám mây, hình trái tim, hình bông hoa</a:t>
            </a:r>
            <a:r>
              <a:rPr lang="nl-NL" sz="2700" dirty="0"/>
              <a:t>,...) và làm nhiều mệnh giá khác nhau.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19852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xmlns="" id="{CF40BAEE-899F-4D01-9683-3AD42ED64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" y="25317"/>
            <a:ext cx="722965" cy="679153"/>
          </a:xfrm>
          <a:prstGeom prst="rect">
            <a:avLst/>
          </a:prstGeom>
        </p:spPr>
      </p:pic>
      <p:sp>
        <p:nvSpPr>
          <p:cNvPr id="3" name="文本框 17">
            <a:extLst>
              <a:ext uri="{FF2B5EF4-FFF2-40B4-BE49-F238E27FC236}">
                <a16:creationId xmlns:a16="http://schemas.microsoft.com/office/drawing/2014/main" xmlns="" id="{8245D908-F30C-48EF-A0A9-3F59F8624904}"/>
              </a:ext>
            </a:extLst>
          </p:cNvPr>
          <p:cNvSpPr txBox="1"/>
          <p:nvPr/>
        </p:nvSpPr>
        <p:spPr>
          <a:xfrm>
            <a:off x="853818" y="28172"/>
            <a:ext cx="5783923" cy="600148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marL="428625" indent="-428625">
              <a:buFont typeface="Arial" pitchFamily="34" charset="0"/>
              <a:buChar char="•"/>
            </a:pPr>
            <a:r>
              <a:rPr lang="vi-VN" sz="3300" b="1" dirty="0">
                <a:solidFill>
                  <a:srgbClr val="FF0000"/>
                </a:solidFill>
              </a:rPr>
              <a:t>Dùng phiếu để mua </a:t>
            </a:r>
            <a:r>
              <a:rPr lang="vi-VN" sz="3300" b="1" dirty="0">
                <a:solidFill>
                  <a:srgbClr val="FF0000"/>
                </a:solidFill>
              </a:rPr>
              <a:t>hàng</a:t>
            </a:r>
            <a:r>
              <a:rPr lang="en-US" sz="3300" b="1" dirty="0">
                <a:solidFill>
                  <a:srgbClr val="FF0000"/>
                </a:solidFill>
              </a:rPr>
              <a:t>.</a:t>
            </a:r>
            <a:endParaRPr lang="vi-VN" sz="33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15" y="1251697"/>
            <a:ext cx="3906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u="sng" dirty="0"/>
              <a:t>LUẬT CHƠI</a:t>
            </a:r>
            <a:r>
              <a:rPr lang="en-US" sz="2700" dirty="0"/>
              <a:t>:</a:t>
            </a:r>
          </a:p>
          <a:p>
            <a:r>
              <a:rPr lang="nl-NL" sz="2700" dirty="0"/>
              <a:t>- </a:t>
            </a:r>
            <a:r>
              <a:rPr lang="nl-NL" sz="2700" dirty="0">
                <a:latin typeface="+mj-lt"/>
              </a:rPr>
              <a:t>Các em dùng </a:t>
            </a:r>
            <a:r>
              <a:rPr lang="nl-NL" sz="2700" dirty="0">
                <a:latin typeface="+mj-lt"/>
              </a:rPr>
              <a:t>phiếu đã làm để đi </a:t>
            </a:r>
            <a:r>
              <a:rPr lang="nl-NL" sz="2700" dirty="0" smtClean="0">
                <a:latin typeface="+mj-lt"/>
              </a:rPr>
              <a:t>chợ </a:t>
            </a:r>
            <a:r>
              <a:rPr lang="nl-NL" sz="2700" dirty="0">
                <a:latin typeface="+mj-lt"/>
              </a:rPr>
              <a:t>hàng của các nhóm khác. </a:t>
            </a:r>
            <a:endParaRPr lang="vi-VN" sz="2700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20" y="842854"/>
            <a:ext cx="5223680" cy="428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14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228" y="343820"/>
            <a:ext cx="2273521" cy="423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607"/>
            <a:ext cx="9144000" cy="195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3" y="226628"/>
            <a:ext cx="5285606" cy="472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1454" y="1305710"/>
            <a:ext cx="39612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50" dirty="0"/>
              <a:t>N</a:t>
            </a:r>
            <a:r>
              <a:rPr lang="nl-NL" sz="4050" dirty="0"/>
              <a:t>êu </a:t>
            </a:r>
            <a:r>
              <a:rPr lang="nl-NL" sz="4050" dirty="0"/>
              <a:t>cảm </a:t>
            </a:r>
            <a:r>
              <a:rPr lang="nl-NL" sz="4050" dirty="0"/>
              <a:t>xúc của em </a:t>
            </a:r>
            <a:r>
              <a:rPr lang="nl-NL" sz="4050" dirty="0"/>
              <a:t>sau khi đã tham gia trò chơi </a:t>
            </a:r>
            <a:r>
              <a:rPr lang="nl-NL" sz="4050" i="1" dirty="0" smtClean="0"/>
              <a:t>đi chợ</a:t>
            </a:r>
            <a:r>
              <a:rPr lang="nl-NL" sz="4050" dirty="0" smtClean="0"/>
              <a:t>.</a:t>
            </a: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318376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0EB504A-39EE-B846-B72A-04114BE7EE0D}"/>
              </a:ext>
            </a:extLst>
          </p:cNvPr>
          <p:cNvGrpSpPr/>
          <p:nvPr/>
        </p:nvGrpSpPr>
        <p:grpSpPr>
          <a:xfrm>
            <a:off x="4572000" y="1943317"/>
            <a:ext cx="4394975" cy="2644958"/>
            <a:chOff x="699539" y="961902"/>
            <a:chExt cx="7744922" cy="3606859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4008B6E-D040-1247-AB79-EFCBEFF8B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9539" y="961902"/>
              <a:ext cx="7744922" cy="3552716"/>
            </a:xfrm>
            <a:prstGeom prst="roundRect">
              <a:avLst>
                <a:gd name="adj" fmla="val 28518"/>
              </a:avLst>
            </a:prstGeom>
          </p:spPr>
        </p:pic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D7F6698E-9898-E14B-8B1C-7F5C5C3F9F20}"/>
                </a:ext>
              </a:extLst>
            </p:cNvPr>
            <p:cNvSpPr/>
            <p:nvPr/>
          </p:nvSpPr>
          <p:spPr>
            <a:xfrm>
              <a:off x="1896817" y="3735311"/>
              <a:ext cx="4590739" cy="833450"/>
            </a:xfrm>
            <a:custGeom>
              <a:avLst/>
              <a:gdLst>
                <a:gd name="connsiteX0" fmla="*/ 323869 w 4715643"/>
                <a:gd name="connsiteY0" fmla="*/ 64793 h 833450"/>
                <a:gd name="connsiteX1" fmla="*/ 1060139 w 4715643"/>
                <a:gd name="connsiteY1" fmla="*/ 41042 h 833450"/>
                <a:gd name="connsiteX2" fmla="*/ 2318923 w 4715643"/>
                <a:gd name="connsiteY2" fmla="*/ 136045 h 833450"/>
                <a:gd name="connsiteX3" fmla="*/ 2877064 w 4715643"/>
                <a:gd name="connsiteY3" fmla="*/ 100419 h 833450"/>
                <a:gd name="connsiteX4" fmla="*/ 4100222 w 4715643"/>
                <a:gd name="connsiteY4" fmla="*/ 52918 h 833450"/>
                <a:gd name="connsiteX5" fmla="*/ 4575235 w 4715643"/>
                <a:gd name="connsiteY5" fmla="*/ 100419 h 833450"/>
                <a:gd name="connsiteX6" fmla="*/ 4468357 w 4715643"/>
                <a:gd name="connsiteY6" fmla="*/ 563557 h 833450"/>
                <a:gd name="connsiteX7" fmla="*/ 4397105 w 4715643"/>
                <a:gd name="connsiteY7" fmla="*/ 765437 h 833450"/>
                <a:gd name="connsiteX8" fmla="*/ 335744 w 4715643"/>
                <a:gd name="connsiteY8" fmla="*/ 777312 h 833450"/>
                <a:gd name="connsiteX9" fmla="*/ 323869 w 4715643"/>
                <a:gd name="connsiteY9" fmla="*/ 64793 h 833450"/>
                <a:gd name="connsiteX0" fmla="*/ 323869 w 4590739"/>
                <a:gd name="connsiteY0" fmla="*/ 64793 h 833450"/>
                <a:gd name="connsiteX1" fmla="*/ 1060139 w 4590739"/>
                <a:gd name="connsiteY1" fmla="*/ 41042 h 833450"/>
                <a:gd name="connsiteX2" fmla="*/ 2318923 w 4590739"/>
                <a:gd name="connsiteY2" fmla="*/ 136045 h 833450"/>
                <a:gd name="connsiteX3" fmla="*/ 2877064 w 4590739"/>
                <a:gd name="connsiteY3" fmla="*/ 100419 h 833450"/>
                <a:gd name="connsiteX4" fmla="*/ 4100222 w 4590739"/>
                <a:gd name="connsiteY4" fmla="*/ 52918 h 833450"/>
                <a:gd name="connsiteX5" fmla="*/ 4575235 w 4590739"/>
                <a:gd name="connsiteY5" fmla="*/ 100419 h 833450"/>
                <a:gd name="connsiteX6" fmla="*/ 4468357 w 4590739"/>
                <a:gd name="connsiteY6" fmla="*/ 563557 h 833450"/>
                <a:gd name="connsiteX7" fmla="*/ 4397105 w 4590739"/>
                <a:gd name="connsiteY7" fmla="*/ 765437 h 833450"/>
                <a:gd name="connsiteX8" fmla="*/ 335744 w 4590739"/>
                <a:gd name="connsiteY8" fmla="*/ 777312 h 833450"/>
                <a:gd name="connsiteX9" fmla="*/ 323869 w 4590739"/>
                <a:gd name="connsiteY9" fmla="*/ 64793 h 8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0739" h="833450">
                  <a:moveTo>
                    <a:pt x="323869" y="64793"/>
                  </a:moveTo>
                  <a:cubicBezTo>
                    <a:pt x="444602" y="-57919"/>
                    <a:pt x="727630" y="29167"/>
                    <a:pt x="1060139" y="41042"/>
                  </a:cubicBezTo>
                  <a:cubicBezTo>
                    <a:pt x="1392648" y="52917"/>
                    <a:pt x="2016102" y="126149"/>
                    <a:pt x="2318923" y="136045"/>
                  </a:cubicBezTo>
                  <a:cubicBezTo>
                    <a:pt x="2621744" y="145941"/>
                    <a:pt x="2877064" y="100419"/>
                    <a:pt x="2877064" y="100419"/>
                  </a:cubicBezTo>
                  <a:cubicBezTo>
                    <a:pt x="3173947" y="86565"/>
                    <a:pt x="3817194" y="52918"/>
                    <a:pt x="4100222" y="52918"/>
                  </a:cubicBezTo>
                  <a:cubicBezTo>
                    <a:pt x="4383250" y="52918"/>
                    <a:pt x="4513879" y="15313"/>
                    <a:pt x="4575235" y="100419"/>
                  </a:cubicBezTo>
                  <a:cubicBezTo>
                    <a:pt x="4636591" y="185525"/>
                    <a:pt x="4498045" y="452721"/>
                    <a:pt x="4468357" y="563557"/>
                  </a:cubicBezTo>
                  <a:cubicBezTo>
                    <a:pt x="4438669" y="674393"/>
                    <a:pt x="4503983" y="539806"/>
                    <a:pt x="4397105" y="765437"/>
                  </a:cubicBezTo>
                  <a:cubicBezTo>
                    <a:pt x="3708336" y="801063"/>
                    <a:pt x="1018575" y="892107"/>
                    <a:pt x="335744" y="777312"/>
                  </a:cubicBezTo>
                  <a:cubicBezTo>
                    <a:pt x="-347087" y="662517"/>
                    <a:pt x="203136" y="187505"/>
                    <a:pt x="323869" y="647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7" name="图片 21">
            <a:extLst>
              <a:ext uri="{FF2B5EF4-FFF2-40B4-BE49-F238E27FC236}">
                <a16:creationId xmlns:a16="http://schemas.microsoft.com/office/drawing/2014/main" xmlns="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400"/>
            <a:ext cx="5348762" cy="3245088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3034358" y="140232"/>
            <a:ext cx="3391370" cy="151254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E3E7EA">
                    <a:lumMod val="10000"/>
                  </a:srgbClr>
                </a:solidFill>
              </a:rPr>
              <a:t>  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? </a:t>
            </a:r>
            <a:r>
              <a:rPr lang="en-US" sz="2000" dirty="0" err="1">
                <a:solidFill>
                  <a:schemeClr val="tx1"/>
                </a:solidFill>
              </a:rPr>
              <a:t>Vì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chọn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món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đó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3034358" y="0"/>
            <a:ext cx="3717575" cy="206892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rgbClr val="FF0000"/>
                </a:solidFill>
              </a:rPr>
              <a:t>Em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đã</a:t>
            </a:r>
            <a:r>
              <a:rPr lang="en-US" sz="1800" dirty="0">
                <a:solidFill>
                  <a:srgbClr val="FF0000"/>
                </a:solidFill>
              </a:rPr>
              <a:t> chi </a:t>
            </a:r>
            <a:r>
              <a:rPr lang="en-US" sz="1800" dirty="0" err="1">
                <a:solidFill>
                  <a:srgbClr val="FF0000"/>
                </a:solidFill>
              </a:rPr>
              <a:t>bao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nhiêu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tiền</a:t>
            </a:r>
            <a:r>
              <a:rPr lang="en-US" sz="1800" dirty="0">
                <a:solidFill>
                  <a:srgbClr val="FF0000"/>
                </a:solidFill>
              </a:rPr>
              <a:t>? </a:t>
            </a:r>
            <a:r>
              <a:rPr lang="en-US" sz="1800" dirty="0" err="1">
                <a:solidFill>
                  <a:srgbClr val="FF0000"/>
                </a:solidFill>
              </a:rPr>
              <a:t>Em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tính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tiền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có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nhầm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lẫn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gì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không</a:t>
            </a:r>
            <a:r>
              <a:rPr lang="en-US" sz="1800" dirty="0">
                <a:solidFill>
                  <a:srgbClr val="FF0000"/>
                </a:solidFill>
              </a:rPr>
              <a:t>? </a:t>
            </a:r>
            <a:r>
              <a:rPr lang="en-US" sz="1800" dirty="0" err="1">
                <a:solidFill>
                  <a:srgbClr val="FF0000"/>
                </a:solidFill>
              </a:rPr>
              <a:t>Em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có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kiểm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tra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lại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hàng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khi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mua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không</a:t>
            </a:r>
            <a:r>
              <a:rPr lang="en-US" sz="1800" dirty="0">
                <a:solidFill>
                  <a:srgbClr val="FF0000"/>
                </a:solidFill>
              </a:rPr>
              <a:t>? </a:t>
            </a:r>
            <a:r>
              <a:rPr lang="en-US" sz="1800" dirty="0" err="1">
                <a:solidFill>
                  <a:srgbClr val="FF0000"/>
                </a:solidFill>
              </a:rPr>
              <a:t>Em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để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tiền</a:t>
            </a:r>
            <a:r>
              <a:rPr lang="en-US" sz="1800" dirty="0">
                <a:solidFill>
                  <a:srgbClr val="FF0000"/>
                </a:solidFill>
              </a:rPr>
              <a:t> ở </a:t>
            </a:r>
            <a:r>
              <a:rPr lang="en-US" sz="1800" dirty="0" err="1">
                <a:solidFill>
                  <a:srgbClr val="FF0000"/>
                </a:solidFill>
              </a:rPr>
              <a:t>đâu</a:t>
            </a:r>
            <a:r>
              <a:rPr lang="en-US" sz="1800" dirty="0">
                <a:solidFill>
                  <a:srgbClr val="FF0000"/>
                </a:solidFill>
              </a:rPr>
              <a:t>? </a:t>
            </a:r>
            <a:r>
              <a:rPr lang="en-US" sz="1800" dirty="0" err="1">
                <a:solidFill>
                  <a:srgbClr val="FF0000"/>
                </a:solidFill>
              </a:rPr>
              <a:t>Em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có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mang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túi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đi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mua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hàng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không</a:t>
            </a:r>
            <a:r>
              <a:rPr lang="en-US" sz="1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69018" y="274281"/>
            <a:ext cx="2679249" cy="1244444"/>
          </a:xfrm>
          <a:prstGeom prst="wedgeRoundRectCallout">
            <a:avLst>
              <a:gd name="adj1" fmla="val 37417"/>
              <a:gd name="adj2" fmla="val 7575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+ </a:t>
            </a:r>
            <a:r>
              <a:rPr lang="en-US" sz="2000" dirty="0" err="1">
                <a:solidFill>
                  <a:srgbClr val="FF0000"/>
                </a:solidFill>
              </a:rPr>
              <a:t>Nhận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xét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xem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người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bán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người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mua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có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lịch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sự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không</a:t>
            </a:r>
            <a:r>
              <a:rPr lang="en-US" sz="2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205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=""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6368" y="-1"/>
            <a:ext cx="8867632" cy="4943903"/>
          </a:xfrm>
          <a:prstGeom prst="rect">
            <a:avLst/>
          </a:prstGeom>
        </p:spPr>
      </p:pic>
      <p:pic>
        <p:nvPicPr>
          <p:cNvPr id="7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01084" cy="15687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4851" y="2026692"/>
            <a:ext cx="7062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“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sức</a:t>
            </a:r>
            <a:r>
              <a:rPr lang="en-US" sz="3600" dirty="0"/>
              <a:t> </a:t>
            </a:r>
            <a:r>
              <a:rPr lang="en-US" sz="3600" dirty="0" err="1"/>
              <a:t>lao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endParaRPr lang="en-US" sz="3600" dirty="0"/>
          </a:p>
          <a:p>
            <a:r>
              <a:rPr lang="en-US" sz="3600" dirty="0" err="1"/>
              <a:t>Mới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tiền</a:t>
            </a:r>
            <a:endParaRPr lang="en-US" sz="3600" dirty="0"/>
          </a:p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giữ</a:t>
            </a:r>
            <a:r>
              <a:rPr lang="en-US" sz="3600" dirty="0"/>
              <a:t> </a:t>
            </a:r>
            <a:r>
              <a:rPr lang="en-US" sz="3600" dirty="0" err="1"/>
              <a:t>gìn</a:t>
            </a:r>
            <a:r>
              <a:rPr lang="en-US" sz="3600" dirty="0"/>
              <a:t>, </a:t>
            </a:r>
            <a:r>
              <a:rPr lang="en-US" sz="3600" dirty="0" err="1"/>
              <a:t>quý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endParaRPr lang="en-US" sz="3600" dirty="0"/>
          </a:p>
          <a:p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tiêu</a:t>
            </a:r>
            <a:r>
              <a:rPr lang="en-US" sz="3600" dirty="0"/>
              <a:t> </a:t>
            </a:r>
            <a:r>
              <a:rPr lang="en-US" sz="3600" dirty="0" err="1"/>
              <a:t>tiền</a:t>
            </a:r>
            <a:r>
              <a:rPr lang="en-US" sz="3600" dirty="0"/>
              <a:t> </a:t>
            </a:r>
            <a:r>
              <a:rPr lang="en-US" sz="3600" dirty="0" err="1"/>
              <a:t>thông</a:t>
            </a:r>
            <a:r>
              <a:rPr lang="en-US" sz="3600" dirty="0"/>
              <a:t> minh!”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18063" y="1484194"/>
            <a:ext cx="2108579" cy="5424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 LUẬN</a:t>
            </a:r>
            <a:endParaRPr lang="en-US" sz="27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188FF11-D56A-0B40-AF11-3FA5FBA0F897}"/>
              </a:ext>
            </a:extLst>
          </p:cNvPr>
          <p:cNvGrpSpPr/>
          <p:nvPr/>
        </p:nvGrpSpPr>
        <p:grpSpPr>
          <a:xfrm>
            <a:off x="1747927" y="440089"/>
            <a:ext cx="6088439" cy="4263322"/>
            <a:chOff x="1747927" y="440089"/>
            <a:chExt cx="6088439" cy="4263322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77DD5778-042F-B942-BB27-BBC91427C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47927" y="1079953"/>
              <a:ext cx="6088439" cy="362345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51CDF51-8BD3-8E4D-922A-56110FD44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69516" y="440089"/>
              <a:ext cx="1466850" cy="17399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7497991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/>
              <a:t> </a:t>
            </a:r>
            <a:r>
              <a:rPr lang="vi-VN" sz="2400" dirty="0">
                <a:latin typeface="+mn-lt"/>
              </a:rPr>
              <a:t>Nghe chia sẻ chủ đề: Người tiêu dùng thông minh.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09"/>
            <a:ext cx="757450" cy="711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7858" y="151820"/>
            <a:ext cx="4110432" cy="7155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68544" tIns="34272" rIns="68544" bIns="3427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52" y="763351"/>
            <a:ext cx="5885240" cy="3917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1509" y="3002253"/>
            <a:ext cx="39709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latin typeface="+mn-lt"/>
              </a:rPr>
              <a:t>Tìm hiểu thêm các tờ tiền </a:t>
            </a:r>
            <a:endParaRPr lang="en-GB" sz="2800" dirty="0" smtClean="0">
              <a:latin typeface="+mn-lt"/>
            </a:endParaRPr>
          </a:p>
          <a:p>
            <a:pPr algn="just"/>
            <a:r>
              <a:rPr lang="vi-VN" sz="2800" dirty="0" smtClean="0">
                <a:latin typeface="+mn-lt"/>
              </a:rPr>
              <a:t>khác </a:t>
            </a:r>
            <a:r>
              <a:rPr lang="vi-VN" sz="2800" dirty="0">
                <a:latin typeface="+mn-lt"/>
              </a:rPr>
              <a:t>ở Việt Nam.</a:t>
            </a:r>
            <a:endParaRPr lang="vi-VN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13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51" y="-98823"/>
            <a:ext cx="6574631" cy="530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2116296"/>
            <a:ext cx="9145191" cy="31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360" y="483394"/>
            <a:ext cx="576263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8" y="2832578"/>
            <a:ext cx="1033463" cy="9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292221" y="2901616"/>
            <a:ext cx="2888178" cy="484199"/>
          </a:xfrm>
          <a:prstGeom prst="rect">
            <a:avLst/>
          </a:prstGeom>
        </p:spPr>
        <p:txBody>
          <a:bodyPr wrap="none" lIns="68048" tIns="34018" rIns="68048" bIns="340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方正稚艺_GBK"/>
                <a:cs typeface="Times New Roman" panose="02020603050405020304" pitchFamily="18" charset="0"/>
              </a:rPr>
              <a:t>SINH HOẠT LỚP</a:t>
            </a:r>
            <a:endParaRPr lang="zh-CN" altLang="en-US" sz="27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方正稚艺_GBK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972926" y="1479948"/>
            <a:ext cx="1766077" cy="1603736"/>
          </a:xfrm>
          <a:prstGeom prst="rect">
            <a:avLst/>
          </a:prstGeom>
        </p:spPr>
        <p:txBody>
          <a:bodyPr wrap="none" lIns="68048" tIns="34018" rIns="68048" bIns="34018">
            <a:spAutoFit/>
          </a:bodyPr>
          <a:lstStyle/>
          <a:p>
            <a:pPr algn="ctr">
              <a:defRPr/>
            </a:pPr>
            <a:r>
              <a:rPr lang="en-US" altLang="zh-CN" sz="9975" b="1" dirty="0">
                <a:solidFill>
                  <a:srgbClr val="6ED0E7">
                    <a:lumMod val="75000"/>
                  </a:srgbClr>
                </a:solidFill>
                <a:effectLst>
                  <a:glow rad="88900">
                    <a:srgbClr val="FFFFFF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03</a:t>
            </a: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82" y="138194"/>
            <a:ext cx="606029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17" y="1145382"/>
            <a:ext cx="645319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11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4" y="547912"/>
            <a:ext cx="4310652" cy="303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4489847" y="2642000"/>
            <a:ext cx="0" cy="576262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080" tIns="34034" rIns="68080" bIns="34034"/>
          <a:lstStyle/>
          <a:p>
            <a:pPr defTabSz="680917">
              <a:buClrTx/>
              <a:defRPr/>
            </a:pPr>
            <a:endParaRPr lang="zh-CN" altLang="en-US" sz="1875" kern="1200">
              <a:solidFill>
                <a:prstClr val="white">
                  <a:lumMod val="65000"/>
                </a:prstClr>
              </a:solidFill>
              <a:latin typeface="Calibri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2586" y="2238708"/>
            <a:ext cx="4250764" cy="12675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0" tIns="34034" rIns="68080" bIns="34034" rtlCol="0" anchor="ctr"/>
          <a:lstStyle/>
          <a:p>
            <a:pPr lvl="0"/>
            <a:r>
              <a:rPr lang="en-US" sz="2800" dirty="0">
                <a:solidFill>
                  <a:schemeClr val="tx1"/>
                </a:solidFill>
              </a:rPr>
              <a:t>Chia </a:t>
            </a:r>
            <a:r>
              <a:rPr lang="en-US" sz="2800" dirty="0" err="1">
                <a:solidFill>
                  <a:schemeClr val="tx1"/>
                </a:solidFill>
              </a:rPr>
              <a:t>sẻ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cùng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mẹ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tiền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mua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sắm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5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656799" y="1869230"/>
            <a:ext cx="3391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địa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điểm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mua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sắm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tên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đồ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vật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n-lt"/>
              </a:rPr>
              <a:t>mua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n-lt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46F5338-5826-9141-9A60-D0D3F2F19B3D}"/>
              </a:ext>
            </a:extLst>
          </p:cNvPr>
          <p:cNvSpPr/>
          <p:nvPr/>
        </p:nvSpPr>
        <p:spPr>
          <a:xfrm>
            <a:off x="656799" y="1112120"/>
            <a:ext cx="7479933" cy="64633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 smtClean="0">
                <a:solidFill>
                  <a:srgbClr val="E3E7EA">
                    <a:lumMod val="10000"/>
                  </a:srgbClr>
                </a:solidFill>
                <a:latin typeface="+mj-lt"/>
              </a:rPr>
              <a:t>Kể</a:t>
            </a:r>
            <a:r>
              <a:rPr lang="en-US" sz="2400" dirty="0" smtClean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lần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bố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mẹ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sử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dung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tiền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mua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sắm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FE2B7BF-CE9A-5542-BD59-75750867A1E1}"/>
              </a:ext>
            </a:extLst>
          </p:cNvPr>
          <p:cNvGrpSpPr/>
          <p:nvPr/>
        </p:nvGrpSpPr>
        <p:grpSpPr>
          <a:xfrm>
            <a:off x="4393158" y="1514220"/>
            <a:ext cx="4501536" cy="3274270"/>
            <a:chOff x="4393158" y="1514220"/>
            <a:chExt cx="4501536" cy="327427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CB73AA36-C74C-BF43-96B0-8AD9C8CB0E88}"/>
                </a:ext>
              </a:extLst>
            </p:cNvPr>
            <p:cNvGrpSpPr/>
            <p:nvPr/>
          </p:nvGrpSpPr>
          <p:grpSpPr>
            <a:xfrm>
              <a:off x="4451359" y="1514220"/>
              <a:ext cx="4443335" cy="3274270"/>
              <a:chOff x="4166356" y="1514220"/>
              <a:chExt cx="4443335" cy="3274270"/>
            </a:xfrm>
          </p:grpSpPr>
          <p:pic>
            <p:nvPicPr>
              <p:cNvPr id="10250" name="Picture 10" descr="Potato Cartoon png download - 1370*1277 - Free Transparent Cartoon png  Download. - CleanPNG / KissPNG">
                <a:extLst>
                  <a:ext uri="{FF2B5EF4-FFF2-40B4-BE49-F238E27FC236}">
                    <a16:creationId xmlns="" xmlns:a16="http://schemas.microsoft.com/office/drawing/2014/main" id="{4B90EF4E-1091-1F45-96E7-C93A3B5664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803280" y="3523960"/>
                <a:ext cx="806411" cy="7527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2" name="Picture 2" descr="Premium Vector | Paper bag full of food isolated on white illustration">
                <a:extLst>
                  <a:ext uri="{FF2B5EF4-FFF2-40B4-BE49-F238E27FC236}">
                    <a16:creationId xmlns="" xmlns:a16="http://schemas.microsoft.com/office/drawing/2014/main" id="{0E018053-FC32-2B4E-9C85-A3570F6C89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6356" y="1514220"/>
                <a:ext cx="3274270" cy="32742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8" name="Picture 8" descr="Carrot Cartoon PNG Images | Vector and PSD Files | Free Download on Pngtree">
                <a:extLst>
                  <a:ext uri="{FF2B5EF4-FFF2-40B4-BE49-F238E27FC236}">
                    <a16:creationId xmlns="" xmlns:a16="http://schemas.microsoft.com/office/drawing/2014/main" id="{A45B9A11-24A5-E64D-95DB-4589C601B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8056" r="94722">
                            <a14:foregroundMark x1="8056" y1="76389" x2="8056" y2="76389"/>
                            <a14:foregroundMark x1="91389" y1="47778" x2="91389" y2="47778"/>
                            <a14:foregroundMark x1="94722" y1="52778" x2="94722" y2="52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41265" flipH="1">
                <a:off x="6821320" y="2889223"/>
                <a:ext cx="1404219" cy="14042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4" name="Picture 4" descr="Banana Cartoon HD Stock Images | Shutterstock">
                <a:extLst>
                  <a:ext uri="{FF2B5EF4-FFF2-40B4-BE49-F238E27FC236}">
                    <a16:creationId xmlns="" xmlns:a16="http://schemas.microsoft.com/office/drawing/2014/main" id="{0BC29017-D0D4-9647-93C6-2DE831C0FF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69"/>
              <a:stretch/>
            </p:blipFill>
            <p:spPr bwMode="auto">
              <a:xfrm rot="21218379">
                <a:off x="6468317" y="3449489"/>
                <a:ext cx="1126200" cy="7839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Tomato Cartoon Images, Stock Photos &amp;amp; Vectors | Shutterstock">
                <a:extLst>
                  <a:ext uri="{FF2B5EF4-FFF2-40B4-BE49-F238E27FC236}">
                    <a16:creationId xmlns="" xmlns:a16="http://schemas.microsoft.com/office/drawing/2014/main" id="{AB130D67-D6F3-EE4C-94DA-D17D2F7CC0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922"/>
              <a:stretch/>
            </p:blipFill>
            <p:spPr bwMode="auto">
              <a:xfrm>
                <a:off x="7523429" y="3740728"/>
                <a:ext cx="488085" cy="4839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6" name="Picture 6" descr="Tomato Cartoon Images, Stock Photos &amp;amp; Vectors | Shutterstock">
                <a:extLst>
                  <a:ext uri="{FF2B5EF4-FFF2-40B4-BE49-F238E27FC236}">
                    <a16:creationId xmlns="" xmlns:a16="http://schemas.microsoft.com/office/drawing/2014/main" id="{1E538E75-3F07-1E4C-BFA0-4952A57C0B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922"/>
              <a:stretch/>
            </p:blipFill>
            <p:spPr bwMode="auto">
              <a:xfrm>
                <a:off x="7816542" y="3872408"/>
                <a:ext cx="389944" cy="386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54" name="Picture 14" descr="Cartoon Doll PNG Images | Vector and PSD Files | Free Download on Pngtree">
              <a:extLst>
                <a:ext uri="{FF2B5EF4-FFF2-40B4-BE49-F238E27FC236}">
                  <a16:creationId xmlns="" xmlns:a16="http://schemas.microsoft.com/office/drawing/2014/main" id="{C3DED889-F802-C546-9B5A-551E5D07A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889" b="94722" l="10000" r="90000">
                          <a14:foregroundMark x1="39722" y1="7778" x2="51111" y2="8333"/>
                          <a14:foregroundMark x1="51111" y1="8333" x2="54722" y2="8056"/>
                          <a14:foregroundMark x1="53611" y1="3889" x2="53611" y2="3889"/>
                          <a14:foregroundMark x1="39722" y1="85556" x2="33056" y2="94444"/>
                          <a14:foregroundMark x1="33056" y1="94444" x2="32778" y2="94722"/>
                          <a14:foregroundMark x1="73889" y1="94722" x2="73889" y2="9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158" y="3038618"/>
              <a:ext cx="1404220" cy="1404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69147" y="127262"/>
            <a:ext cx="4229919" cy="451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 rot="270639">
            <a:off x="3143934" y="2427453"/>
            <a:ext cx="2723900" cy="761198"/>
          </a:xfrm>
          <a:prstGeom prst="rect">
            <a:avLst/>
          </a:prstGeom>
          <a:noFill/>
        </p:spPr>
        <p:txBody>
          <a:bodyPr wrap="square" lIns="68048" tIns="34018" rIns="68048" bIns="34018" rtlCol="0">
            <a:spAutoFit/>
          </a:bodyPr>
          <a:lstStyle/>
          <a:p>
            <a:pPr algn="ctr" defTabSz="680606">
              <a:buClrTx/>
              <a:defRPr/>
            </a:pPr>
            <a:r>
              <a:rPr lang="en-GB" sz="4500" kern="12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Thực</a:t>
            </a:r>
            <a:r>
              <a:rPr lang="en-GB" sz="4500" kern="12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GB" sz="4500" kern="12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endParaRPr lang="en-US" sz="4500" kern="1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392" y="65041"/>
            <a:ext cx="9121379" cy="4998007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705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464AB07-02CB-284B-911F-47D4FA1F17EB}"/>
              </a:ext>
            </a:extLst>
          </p:cNvPr>
          <p:cNvSpPr/>
          <p:nvPr/>
        </p:nvSpPr>
        <p:spPr>
          <a:xfrm>
            <a:off x="2452182" y="209792"/>
            <a:ext cx="2356735" cy="57073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 smtClean="0">
                <a:solidFill>
                  <a:srgbClr val="E3E7EA">
                    <a:lumMod val="10000"/>
                  </a:srgbClr>
                </a:solidFill>
                <a:latin typeface="+mj-lt"/>
              </a:rPr>
              <a:t>Gấp</a:t>
            </a:r>
            <a:r>
              <a:rPr lang="en-US" sz="2400" dirty="0" smtClean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ví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đựng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tiền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C571E0E-E933-F242-9EAA-277F8E934DD9}"/>
              </a:ext>
            </a:extLst>
          </p:cNvPr>
          <p:cNvSpPr/>
          <p:nvPr/>
        </p:nvSpPr>
        <p:spPr>
          <a:xfrm>
            <a:off x="545969" y="858431"/>
            <a:ext cx="3546164" cy="16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Chuẩn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bị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giấy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kéo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Gấp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ví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theo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hướng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dẫn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Trưng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sản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  <a:latin typeface="+mj-lt"/>
              </a:rPr>
              <a:t>phẩm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  <a:latin typeface="+mj-lt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57CDFB-E24D-5148-A433-19F774C3E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2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6000" y="379555"/>
            <a:ext cx="2362200" cy="237490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168C7F1-160A-2A4C-9822-90F04060A5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545" y="2240784"/>
            <a:ext cx="2544206" cy="2487161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F496FDC-767B-2440-950C-BE37CF9A1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8384" y="2544277"/>
            <a:ext cx="2066719" cy="22952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258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FC3548E1-949D-449D-91FD-D4428305B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09"/>
            <a:ext cx="757450" cy="711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7858" y="151820"/>
            <a:ext cx="4110432" cy="7155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lIns="68544" tIns="34272" rIns="68544" bIns="3427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54" y="867364"/>
            <a:ext cx="5885240" cy="3917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2511" y="3002253"/>
            <a:ext cx="4608954" cy="1296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+mj-lt"/>
              </a:rPr>
              <a:t>Cùng bố mẹ, người thân đi </a:t>
            </a:r>
            <a:endParaRPr lang="en-GB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+mj-lt"/>
              </a:rPr>
              <a:t>mua </a:t>
            </a:r>
            <a:r>
              <a:rPr lang="vi-VN" sz="2800" dirty="0">
                <a:latin typeface="+mj-lt"/>
              </a:rPr>
              <a:t>đồ vào dịp cuối tuần.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109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797508" y="745626"/>
            <a:ext cx="7169844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latin typeface="+mj-lt"/>
              </a:rPr>
              <a:t>Cùng bố mẹ, người thân đi mua đồ vào dịp cuối tuần.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F1A3ADE-8C44-0646-9733-129AA4CC9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</a:extLst>
          </a:blip>
          <a:srcRect t="20597" b="20186"/>
          <a:stretch/>
        </p:blipFill>
        <p:spPr>
          <a:xfrm>
            <a:off x="1070641" y="1305087"/>
            <a:ext cx="6434565" cy="23958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ADDDECA-3778-8C49-A165-F2F7BCCFEDD5}"/>
              </a:ext>
            </a:extLst>
          </p:cNvPr>
          <p:cNvSpPr txBox="1"/>
          <p:nvPr/>
        </p:nvSpPr>
        <p:spPr>
          <a:xfrm>
            <a:off x="820665" y="3697062"/>
            <a:ext cx="7563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+mn-lt"/>
              </a:rPr>
              <a:t>Nhờ bố mẹ mua lợn đất để tiết kiệm, hưởng ứng phong trào </a:t>
            </a:r>
            <a:r>
              <a:rPr lang="vi-VN" sz="2800" b="1" i="1" dirty="0">
                <a:solidFill>
                  <a:srgbClr val="FF0000"/>
                </a:solidFill>
                <a:latin typeface="+mn-lt"/>
              </a:rPr>
              <a:t>“Tiết kiệm tiền, làm việc tốt.”</a:t>
            </a:r>
          </a:p>
        </p:txBody>
      </p:sp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eo Con Heo đất PNG &amp;amp; Heo Con Heo đất Transparent Clipart Miễn phí Tải về -  Con heo đất đồng Xu Kẹp - Phim hoạt hình màu hồng heo con heo đất.">
            <a:extLst>
              <a:ext uri="{FF2B5EF4-FFF2-40B4-BE49-F238E27FC236}">
                <a16:creationId xmlns="" xmlns:a16="http://schemas.microsoft.com/office/drawing/2014/main" id="{59444138-AF33-204E-BCE5-FD0C6AD0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1" b="92500" l="1154" r="96154">
                        <a14:foregroundMark x1="6154" y1="61429" x2="8462" y2="53214"/>
                        <a14:foregroundMark x1="4615" y1="62857" x2="1923" y2="63214"/>
                        <a14:foregroundMark x1="48077" y1="93214" x2="48077" y2="93214"/>
                        <a14:foregroundMark x1="90000" y1="36429" x2="90000" y2="36429"/>
                        <a14:foregroundMark x1="96154" y1="37500" x2="96154" y2="37500"/>
                        <a14:foregroundMark x1="44231" y1="16429" x2="42692" y2="7143"/>
                        <a14:foregroundMark x1="42692" y1="6786" x2="41923" y2="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955" y="1407385"/>
            <a:ext cx="1755069" cy="189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ẽ Tay Tình Nguyện Hoạt Hình Làm Từ Thiện Hình ảnh | Định dạng hình ảnh PSD  611365432| vn.lovepik.com">
            <a:extLst>
              <a:ext uri="{FF2B5EF4-FFF2-40B4-BE49-F238E27FC236}">
                <a16:creationId xmlns="" xmlns:a16="http://schemas.microsoft.com/office/drawing/2014/main" id="{5C51F993-2965-DE4A-B7C7-34595641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186" l="8256" r="97791">
                        <a14:foregroundMark x1="8256" y1="53140" x2="8256" y2="53140"/>
                        <a14:foregroundMark x1="69419" y1="89070" x2="78953" y2="88372"/>
                        <a14:foregroundMark x1="78953" y1="88372" x2="97791" y2="9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518" y="1024326"/>
            <a:ext cx="2656191" cy="265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undraising charity and money donation concept Vector Image">
            <a:extLst>
              <a:ext uri="{FF2B5EF4-FFF2-40B4-BE49-F238E27FC236}">
                <a16:creationId xmlns="" xmlns:a16="http://schemas.microsoft.com/office/drawing/2014/main" id="{FD554B4E-D8DF-EF4C-B13A-025F192F9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 bwMode="auto">
          <a:xfrm>
            <a:off x="2808267" y="641268"/>
            <a:ext cx="2690008" cy="265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44EDAB88-CEF9-8049-9DEF-9F6321C2FE63}"/>
              </a:ext>
            </a:extLst>
          </p:cNvPr>
          <p:cNvCxnSpPr/>
          <p:nvPr/>
        </p:nvCxnSpPr>
        <p:spPr>
          <a:xfrm>
            <a:off x="2315688" y="2352422"/>
            <a:ext cx="807522" cy="0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BF1E283D-4588-A44F-B577-007936A448F9}"/>
              </a:ext>
            </a:extLst>
          </p:cNvPr>
          <p:cNvCxnSpPr/>
          <p:nvPr/>
        </p:nvCxnSpPr>
        <p:spPr>
          <a:xfrm>
            <a:off x="5341916" y="2457321"/>
            <a:ext cx="807522" cy="0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5">
            <a:extLst>
              <a:ext uri="{FF2B5EF4-FFF2-40B4-BE49-F238E27FC236}">
                <a16:creationId xmlns="" xmlns:a16="http://schemas.microsoft.com/office/drawing/2014/main" id="{2DAC90A2-6F3B-3F4F-9A2D-9F220FB9EBF7}"/>
              </a:ext>
            </a:extLst>
          </p:cNvPr>
          <p:cNvSpPr/>
          <p:nvPr/>
        </p:nvSpPr>
        <p:spPr>
          <a:xfrm>
            <a:off x="605718" y="3542732"/>
            <a:ext cx="1531685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Tiết kiệm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="" xmlns:a16="http://schemas.microsoft.com/office/drawing/2014/main" id="{EE6DFD62-45ED-A047-A625-1B30BA1A2774}"/>
              </a:ext>
            </a:extLst>
          </p:cNvPr>
          <p:cNvSpPr/>
          <p:nvPr/>
        </p:nvSpPr>
        <p:spPr>
          <a:xfrm>
            <a:off x="3363383" y="3542731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Quyên góp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="" xmlns:a16="http://schemas.microsoft.com/office/drawing/2014/main" id="{4C4707A5-D084-7D44-B147-624DAF887191}"/>
              </a:ext>
            </a:extLst>
          </p:cNvPr>
          <p:cNvSpPr/>
          <p:nvPr/>
        </p:nvSpPr>
        <p:spPr>
          <a:xfrm>
            <a:off x="6768903" y="3542731"/>
            <a:ext cx="1593419" cy="4316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Chia sẻ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2800" y="216000"/>
            <a:ext cx="22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latin typeface="+mj-lt"/>
              </a:rPr>
              <a:t>Việc</a:t>
            </a:r>
            <a:r>
              <a:rPr lang="en-GB" sz="3600" dirty="0" smtClean="0">
                <a:latin typeface="+mj-lt"/>
              </a:rPr>
              <a:t> </a:t>
            </a:r>
            <a:r>
              <a:rPr lang="en-GB" sz="3600" dirty="0" err="1" smtClean="0">
                <a:latin typeface="+mj-lt"/>
              </a:rPr>
              <a:t>tốt</a:t>
            </a:r>
            <a:r>
              <a:rPr lang="en-GB" sz="3600" dirty="0" smtClean="0">
                <a:latin typeface="+mj-lt"/>
              </a:rPr>
              <a:t>.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55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51" y="-98823"/>
            <a:ext cx="6574631" cy="530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2116296"/>
            <a:ext cx="9145191" cy="31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360" y="483394"/>
            <a:ext cx="576263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8" y="2832578"/>
            <a:ext cx="1033463" cy="9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292221" y="2901616"/>
            <a:ext cx="2888178" cy="484199"/>
          </a:xfrm>
          <a:prstGeom prst="rect">
            <a:avLst/>
          </a:prstGeom>
        </p:spPr>
        <p:txBody>
          <a:bodyPr wrap="none" lIns="68048" tIns="34018" rIns="68048" bIns="340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27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方正稚艺_GBK"/>
                <a:cs typeface="Times New Roman" panose="02020603050405020304" pitchFamily="18" charset="0"/>
              </a:rPr>
              <a:t>SINH HOẠT LỚP</a:t>
            </a:r>
            <a:endParaRPr lang="zh-CN" altLang="en-US" sz="27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方正稚艺_GBK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972926" y="1479948"/>
            <a:ext cx="1766077" cy="1603736"/>
          </a:xfrm>
          <a:prstGeom prst="rect">
            <a:avLst/>
          </a:prstGeom>
        </p:spPr>
        <p:txBody>
          <a:bodyPr wrap="none" lIns="68048" tIns="34018" rIns="68048" bIns="34018">
            <a:spAutoFit/>
          </a:bodyPr>
          <a:lstStyle/>
          <a:p>
            <a:pPr algn="ctr">
              <a:defRPr/>
            </a:pPr>
            <a:r>
              <a:rPr lang="en-US" altLang="zh-CN" sz="9975" b="1" dirty="0">
                <a:solidFill>
                  <a:srgbClr val="6ED0E7">
                    <a:lumMod val="75000"/>
                  </a:srgbClr>
                </a:solidFill>
                <a:effectLst>
                  <a:glow rad="88900">
                    <a:srgbClr val="FFFFFF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03</a:t>
            </a: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82" y="138194"/>
            <a:ext cx="606029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17" y="1145382"/>
            <a:ext cx="645319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72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51" y="-98823"/>
            <a:ext cx="6574631" cy="530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2088356"/>
            <a:ext cx="9145191" cy="31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360" y="483394"/>
            <a:ext cx="576263" cy="52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88" y="2832578"/>
            <a:ext cx="1033463" cy="9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671857" y="2842024"/>
            <a:ext cx="4128902" cy="899697"/>
          </a:xfrm>
          <a:prstGeom prst="rect">
            <a:avLst/>
          </a:prstGeom>
        </p:spPr>
        <p:txBody>
          <a:bodyPr wrap="none" lIns="68048" tIns="34018" rIns="68048" bIns="340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方正稚艺_GBK"/>
                <a:cs typeface="Times New Roman" panose="02020603050405020304" pitchFamily="18" charset="0"/>
              </a:rPr>
              <a:t>HOẠT ĐỘNG GIÁO DỤC</a:t>
            </a:r>
          </a:p>
          <a:p>
            <a:pPr algn="ctr" eaLnBrk="1" hangingPunct="1"/>
            <a:r>
              <a:rPr lang="en-US" altLang="zh-CN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方正稚艺_GBK"/>
                <a:cs typeface="Times New Roman" panose="02020603050405020304" pitchFamily="18" charset="0"/>
              </a:rPr>
              <a:t>THEO CHỦ ĐỀ.</a:t>
            </a:r>
            <a:endParaRPr lang="zh-CN" alt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方正稚艺_GBK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972926" y="1479948"/>
            <a:ext cx="1766077" cy="1603736"/>
          </a:xfrm>
          <a:prstGeom prst="rect">
            <a:avLst/>
          </a:prstGeom>
        </p:spPr>
        <p:txBody>
          <a:bodyPr wrap="none" lIns="68048" tIns="34018" rIns="68048" bIns="34018">
            <a:spAutoFit/>
          </a:bodyPr>
          <a:lstStyle/>
          <a:p>
            <a:pPr algn="ctr" eaLnBrk="1" hangingPunct="1">
              <a:defRPr/>
            </a:pPr>
            <a:r>
              <a:rPr lang="en-US" altLang="zh-CN" sz="9975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方正大标宋简体" panose="02010601030101010101" charset="-122"/>
                <a:ea typeface="方正大标宋简体" panose="02010601030101010101" charset="-122"/>
              </a:rPr>
              <a:t>02</a:t>
            </a: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82" y="138194"/>
            <a:ext cx="606029" cy="55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17" y="1145382"/>
            <a:ext cx="645319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71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1" grpId="0"/>
      <p:bldP spid="2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4986EEE-EE13-9E46-8B3A-04554EAC4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512" y="490891"/>
            <a:ext cx="8502732" cy="37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2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xmlns="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9"/>
            <a:ext cx="9144000" cy="513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22" y="2670916"/>
            <a:ext cx="1973213" cy="247263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" y="3795508"/>
            <a:ext cx="9143908" cy="15763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84" y="3710026"/>
            <a:ext cx="2160240" cy="12066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1" y="2871402"/>
            <a:ext cx="936104" cy="1441948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AFB8A9BD-5390-446E-A0A5-27517F552C00}"/>
              </a:ext>
            </a:extLst>
          </p:cNvPr>
          <p:cNvSpPr/>
          <p:nvPr/>
        </p:nvSpPr>
        <p:spPr>
          <a:xfrm>
            <a:off x="1115617" y="412177"/>
            <a:ext cx="2016224" cy="791843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5" tIns="45515" rIns="91025" bIns="45515" rtlCol="0" anchor="ctr"/>
          <a:lstStyle/>
          <a:p>
            <a:pPr algn="ctr" defTabSz="910214">
              <a:buClrTx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CDF014B8-BAF0-49AA-B8B6-BE0F60B70158}"/>
              </a:ext>
            </a:extLst>
          </p:cNvPr>
          <p:cNvSpPr/>
          <p:nvPr/>
        </p:nvSpPr>
        <p:spPr>
          <a:xfrm>
            <a:off x="683569" y="628134"/>
            <a:ext cx="2088232" cy="1079787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5" tIns="45515" rIns="91025" bIns="45515" rtlCol="0" anchor="ctr"/>
          <a:lstStyle/>
          <a:p>
            <a:pPr algn="ctr" defTabSz="910214">
              <a:buClrTx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16" y="628135"/>
            <a:ext cx="5480578" cy="2447516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1610563" y="2114159"/>
            <a:ext cx="5688632" cy="922916"/>
          </a:xfrm>
          <a:prstGeom prst="rect">
            <a:avLst/>
          </a:prstGeom>
          <a:noFill/>
        </p:spPr>
        <p:txBody>
          <a:bodyPr wrap="square" lIns="91025" tIns="45515" rIns="91025" bIns="45515" rtlCol="0">
            <a:spAutoFit/>
          </a:bodyPr>
          <a:lstStyle/>
          <a:p>
            <a:pPr algn="ctr" defTabSz="910214">
              <a:buClrTx/>
            </a:pPr>
            <a:r>
              <a:rPr lang="en-US" altLang="zh-CN" sz="5400" kern="1200" spc="-300" dirty="0">
                <a:solidFill>
                  <a:srgbClr val="2CA6E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5400" kern="1200" spc="-300" dirty="0">
              <a:solidFill>
                <a:srgbClr val="2CA6E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8259"/>
            <a:ext cx="1532592" cy="143971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6175340" y="3343054"/>
            <a:ext cx="396972" cy="6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3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0" y="3005849"/>
            <a:ext cx="1579855" cy="210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96" y="2844988"/>
            <a:ext cx="2450535" cy="22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90334" y="312727"/>
            <a:ext cx="79635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3600" kern="12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kern="12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3600" kern="12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kern="12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3600" kern="12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kern="12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3600" kern="12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kern="1200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080336" y="1043870"/>
            <a:ext cx="6983555" cy="6943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378">
              <a:buClrTx/>
              <a:defRPr/>
            </a:pPr>
            <a:endParaRPr lang="en-US" sz="3200" kern="1200" dirty="0" smtClean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8">
              <a:buClrTx/>
              <a:defRPr/>
            </a:pPr>
            <a:r>
              <a:rPr lang="en-US" sz="32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ĐỀ 2: RÈN NẾP SỐNG</a:t>
            </a:r>
          </a:p>
          <a:p>
            <a:pPr algn="ctr" defTabSz="914378">
              <a:buClrTx/>
              <a:defRPr/>
            </a:pPr>
            <a:r>
              <a:rPr lang="en-US" sz="4000" u="sng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0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1080337" y="1636417"/>
            <a:ext cx="6983555" cy="72590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378">
              <a:buClrTx/>
              <a:defRPr/>
            </a:pPr>
            <a:r>
              <a:rPr lang="en-US" sz="4000" u="sng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 </a:t>
            </a:r>
            <a:r>
              <a:rPr lang="en-US" sz="4000" u="sng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  <a:r>
              <a:rPr lang="en-US" sz="40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0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40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40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lang="en-US" sz="40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9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xmlns="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69147" y="127262"/>
            <a:ext cx="4229919" cy="451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F0B013-E220-4939-88D5-1BE69F4096F9}"/>
              </a:ext>
            </a:extLst>
          </p:cNvPr>
          <p:cNvSpPr txBox="1"/>
          <p:nvPr/>
        </p:nvSpPr>
        <p:spPr>
          <a:xfrm rot="270639">
            <a:off x="3143934" y="2427453"/>
            <a:ext cx="2723900" cy="761198"/>
          </a:xfrm>
          <a:prstGeom prst="rect">
            <a:avLst/>
          </a:prstGeom>
          <a:noFill/>
        </p:spPr>
        <p:txBody>
          <a:bodyPr wrap="square" lIns="68048" tIns="34018" rIns="68048" bIns="34018" rtlCol="0">
            <a:spAutoFit/>
          </a:bodyPr>
          <a:lstStyle/>
          <a:p>
            <a:pPr algn="ctr" defTabSz="680606">
              <a:buClrTx/>
              <a:defRPr/>
            </a:pPr>
            <a:r>
              <a:rPr lang="en-US" sz="4500" kern="1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</a:t>
            </a:r>
            <a:r>
              <a:rPr lang="en-US" sz="4500" kern="1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kern="1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endParaRPr lang="en-US" sz="4500" kern="1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392" y="65041"/>
            <a:ext cx="9121379" cy="4998007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543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4" y="547912"/>
            <a:ext cx="4310652" cy="303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文本框 3080"/>
          <p:cNvSpPr txBox="1">
            <a:spLocks noChangeArrowheads="1"/>
          </p:cNvSpPr>
          <p:nvPr/>
        </p:nvSpPr>
        <p:spPr bwMode="auto">
          <a:xfrm>
            <a:off x="1120424" y="2420597"/>
            <a:ext cx="2697968" cy="99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80" tIns="34034" rIns="68080" bIns="3403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0917">
              <a:buClrTx/>
            </a:pPr>
            <a:r>
              <a:rPr lang="en-US" altLang="zh-CN" sz="6000" kern="1200" dirty="0" smtClean="0">
                <a:solidFill>
                  <a:srgbClr val="00B050"/>
                </a:solidFill>
                <a:ea typeface="Microsoft YaHei" panose="020B0503020204020204" pitchFamily="34" charset="-122"/>
                <a:sym typeface="Arial" panose="020B0604020202020204" pitchFamily="34" charset="0"/>
              </a:rPr>
              <a:t>HĐ1:</a:t>
            </a:r>
            <a:endParaRPr lang="en-US" altLang="zh-CN" sz="6000" kern="1200" dirty="0">
              <a:solidFill>
                <a:srgbClr val="00B050"/>
              </a:solidFill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4489847" y="2642000"/>
            <a:ext cx="0" cy="576262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080" tIns="34034" rIns="68080" bIns="34034"/>
          <a:lstStyle/>
          <a:p>
            <a:pPr defTabSz="680917">
              <a:buClrTx/>
              <a:defRPr/>
            </a:pPr>
            <a:endParaRPr lang="zh-CN" altLang="en-US" sz="1875" kern="1200">
              <a:solidFill>
                <a:prstClr val="white">
                  <a:lumMod val="65000"/>
                </a:prstClr>
              </a:solidFill>
              <a:latin typeface="Calibri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2586" y="2238708"/>
            <a:ext cx="4250764" cy="12675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80" tIns="34034" rIns="68080" bIns="34034" rtlCol="0" anchor="ctr"/>
          <a:lstStyle/>
          <a:p>
            <a:r>
              <a:rPr lang="vi-VN" sz="3200" dirty="0">
                <a:solidFill>
                  <a:schemeClr val="tx1"/>
                </a:solidFill>
              </a:rPr>
              <a:t>Chơi trò Nhận biết đông tiền Việt Nam</a:t>
            </a:r>
            <a:endParaRPr lang="en-US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8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0230" y="-1"/>
            <a:ext cx="9554230" cy="53696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333" y="727863"/>
            <a:ext cx="1648838" cy="149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7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843" y="0"/>
            <a:ext cx="9559843" cy="5389442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=""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2751563" y="2500965"/>
            <a:ext cx="628541" cy="7356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527733" y="1513778"/>
            <a:ext cx="1129344" cy="1337756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=""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819138" y="2550900"/>
            <a:ext cx="628541" cy="735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568737" y="1605053"/>
            <a:ext cx="1129344" cy="1337756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=""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475993" y="2500965"/>
            <a:ext cx="628541" cy="73567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52163" y="1513778"/>
            <a:ext cx="1129344" cy="1337756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540066" y="1832087"/>
            <a:ext cx="628541" cy="7356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16235" y="844900"/>
            <a:ext cx="1129344" cy="1337756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071079" y="1493425"/>
            <a:ext cx="628541" cy="73567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847249" y="506239"/>
            <a:ext cx="1129344" cy="1337756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=""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88" y="549538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5478" y="191767"/>
            <a:ext cx="1454951" cy="13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5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Custom 1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English Vocabulary Workshop by Slidesgo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603</Words>
  <Application>Microsoft Office PowerPoint</Application>
  <PresentationFormat>On-screen Show (16:9)</PresentationFormat>
  <Paragraphs>111</Paragraphs>
  <Slides>41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41</vt:i4>
      </vt:variant>
    </vt:vector>
  </HeadingPairs>
  <TitlesOfParts>
    <vt:vector size="72" baseType="lpstr">
      <vt:lpstr>方正稚艺_GBK</vt:lpstr>
      <vt:lpstr>Arial</vt:lpstr>
      <vt:lpstr>UTM Cookies</vt:lpstr>
      <vt:lpstr>Arial-Rounded</vt:lpstr>
      <vt:lpstr>等线 Light</vt:lpstr>
      <vt:lpstr>Calibri</vt:lpstr>
      <vt:lpstr>微软雅黑</vt:lpstr>
      <vt:lpstr>Quicksand Medium</vt:lpstr>
      <vt:lpstr>等线</vt:lpstr>
      <vt:lpstr>Times New Roman</vt:lpstr>
      <vt:lpstr>SimSun</vt:lpstr>
      <vt:lpstr>微软雅黑</vt:lpstr>
      <vt:lpstr>Pangolin</vt:lpstr>
      <vt:lpstr>Wingdings</vt:lpstr>
      <vt:lpstr>HP001 4 hàng</vt:lpstr>
      <vt:lpstr>UTM Androgyne</vt:lpstr>
      <vt:lpstr>方正大标宋简体</vt:lpstr>
      <vt:lpstr>Baloo 2</vt:lpstr>
      <vt:lpstr>字魂17号-萌趣果冻体</vt:lpstr>
      <vt:lpstr>English Vocabulary Workshop by Slidesgo</vt:lpstr>
      <vt:lpstr>Office 主题</vt:lpstr>
      <vt:lpstr>1_Office 主题</vt:lpstr>
      <vt:lpstr>2_Office 主题</vt:lpstr>
      <vt:lpstr>3_Office 主题</vt:lpstr>
      <vt:lpstr>1_English Vocabulary Workshop by Slidesgo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TK VŨ HỒNG</dc:creator>
  <cp:lastModifiedBy>VŨ HỒNG</cp:lastModifiedBy>
  <cp:revision>91</cp:revision>
  <dcterms:modified xsi:type="dcterms:W3CDTF">2021-08-04T06:48:47Z</dcterms:modified>
</cp:coreProperties>
</file>