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10" r:id="rId2"/>
    <p:sldMasterId id="2147483908" r:id="rId3"/>
    <p:sldMasterId id="2147483921" r:id="rId4"/>
    <p:sldMasterId id="2147483947" r:id="rId5"/>
  </p:sldMasterIdLst>
  <p:notesMasterIdLst>
    <p:notesMasterId r:id="rId40"/>
  </p:notesMasterIdLst>
  <p:sldIdLst>
    <p:sldId id="2007577105" r:id="rId6"/>
    <p:sldId id="2007577134" r:id="rId7"/>
    <p:sldId id="2007577178" r:id="rId8"/>
    <p:sldId id="2007577194" r:id="rId9"/>
    <p:sldId id="2007577127" r:id="rId10"/>
    <p:sldId id="2007577126" r:id="rId11"/>
    <p:sldId id="2007577135" r:id="rId12"/>
    <p:sldId id="2007577159" r:id="rId13"/>
    <p:sldId id="2007577227" r:id="rId14"/>
    <p:sldId id="2007577198" r:id="rId15"/>
    <p:sldId id="2007577197" r:id="rId16"/>
    <p:sldId id="2007577186" r:id="rId17"/>
    <p:sldId id="2007577200" r:id="rId18"/>
    <p:sldId id="2007577199" r:id="rId19"/>
    <p:sldId id="2007577148" r:id="rId20"/>
    <p:sldId id="2007577196" r:id="rId21"/>
    <p:sldId id="2007577202" r:id="rId22"/>
    <p:sldId id="2007577201" r:id="rId23"/>
    <p:sldId id="2007577168" r:id="rId24"/>
    <p:sldId id="2007577174" r:id="rId25"/>
    <p:sldId id="2007577229" r:id="rId26"/>
    <p:sldId id="2007577195" r:id="rId27"/>
    <p:sldId id="2007577207" r:id="rId28"/>
    <p:sldId id="2007577208" r:id="rId29"/>
    <p:sldId id="2007577205" r:id="rId30"/>
    <p:sldId id="2007577209" r:id="rId31"/>
    <p:sldId id="2007577212" r:id="rId32"/>
    <p:sldId id="2007577213" r:id="rId33"/>
    <p:sldId id="2007577230" r:id="rId34"/>
    <p:sldId id="2007577206" r:id="rId35"/>
    <p:sldId id="2007577231" r:id="rId36"/>
    <p:sldId id="490" r:id="rId37"/>
    <p:sldId id="2007577165" r:id="rId38"/>
    <p:sldId id="200757716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BE4"/>
    <a:srgbClr val="000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400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7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Thiết</a:t>
            </a:r>
            <a:r>
              <a:rPr lang="en-GB" baseline="0" dirty="0"/>
              <a:t> </a:t>
            </a:r>
            <a:r>
              <a:rPr lang="en-GB" baseline="0" dirty="0" err="1"/>
              <a:t>kế</a:t>
            </a:r>
            <a:r>
              <a:rPr lang="en-GB" baseline="0" dirty="0"/>
              <a:t>: </a:t>
            </a:r>
            <a:r>
              <a:rPr lang="en-GB" baseline="0" dirty="0" err="1"/>
              <a:t>Vũ</a:t>
            </a:r>
            <a:r>
              <a:rPr lang="en-GB" baseline="0" dirty="0"/>
              <a:t> </a:t>
            </a:r>
            <a:r>
              <a:rPr lang="en-GB" baseline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64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09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4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76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Thiết</a:t>
            </a:r>
            <a:r>
              <a:rPr lang="en-GB" baseline="0" dirty="0"/>
              <a:t> </a:t>
            </a:r>
            <a:r>
              <a:rPr lang="en-GB" baseline="0" dirty="0" err="1"/>
              <a:t>kế</a:t>
            </a:r>
            <a:r>
              <a:rPr lang="en-GB" baseline="0" dirty="0"/>
              <a:t>: </a:t>
            </a:r>
            <a:r>
              <a:rPr lang="en-GB" baseline="0" dirty="0" err="1"/>
              <a:t>Vũ</a:t>
            </a:r>
            <a:r>
              <a:rPr lang="en-GB" baseline="0" dirty="0"/>
              <a:t> </a:t>
            </a:r>
            <a:r>
              <a:rPr lang="en-GB" baseline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61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3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5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Thiết</a:t>
            </a:r>
            <a:r>
              <a:rPr lang="en-GB" baseline="0" dirty="0"/>
              <a:t> </a:t>
            </a:r>
            <a:r>
              <a:rPr lang="en-GB" baseline="0" dirty="0" err="1"/>
              <a:t>kế</a:t>
            </a:r>
            <a:r>
              <a:rPr lang="en-GB" baseline="0" dirty="0"/>
              <a:t>: </a:t>
            </a:r>
            <a:r>
              <a:rPr lang="en-GB" baseline="0" dirty="0" err="1"/>
              <a:t>Vũ</a:t>
            </a:r>
            <a:r>
              <a:rPr lang="en-GB" baseline="0" dirty="0"/>
              <a:t> </a:t>
            </a:r>
            <a:r>
              <a:rPr lang="en-GB" baseline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713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01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764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439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45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88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839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486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Thiết</a:t>
            </a:r>
            <a:r>
              <a:rPr lang="en-GB" baseline="0" dirty="0"/>
              <a:t> </a:t>
            </a:r>
            <a:r>
              <a:rPr lang="en-GB" baseline="0" dirty="0" err="1"/>
              <a:t>kế</a:t>
            </a:r>
            <a:r>
              <a:rPr lang="en-GB" baseline="0" dirty="0"/>
              <a:t>: </a:t>
            </a:r>
            <a:r>
              <a:rPr lang="en-GB" baseline="0" dirty="0" err="1"/>
              <a:t>Vũ</a:t>
            </a:r>
            <a:r>
              <a:rPr lang="en-GB" baseline="0" dirty="0"/>
              <a:t> </a:t>
            </a:r>
            <a:r>
              <a:rPr lang="en-GB" baseline="0"/>
              <a:t>Hồng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80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17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VŨ</a:t>
            </a:r>
            <a:r>
              <a:rPr lang="en-GB" b="1" baseline="0" dirty="0"/>
              <a:t> HỒNG THIẾT KẾ BÀI GIẢNG 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388AA-7EAC-4357-8412-911B34E046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907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426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4251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7564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p:transition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643334"/>
      </p:ext>
    </p:extLst>
  </p:cSld>
  <p:clrMapOvr>
    <a:masterClrMapping/>
  </p:clrMapOvr>
  <p:transition>
    <p:cut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p:transition>
    <p:cut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539555"/>
      </p:ext>
    </p:extLst>
  </p:cSld>
  <p:clrMapOvr>
    <a:masterClrMapping/>
  </p:clrMapOvr>
  <p:transition>
    <p:cut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86305"/>
      </p:ext>
    </p:extLst>
  </p:cSld>
  <p:clrMapOvr>
    <a:masterClrMapping/>
  </p:clrMapOvr>
  <p:transition>
    <p:cut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37077"/>
      </p:ext>
    </p:extLst>
  </p:cSld>
  <p:clrMapOvr>
    <a:masterClrMapping/>
  </p:clrMapOvr>
  <p:transition>
    <p:cut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17952"/>
      </p:ext>
    </p:extLst>
  </p:cSld>
  <p:clrMapOvr>
    <a:masterClrMapping/>
  </p:clrMapOvr>
  <p:transition>
    <p:cut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28968"/>
      </p:ext>
    </p:extLst>
  </p:cSld>
  <p:clrMapOvr>
    <a:masterClrMapping/>
  </p:clrMapOvr>
  <p:transition>
    <p:cut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334806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p:transition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30246"/>
      </p:ext>
    </p:extLst>
  </p:cSld>
  <p:clrMapOvr>
    <a:masterClrMapping/>
  </p:clrMapOvr>
  <p:transition>
    <p:cut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349"/>
      </p:ext>
    </p:extLst>
  </p:cSld>
  <p:clrMapOvr>
    <a:masterClrMapping/>
  </p:clrMapOvr>
  <p:transition>
    <p:cut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29840"/>
      </p:ext>
    </p:extLst>
  </p:cSld>
  <p:clrMapOvr>
    <a:masterClrMapping/>
  </p:clrMapOvr>
  <p:transition>
    <p:cut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84323"/>
      </p:ext>
    </p:extLst>
  </p:cSld>
  <p:clrMapOvr>
    <a:masterClrMapping/>
  </p:clrMapOvr>
  <p:transition>
    <p:cut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878" y="1848194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5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3532"/>
      </p:ext>
    </p:extLst>
  </p:cSld>
  <p:clrMapOvr>
    <a:masterClrMapping/>
  </p:clrMapOvr>
  <p:transition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31694"/>
      </p:ext>
    </p:extLst>
  </p:cSld>
  <p:clrMapOvr>
    <a:masterClrMapping/>
  </p:clrMapOvr>
  <p:transition>
    <p:cut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02516"/>
      </p:ext>
    </p:extLst>
  </p:cSld>
  <p:clrMapOvr>
    <a:masterClrMapping/>
  </p:clrMapOvr>
  <p:transition>
    <p:cut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17299"/>
      </p:ext>
    </p:extLst>
  </p:cSld>
  <p:clrMapOvr>
    <a:masterClrMapping/>
  </p:clrMapOvr>
  <p:transition>
    <p:cut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3301"/>
      </p:ext>
    </p:extLst>
  </p:cSld>
  <p:clrMapOvr>
    <a:masterClrMapping/>
  </p:clrMapOvr>
  <p:transition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05459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p:transition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61069"/>
      </p:ext>
    </p:extLst>
  </p:cSld>
  <p:clrMapOvr>
    <a:masterClrMapping/>
  </p:clrMapOvr>
  <p:transition>
    <p:cut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62094"/>
      </p:ext>
    </p:extLst>
  </p:cSld>
  <p:clrMapOvr>
    <a:masterClrMapping/>
  </p:clrMapOvr>
  <p:transition>
    <p:cut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80718"/>
      </p:ext>
    </p:extLst>
  </p:cSld>
  <p:clrMapOvr>
    <a:masterClrMapping/>
  </p:clrMapOvr>
  <p:transition>
    <p:cut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34218"/>
      </p:ext>
    </p:extLst>
  </p:cSld>
  <p:clrMapOvr>
    <a:masterClrMapping/>
  </p:clrMapOvr>
  <p:transition>
    <p:cut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05402"/>
      </p:ext>
    </p:extLst>
  </p:cSld>
  <p:clrMapOvr>
    <a:masterClrMapping/>
  </p:clrMapOvr>
  <p:transition>
    <p:cut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40246012"/>
      </p:ext>
    </p:extLst>
  </p:cSld>
  <p:clrMapOvr>
    <a:masterClrMapping/>
  </p:clrMapOvr>
  <p:transition>
    <p:cut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90630"/>
      </p:ext>
    </p:extLst>
  </p:cSld>
  <p:clrMapOvr>
    <a:masterClrMapping/>
  </p:clrMapOvr>
  <p:transition>
    <p:cut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010993"/>
      </p:ext>
    </p:extLst>
  </p:cSld>
  <p:clrMapOvr>
    <a:masterClrMapping/>
  </p:clrMapOvr>
  <p:transition>
    <p:cut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1584"/>
      </p:ext>
    </p:extLst>
  </p:cSld>
  <p:clrMapOvr>
    <a:masterClrMapping/>
  </p:clrMapOvr>
  <p:transition>
    <p:cut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45193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p:transition>
    <p:cut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77194"/>
      </p:ext>
    </p:extLst>
  </p:cSld>
  <p:clrMapOvr>
    <a:masterClrMapping/>
  </p:clrMapOvr>
  <p:transition>
    <p:cut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74367"/>
      </p:ext>
    </p:extLst>
  </p:cSld>
  <p:clrMapOvr>
    <a:masterClrMapping/>
  </p:clrMapOvr>
  <p:transition>
    <p:cut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p:transition>
    <p:cut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  <p:transition>
    <p:cut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  <p:transition>
    <p:cut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p:transition>
    <p:cut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86905"/>
      </p:ext>
    </p:extLst>
  </p:cSld>
  <p:clrMapOvr>
    <a:masterClrMapping/>
  </p:clrMapOvr>
  <p:transition>
    <p:cut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B368D6-B906-4AFB-B534-95CF2E4787B4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0168"/>
      </p:ext>
    </p:extLst>
  </p:cSld>
  <p:clrMapOvr>
    <a:masterClrMapping/>
  </p:clrMapOvr>
  <p:transition>
    <p:cut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91910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p:transition>
    <p:cut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157534"/>
      </p:ext>
    </p:extLst>
  </p:cSld>
  <p:clrMapOvr>
    <a:masterClrMapping/>
  </p:clrMapOvr>
  <p:transition>
    <p:cut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568165"/>
      </p:ext>
    </p:extLst>
  </p:cSld>
  <p:clrMapOvr>
    <a:masterClrMapping/>
  </p:clrMapOvr>
  <p:transition>
    <p:cut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71" y="1122363"/>
            <a:ext cx="91440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71" y="3602038"/>
            <a:ext cx="9144001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00335"/>
      </p:ext>
    </p:extLst>
  </p:cSld>
  <p:clrMapOvr>
    <a:masterClrMapping/>
  </p:clrMapOvr>
  <p:transition>
    <p:cut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48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22894"/>
      </p:ext>
    </p:extLst>
  </p:cSld>
  <p:clrMapOvr>
    <a:masterClrMapping/>
  </p:clrMapOvr>
  <p:transition>
    <p:cut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8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60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67610"/>
      </p:ext>
    </p:extLst>
  </p:cSld>
  <p:clrMapOvr>
    <a:masterClrMapping/>
  </p:clrMapOvr>
  <p:transition>
    <p:cut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877420"/>
      </p:ext>
    </p:extLst>
  </p:cSld>
  <p:clrMapOvr>
    <a:masterClrMapping/>
  </p:clrMapOvr>
  <p:transition>
    <p:cut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5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5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2889"/>
      </p:ext>
    </p:extLst>
  </p:cSld>
  <p:clrMapOvr>
    <a:masterClrMapping/>
  </p:clrMapOvr>
  <p:transition>
    <p:cut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480650"/>
      </p:ext>
    </p:extLst>
  </p:cSld>
  <p:clrMapOvr>
    <a:masterClrMapping/>
  </p:clrMapOvr>
  <p:transition>
    <p:cut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4783"/>
      </p:ext>
    </p:extLst>
  </p:cSld>
  <p:clrMapOvr>
    <a:masterClrMapping/>
  </p:clrMapOvr>
  <p:transition>
    <p:cut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6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49655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p:transition>
    <p:cut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5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67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5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094022"/>
      </p:ext>
    </p:extLst>
  </p:cSld>
  <p:clrMapOvr>
    <a:masterClrMapping/>
  </p:clrMapOvr>
  <p:transition>
    <p:cut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7748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20186"/>
      </p:ext>
    </p:extLst>
  </p:cSld>
  <p:clrMapOvr>
    <a:masterClrMapping/>
  </p:clrMapOvr>
  <p:transition>
    <p:cut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9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492"/>
            <a:ext cx="2743200" cy="365125"/>
          </a:xfrm>
          <a:prstGeom prst="rect">
            <a:avLst/>
          </a:prstGeom>
        </p:spPr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509128"/>
      </p:ext>
    </p:extLst>
  </p:cSld>
  <p:clrMapOvr>
    <a:masterClrMapping/>
  </p:clrMapOvr>
  <p:transition>
    <p:cut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015648"/>
      </p:ext>
    </p:extLst>
  </p:cSld>
  <p:clrMapOvr>
    <a:masterClrMapping/>
  </p:clrMapOvr>
  <p:transition>
    <p:cut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43" y="1122363"/>
            <a:ext cx="9144001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43" y="3602038"/>
            <a:ext cx="9144001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09232"/>
      </p:ext>
    </p:extLst>
  </p:cSld>
  <p:clrMapOvr>
    <a:masterClrMapping/>
  </p:clrMapOvr>
  <p:transition>
    <p:cut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4927"/>
      </p:ext>
    </p:extLst>
  </p:cSld>
  <p:clrMapOvr>
    <a:masterClrMapping/>
  </p:clrMapOvr>
  <p:transition>
    <p:cut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425"/>
            <a:ext cx="10515600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90150"/>
            <a:ext cx="10515600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15049"/>
      </p:ext>
    </p:extLst>
  </p:cSld>
  <p:clrMapOvr>
    <a:masterClrMapping/>
  </p:clrMapOvr>
  <p:transition>
    <p:cut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2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71825"/>
      </p:ext>
    </p:extLst>
  </p:cSld>
  <p:clrMapOvr>
    <a:masterClrMapping/>
  </p:clrMapOvr>
  <p:transition>
    <p:cut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133" y="1681163"/>
            <a:ext cx="515778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13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40" y="1681163"/>
            <a:ext cx="5183188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4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66941"/>
      </p:ext>
    </p:extLst>
  </p:cSld>
  <p:clrMapOvr>
    <a:masterClrMapping/>
  </p:clrMapOvr>
  <p:transition>
    <p:cut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07256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p:transition>
    <p:cut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00089"/>
      </p:ext>
    </p:extLst>
  </p:cSld>
  <p:clrMapOvr>
    <a:masterClrMapping/>
  </p:clrMapOvr>
  <p:transition>
    <p:cut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66891"/>
      </p:ext>
    </p:extLst>
  </p:cSld>
  <p:clrMapOvr>
    <a:masterClrMapping/>
  </p:clrMapOvr>
  <p:transition>
    <p:cut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32" y="457200"/>
            <a:ext cx="3932237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8112"/>
            <a:ext cx="617220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132" y="2057400"/>
            <a:ext cx="3932237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57188"/>
      </p:ext>
    </p:extLst>
  </p:cSld>
  <p:clrMapOvr>
    <a:masterClrMapping/>
  </p:clrMapOvr>
  <p:transition>
    <p:cut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99072"/>
      </p:ext>
    </p:extLst>
  </p:cSld>
  <p:clrMapOvr>
    <a:masterClrMapping/>
  </p:clrMapOvr>
  <p:transition>
    <p:cut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01519"/>
      </p:ext>
    </p:extLst>
  </p:cSld>
  <p:clrMapOvr>
    <a:masterClrMapping/>
  </p:clrMapOvr>
  <p:transition>
    <p:cut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57276"/>
      </p:ext>
    </p:extLst>
  </p:cSld>
  <p:clrMapOvr>
    <a:masterClrMapping/>
  </p:clrMapOvr>
  <p:transition>
    <p:cut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16321"/>
      </p:ext>
    </p:extLst>
  </p:cSld>
  <p:clrMapOvr>
    <a:masterClrMapping/>
  </p:clrMapOvr>
  <p:transition>
    <p:cut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781460"/>
      </p:ext>
    </p:extLst>
  </p:cSld>
  <p:clrMapOvr>
    <a:masterClrMapping/>
  </p:clrMapOvr>
  <p:transition>
    <p:cut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6150"/>
      </p:ext>
    </p:extLst>
  </p:cSld>
  <p:clrMapOvr>
    <a:masterClrMapping/>
  </p:clrMapOvr>
  <p:transition>
    <p:cut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11715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p:transition>
    <p:cut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2554"/>
      </p:ext>
    </p:extLst>
  </p:cSld>
  <p:clrMapOvr>
    <a:masterClrMapping/>
  </p:clrMapOvr>
  <p:transition>
    <p:cut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226060"/>
      </p:ext>
    </p:extLst>
  </p:cSld>
  <p:clrMapOvr>
    <a:masterClrMapping/>
  </p:clrMapOvr>
  <p:transition>
    <p:cut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09927"/>
      </p:ext>
    </p:extLst>
  </p:cSld>
  <p:clrMapOvr>
    <a:masterClrMapping/>
  </p:clrMapOvr>
  <p:transition>
    <p:cut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22075"/>
      </p:ext>
    </p:extLst>
  </p:cSld>
  <p:clrMapOvr>
    <a:masterClrMapping/>
  </p:clrMapOvr>
  <p:transition>
    <p:cut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2108"/>
      </p:ext>
    </p:extLst>
  </p:cSld>
  <p:clrMapOvr>
    <a:masterClrMapping/>
  </p:clrMapOvr>
  <p:transition>
    <p:cut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15572"/>
      </p:ext>
    </p:extLst>
  </p:cSld>
  <p:clrMapOvr>
    <a:masterClrMapping/>
  </p:clrMapOvr>
  <p:transition>
    <p:cut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53092"/>
      </p:ext>
    </p:extLst>
  </p:cSld>
  <p:clrMapOvr>
    <a:masterClrMapping/>
  </p:clrMapOvr>
  <p:transition>
    <p:cut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7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2">
                <a:solidFill>
                  <a:prstClr val="white"/>
                </a:solidFill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098838056"/>
      </p:ext>
    </p:extLst>
  </p:cSld>
  <p:clrMapOvr>
    <a:masterClrMapping/>
  </p:clrMapOvr>
  <p:transition>
    <p:cut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51114"/>
      </p:ext>
    </p:extLst>
  </p:cSld>
  <p:clrMapOvr>
    <a:masterClrMapping/>
  </p:clrMapOvr>
  <p:transition>
    <p:cut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90064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p:transition>
    <p:cut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910420"/>
      </p:ext>
    </p:extLst>
  </p:cSld>
  <p:clrMapOvr>
    <a:masterClrMapping/>
  </p:clrMapOvr>
  <p:transition>
    <p:cut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81126"/>
      </p:ext>
    </p:extLst>
  </p:cSld>
  <p:clrMapOvr>
    <a:masterClrMapping/>
  </p:clrMapOvr>
  <p:transition>
    <p:cut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86943"/>
      </p:ext>
    </p:extLst>
  </p:cSld>
  <p:clrMapOvr>
    <a:masterClrMapping/>
  </p:clrMapOvr>
  <p:transition>
    <p:cut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37102"/>
      </p:ext>
    </p:extLst>
  </p:cSld>
  <p:clrMapOvr>
    <a:masterClrMapping/>
  </p:clrMapOvr>
  <p:transition>
    <p:cut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55088"/>
      </p:ext>
    </p:extLst>
  </p:cSld>
  <p:clrMapOvr>
    <a:masterClrMapping/>
  </p:clrMapOvr>
  <p:transition>
    <p:cut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37198"/>
      </p:ext>
    </p:extLst>
  </p:cSld>
  <p:clrMapOvr>
    <a:masterClrMapping/>
  </p:clrMapOvr>
  <p:transition>
    <p:cut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00737"/>
      </p:ext>
    </p:extLst>
  </p:cSld>
  <p:clrMapOvr>
    <a:masterClrMapping/>
  </p:clrMapOvr>
  <p:transition>
    <p:cut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47164"/>
      </p:ext>
    </p:extLst>
  </p:cSld>
  <p:clrMapOvr>
    <a:masterClrMapping/>
  </p:clrMapOvr>
  <p:transition>
    <p:cut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52908"/>
      </p:ext>
    </p:extLst>
  </p:cSld>
  <p:clrMapOvr>
    <a:masterClrMapping/>
  </p:clrMapOvr>
  <p:transition>
    <p:cut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05987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37" r:id="rId12"/>
    <p:sldLayoutId id="2147483685" r:id="rId13"/>
    <p:sldLayoutId id="2147483971" r:id="rId14"/>
    <p:sldLayoutId id="2147483877" r:id="rId15"/>
    <p:sldLayoutId id="2147483878" r:id="rId16"/>
    <p:sldLayoutId id="2147483879" r:id="rId17"/>
    <p:sldLayoutId id="2147483880" r:id="rId18"/>
    <p:sldLayoutId id="2147483881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96" r:id="rId25"/>
    <p:sldLayoutId id="2147483897" r:id="rId26"/>
    <p:sldLayoutId id="2147483898" r:id="rId27"/>
    <p:sldLayoutId id="2147483899" r:id="rId28"/>
    <p:sldLayoutId id="2147483900" r:id="rId29"/>
    <p:sldLayoutId id="2147483902" r:id="rId30"/>
    <p:sldLayoutId id="2147483903" r:id="rId31"/>
    <p:sldLayoutId id="2147483904" r:id="rId32"/>
    <p:sldLayoutId id="2147483905" r:id="rId33"/>
    <p:sldLayoutId id="2147483906" r:id="rId34"/>
    <p:sldLayoutId id="2147483907" r:id="rId35"/>
    <p:sldLayoutId id="2147484023" r:id="rId36"/>
    <p:sldLayoutId id="2147484024" r:id="rId37"/>
    <p:sldLayoutId id="2147484025" r:id="rId38"/>
    <p:sldLayoutId id="2147484026" r:id="rId39"/>
    <p:sldLayoutId id="2147484027" r:id="rId40"/>
    <p:sldLayoutId id="2147484028" r:id="rId41"/>
  </p:sldLayoutIdLst>
  <p:transition>
    <p:cut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36" r:id="rId6"/>
    <p:sldLayoutId id="2147483797" r:id="rId7"/>
    <p:sldLayoutId id="2147483798" r:id="rId8"/>
    <p:sldLayoutId id="2147483801" r:id="rId9"/>
    <p:sldLayoutId id="2147483806" r:id="rId10"/>
  </p:sldLayoutIdLst>
  <p:transition>
    <p:cut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703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70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5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</p:sldLayoutIdLst>
  <p:transition>
    <p:cut/>
  </p:transition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4DD3-B8EB-4720-B572-24610806BB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2D39-D442-4A6C-AF96-58CA02FB9D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>
    <p:cut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0" y="0"/>
            <a:ext cx="12199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0" y="-154632"/>
            <a:ext cx="122078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27050" y="4214813"/>
            <a:ext cx="106029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</a:p>
          <a:p>
            <a:pPr lvl="1" algn="ctr" eaLnBrk="1" hangingPunct="1"/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đến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với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môn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Đạo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đức</a:t>
            </a:r>
            <a:r>
              <a:rPr lang="en-US" altLang="zh-CN" sz="72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endParaRPr lang="zh-CN" altLang="en-US" sz="72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42" y="0"/>
            <a:ext cx="2434590" cy="333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91023"/>
      </p:ext>
    </p:extLst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4455" y="231704"/>
            <a:ext cx="676827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28" y="979828"/>
            <a:ext cx="5766852" cy="5130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80" y="754924"/>
            <a:ext cx="5453776" cy="52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45633"/>
      </p:ext>
    </p:extLst>
  </p:cSld>
  <p:clrMapOvr>
    <a:masterClrMapping/>
  </p:clrMapOvr>
  <p:transition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07364" y="214612"/>
            <a:ext cx="676827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2" y="820396"/>
            <a:ext cx="5814212" cy="5606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254" y="910616"/>
            <a:ext cx="5264210" cy="551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86067"/>
      </p:ext>
    </p:extLst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3131552" y="4088956"/>
            <a:ext cx="8697252" cy="2339407"/>
          </a:xfrm>
          <a:prstGeom prst="homePlate">
            <a:avLst/>
          </a:prstGeom>
          <a:solidFill>
            <a:srgbClr val="FBAB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32819" y="140535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96140" y="22192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21" y="1239100"/>
            <a:ext cx="779015" cy="8152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399944" y="4622099"/>
            <a:ext cx="783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06325" y="5179679"/>
            <a:ext cx="7625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 đã cởi áo khoác và vất dưới gốc cây.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607022" y="5354053"/>
            <a:ext cx="472088" cy="24295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077" y="130737"/>
            <a:ext cx="4689995" cy="38913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0010" y="161149"/>
            <a:ext cx="4516909" cy="384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3993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3182897" y="839062"/>
            <a:ext cx="8697252" cy="2339407"/>
          </a:xfrm>
          <a:prstGeom prst="homePlate">
            <a:avLst/>
          </a:prstGeom>
          <a:solidFill>
            <a:srgbClr val="FBAB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32819" y="140535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96140" y="22192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21" y="1239100"/>
            <a:ext cx="779015" cy="8152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722531" y="1105041"/>
            <a:ext cx="7832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hậu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3241" y="1797793"/>
            <a:ext cx="7709021" cy="977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khoắc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378210" y="1922238"/>
            <a:ext cx="472088" cy="24295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635" y="3211122"/>
            <a:ext cx="8781871" cy="34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9661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2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ntagon 13"/>
          <p:cNvSpPr/>
          <p:nvPr/>
        </p:nvSpPr>
        <p:spPr>
          <a:xfrm>
            <a:off x="3098049" y="1805109"/>
            <a:ext cx="8697252" cy="2831709"/>
          </a:xfrm>
          <a:prstGeom prst="homePlate">
            <a:avLst/>
          </a:prstGeom>
          <a:solidFill>
            <a:srgbClr val="FBAB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8"/>
          <p:cNvCxnSpPr/>
          <p:nvPr/>
        </p:nvCxnSpPr>
        <p:spPr>
          <a:xfrm>
            <a:off x="15093" y="685"/>
            <a:ext cx="1548734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64157" y="1508581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96836" y="1628775"/>
            <a:ext cx="143471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88163" y="3170659"/>
            <a:ext cx="1482224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99595" y="4695754"/>
            <a:ext cx="2896822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55485" y="4566035"/>
            <a:ext cx="133021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4668" y="-76199"/>
            <a:ext cx="1121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41212" y="165097"/>
            <a:ext cx="4340298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10697" y="249839"/>
            <a:ext cx="1519597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432819" y="140535"/>
            <a:ext cx="1791970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9831253" y="4211823"/>
            <a:ext cx="2390562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08034" y="1913053"/>
            <a:ext cx="2103801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96140" y="2219268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21" y="1239100"/>
            <a:ext cx="779015" cy="81529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298152" y="2053530"/>
            <a:ext cx="7832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Em rút ra được điều gì về việc giữ gìn, bảo quản đổ dùng cá nhân?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4531" y="3225405"/>
            <a:ext cx="7713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dirty="0"/>
              <a:t> 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581780" y="3389319"/>
            <a:ext cx="472088" cy="24295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935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12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HĐ2.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68073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1550" y="307240"/>
            <a:ext cx="5669778" cy="8002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088" y="1107459"/>
            <a:ext cx="10160949" cy="4448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3682" y="5529129"/>
            <a:ext cx="493946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16467" y="5491636"/>
            <a:ext cx="493946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-87159" y="1107459"/>
            <a:ext cx="1982624" cy="4267846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034237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1550" y="307240"/>
            <a:ext cx="5669778" cy="8002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4" y="1107459"/>
            <a:ext cx="9622563" cy="4481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8446" y="5725682"/>
            <a:ext cx="4195985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051850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21550" y="307240"/>
            <a:ext cx="5669778" cy="8002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kern="1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803" y="1029679"/>
            <a:ext cx="9101271" cy="4781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1943" y="5811229"/>
            <a:ext cx="576841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5063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2" y="2743201"/>
            <a:ext cx="5348762" cy="38181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776941" y="630326"/>
            <a:ext cx="5232903" cy="3431263"/>
          </a:xfrm>
          <a:prstGeom prst="cloudCallout">
            <a:avLst>
              <a:gd name="adj1" fmla="val -61490"/>
              <a:gd name="adj2" fmla="val 46933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997685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69290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44973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HĐ3.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prstClr val="black"/>
                </a:solidFill>
              </a:rPr>
              <a:t> 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97380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6175018" y="2004493"/>
            <a:ext cx="5176368" cy="3439239"/>
          </a:xfrm>
          <a:prstGeom prst="roundRect">
            <a:avLst/>
          </a:prstGeom>
          <a:ln w="3810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20955" algn="just"/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20955" algn="just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các đồ dùng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đã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những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gì?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20955" algn="just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dùng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637612" y="30004"/>
            <a:ext cx="4596004" cy="2157806"/>
            <a:chOff x="6637612" y="30004"/>
            <a:chExt cx="4596004" cy="21578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612" y="30004"/>
              <a:ext cx="4596004" cy="21578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374354" y="631854"/>
              <a:ext cx="226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Phiếu</a:t>
              </a:r>
              <a:r>
                <a:rPr lang="en-US" sz="2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470895" y="2157801"/>
            <a:ext cx="5176368" cy="3439239"/>
          </a:xfrm>
          <a:prstGeom prst="roundRect">
            <a:avLst/>
          </a:prstGeom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R="20955" algn="just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các đồ dùng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đã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những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gì?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20955" algn="just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dùng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34962" y="8212"/>
            <a:ext cx="4448234" cy="1972051"/>
            <a:chOff x="445499" y="92877"/>
            <a:chExt cx="4448234" cy="19720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9" y="92877"/>
              <a:ext cx="4448234" cy="19720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8933" y="601848"/>
              <a:ext cx="2269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Phiếu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98429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2" y="2743201"/>
            <a:ext cx="5348762" cy="38181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041139" y="179463"/>
            <a:ext cx="4821135" cy="28115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5681194" y="1337418"/>
            <a:ext cx="5463494" cy="2811566"/>
          </a:xfrm>
          <a:prstGeom prst="cloudCallout">
            <a:avLst>
              <a:gd name="adj1" fmla="val -89963"/>
              <a:gd name="adj2" fmla="val 3362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b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ảo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quản đồ dùng c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vi-VN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mang đến lợi ích đồ dùng cá nhân được dùng mới và giữ được lâu hơn.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211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2" y="2743201"/>
            <a:ext cx="5348762" cy="381812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519702" y="307649"/>
            <a:ext cx="4821135" cy="281156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081874" y="1153682"/>
            <a:ext cx="5463494" cy="3243130"/>
          </a:xfrm>
          <a:prstGeom prst="cloudCallout">
            <a:avLst>
              <a:gd name="adj1" fmla="val -89963"/>
              <a:gd name="adj2" fmla="val 33625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 được lâu.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5194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2082295" y="2071574"/>
            <a:ext cx="78778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8657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28515" y="103517"/>
            <a:ext cx="42216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61" y="872605"/>
            <a:ext cx="7915275" cy="4429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73" y="5301730"/>
            <a:ext cx="2847975" cy="895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3397" y="5292204"/>
            <a:ext cx="2705100" cy="904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946" y="5292205"/>
            <a:ext cx="27717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8460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28515" y="103517"/>
            <a:ext cx="42216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61" y="755719"/>
            <a:ext cx="7915275" cy="47505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078" y="5506246"/>
            <a:ext cx="2847975" cy="8953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828514" y="505719"/>
            <a:ext cx="3469593" cy="1793100"/>
          </a:xfrm>
          <a:prstGeom prst="cloudCallout">
            <a:avLst>
              <a:gd name="adj1" fmla="val 2519"/>
              <a:gd name="adj2" fmla="val 648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6221959" y="1579250"/>
            <a:ext cx="3870624" cy="1939137"/>
          </a:xfrm>
          <a:prstGeom prst="cloudCallout">
            <a:avLst>
              <a:gd name="adj1" fmla="val -42075"/>
              <a:gd name="adj2" fmla="val 629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51010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28514" y="107499"/>
            <a:ext cx="42216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860" y="784111"/>
            <a:ext cx="7915275" cy="475052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213217" y="469725"/>
            <a:ext cx="3939613" cy="1793100"/>
          </a:xfrm>
          <a:prstGeom prst="cloudCallout">
            <a:avLst>
              <a:gd name="adj1" fmla="val 2519"/>
              <a:gd name="adj2" fmla="val 648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i="1" dirty="0"/>
              <a:t>.</a:t>
            </a:r>
            <a:endParaRPr lang="en-US" sz="2400" dirty="0"/>
          </a:p>
        </p:txBody>
      </p:sp>
      <p:sp>
        <p:nvSpPr>
          <p:cNvPr id="8" name="Cloud Callout 7"/>
          <p:cNvSpPr/>
          <p:nvPr/>
        </p:nvSpPr>
        <p:spPr>
          <a:xfrm>
            <a:off x="6307417" y="1607642"/>
            <a:ext cx="3870624" cy="1939137"/>
          </a:xfrm>
          <a:prstGeom prst="cloudCallout">
            <a:avLst>
              <a:gd name="adj1" fmla="val -42075"/>
              <a:gd name="adj2" fmla="val 629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 chơi cất vào tủ khi không sử dụng.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8948" y="5534638"/>
            <a:ext cx="2705100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6730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28514" y="107499"/>
            <a:ext cx="4221624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074" y="992945"/>
            <a:ext cx="7915275" cy="475052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879934" y="521293"/>
            <a:ext cx="3751602" cy="2088263"/>
          </a:xfrm>
          <a:prstGeom prst="cloudCallout">
            <a:avLst>
              <a:gd name="adj1" fmla="val 2519"/>
              <a:gd name="adj2" fmla="val 648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phiu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6367238" y="1639987"/>
            <a:ext cx="3870624" cy="1939137"/>
          </a:xfrm>
          <a:prstGeom prst="cloudCallout">
            <a:avLst>
              <a:gd name="adj1" fmla="val -42075"/>
              <a:gd name="adj2" fmla="val 629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dép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093" y="5688030"/>
            <a:ext cx="277177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289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41064" y="662940"/>
            <a:ext cx="859536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cách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dùng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đúng cách.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sẽ.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đúng vị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dấu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dùng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tránh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1728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578161" y="198276"/>
            <a:ext cx="2480642" cy="2357478"/>
          </a:xfrm>
          <a:prstGeom prst="cloudCallout">
            <a:avLst>
              <a:gd name="adj1" fmla="val 29897"/>
              <a:gd name="adj2" fmla="val 763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358" y="2926193"/>
            <a:ext cx="5348762" cy="3774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99253"/>
            <a:ext cx="7867650" cy="639127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811424" y="128447"/>
            <a:ext cx="1375873" cy="15125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8797078" y="1922804"/>
            <a:ext cx="1492058" cy="14708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65250" y="5345461"/>
            <a:ext cx="1723776" cy="13550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569708" y="3409859"/>
            <a:ext cx="1375873" cy="15125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233725" y="-29851"/>
            <a:ext cx="1375873" cy="15125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64965" y="2063991"/>
            <a:ext cx="1897166" cy="1188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105231" y="345478"/>
            <a:ext cx="1375873" cy="124642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544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65" y="-199670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2461189" y="1504059"/>
            <a:ext cx="801595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kiệm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trách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9624711">
            <a:off x="1709158" y="948595"/>
            <a:ext cx="193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GB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84341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83551" y="846107"/>
            <a:ext cx="10355580" cy="5020982"/>
            <a:chOff x="937260" y="1014058"/>
            <a:chExt cx="10355580" cy="5020982"/>
          </a:xfrm>
        </p:grpSpPr>
        <p:sp>
          <p:nvSpPr>
            <p:cNvPr id="2" name="Rectangle 1"/>
            <p:cNvSpPr/>
            <p:nvPr/>
          </p:nvSpPr>
          <p:spPr>
            <a:xfrm>
              <a:off x="937260" y="1988820"/>
              <a:ext cx="10355580" cy="40462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3827335" y="1014058"/>
              <a:ext cx="4575429" cy="1271942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prstClr val="white"/>
                  </a:solidFill>
                  <a:latin typeface="#9Slide03 IcielPanton Black" panose="00000A00000000000000" pitchFamily="2" charset="0"/>
                </a:rPr>
                <a:t>CỦNG CỐ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95019" y="2762196"/>
            <a:ext cx="9732645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đã làm để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dùng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Bảo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đồ dùng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gì?</a:t>
            </a:r>
          </a:p>
        </p:txBody>
      </p:sp>
    </p:spTree>
    <p:extLst>
      <p:ext uri="{BB962C8B-B14F-4D97-AF65-F5344CB8AC3E}">
        <p14:creationId xmlns:p14="http://schemas.microsoft.com/office/powerpoint/2010/main" val="236382412"/>
      </p:ext>
    </p:extLst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7060" y="-243023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2326" y="1722586"/>
            <a:ext cx="8246952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90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04547555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558800" y="86718"/>
            <a:ext cx="812289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11" y="1009371"/>
            <a:ext cx="3881802" cy="2810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304" y="3992802"/>
            <a:ext cx="37857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giáo lớp em 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</a:t>
            </a:r>
            <a:r>
              <a:rPr lang="en-GB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đến lớp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thấy cô đến rồi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lời: “Chào cô ạt"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mỉm cười th</a:t>
            </a:r>
            <a:r>
              <a:rPr lang="en-GB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tươi.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49665" y="1009371"/>
            <a:ext cx="38370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em tập viết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đưa thoảng hương nhài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ghé vào cửa lớp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chúng em học bài.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lời cô giáo giảng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Ẩm trong vở thơm tho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thương em ngắm mãi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điểm mười cô cho.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913" y="4157848"/>
            <a:ext cx="4032777" cy="2524766"/>
          </a:xfrm>
          <a:prstGeom prst="rect">
            <a:avLst/>
          </a:prstGeom>
        </p:spPr>
      </p:pic>
      <p:sp>
        <p:nvSpPr>
          <p:cNvPr id="13" name="Vertical Scroll 12"/>
          <p:cNvSpPr/>
          <p:nvPr/>
        </p:nvSpPr>
        <p:spPr>
          <a:xfrm>
            <a:off x="8818009" y="828293"/>
            <a:ext cx="2475432" cy="5316721"/>
          </a:xfrm>
          <a:prstGeom prst="vertic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giáo trong bài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đã làm những gì cho học sinh?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Vertical Scroll 14"/>
          <p:cNvSpPr/>
          <p:nvPr/>
        </p:nvSpPr>
        <p:spPr>
          <a:xfrm>
            <a:off x="8776983" y="737566"/>
            <a:ext cx="2475432" cy="5316721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mỉm cười thật tươi, cô dạy em tập viết , xem chúng em làm bài, cô giáo giảng, cô cho điểm 10.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Vertical Scroll 15"/>
          <p:cNvSpPr/>
          <p:nvPr/>
        </p:nvSpPr>
        <p:spPr>
          <a:xfrm>
            <a:off x="8800631" y="760180"/>
            <a:ext cx="2475432" cy="5316721"/>
          </a:xfrm>
          <a:prstGeom prst="vertic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việc làm đó thể hiện tình cảm của cô giáo đối với học sinh như thế nào?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Vertical Scroll 16"/>
          <p:cNvSpPr/>
          <p:nvPr/>
        </p:nvSpPr>
        <p:spPr>
          <a:xfrm>
            <a:off x="8800631" y="760180"/>
            <a:ext cx="2475432" cy="5316721"/>
          </a:xfrm>
          <a:prstGeom prst="vertic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 yêu thương học sinh, tận tâm với công việc của cô giáo.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8841657" y="828293"/>
            <a:ext cx="2475432" cy="5316721"/>
          </a:xfrm>
          <a:prstGeom prst="verticalScroll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cảm của bạn nhỏ trong bài thơ đối với cô giáo như thế nào?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Vertical Scroll 13"/>
          <p:cNvSpPr/>
          <p:nvPr/>
        </p:nvSpPr>
        <p:spPr>
          <a:xfrm>
            <a:off x="8776983" y="794236"/>
            <a:ext cx="2475432" cy="5316721"/>
          </a:xfrm>
          <a:prstGeom prst="verticalScroll">
            <a:avLst>
              <a:gd name="adj" fmla="val 14008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 cảm của bạn nhỏ trong bài thơ rất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thương cô giáo.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668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13" grpId="0" animBg="1"/>
      <p:bldP spid="15" grpId="0" animBg="1"/>
      <p:bldP spid="16" grpId="0" animBg="1"/>
      <p:bldP spid="17" grpId="0" animBg="1"/>
      <p:bldP spid="1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Cloud Callout 12"/>
          <p:cNvSpPr/>
          <p:nvPr/>
        </p:nvSpPr>
        <p:spPr>
          <a:xfrm>
            <a:off x="578160" y="198276"/>
            <a:ext cx="3322035" cy="2357478"/>
          </a:xfrm>
          <a:prstGeom prst="cloudCallout">
            <a:avLst>
              <a:gd name="adj1" fmla="val 29897"/>
              <a:gd name="adj2" fmla="val 763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4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931" y="2942075"/>
            <a:ext cx="5348762" cy="37743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64365" y="1215876"/>
            <a:ext cx="2364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lang="en-GB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2737" y="1839306"/>
            <a:ext cx="5546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chơi:Mỗi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2737" y="2553420"/>
            <a:ext cx="60504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giây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85288"/>
      </p:ext>
    </p:extLst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9" y="4007799"/>
            <a:ext cx="2106473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594" y="3793317"/>
            <a:ext cx="3267380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081" y="86341"/>
            <a:ext cx="12161838" cy="6664009"/>
            <a:chOff x="0" y="0"/>
            <a:chExt cx="9144000" cy="51328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787112" y="416969"/>
            <a:ext cx="1061808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Ba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17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1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Đạo</a:t>
            </a:r>
            <a:r>
              <a:rPr lang="en-US" sz="4400" b="1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đức</a:t>
            </a:r>
            <a:endParaRPr lang="en-US" sz="44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112" y="1751547"/>
            <a:ext cx="10894815" cy="2806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8: </a:t>
            </a:r>
            <a:r>
              <a:rPr lang="en-US" sz="5333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5333" b="1" dirty="0">
                <a:solidFill>
                  <a:prstClr val="black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7768226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66378"/>
      </p:ext>
    </p:extLst>
  </p:cSld>
  <p:clrMapOvr>
    <a:masterClrMapping/>
  </p:clrMapOvr>
  <p:transition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58858" y="169682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081" y="86718"/>
            <a:ext cx="12161838" cy="6664009"/>
            <a:chOff x="0" y="0"/>
            <a:chExt cx="9144000" cy="513286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62019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785E0D-78EB-477A-8227-626CF6F5CC29}"/>
              </a:ext>
            </a:extLst>
          </p:cNvPr>
          <p:cNvSpPr txBox="1"/>
          <p:nvPr/>
        </p:nvSpPr>
        <p:spPr>
          <a:xfrm>
            <a:off x="1849261" y="2071574"/>
            <a:ext cx="8343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HĐ1.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endParaRPr lang="en-US" sz="4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930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ạo đức 2 - Chiếc áo kho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437" y="156836"/>
            <a:ext cx="10789328" cy="55426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9766" y="156836"/>
            <a:ext cx="5133525" cy="783193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4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khoác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08466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1152</Words>
  <Application>Microsoft Office PowerPoint</Application>
  <PresentationFormat>Widescreen</PresentationFormat>
  <Paragraphs>135</Paragraphs>
  <Slides>34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等线</vt:lpstr>
      <vt:lpstr>Microsoft YaHei</vt:lpstr>
      <vt:lpstr>#9Slide03 IcielPanton Black</vt:lpstr>
      <vt:lpstr>Arial</vt:lpstr>
      <vt:lpstr>Arial-Rounded</vt:lpstr>
      <vt:lpstr>Averta Std CY Bold</vt:lpstr>
      <vt:lpstr>Calibri</vt:lpstr>
      <vt:lpstr>Calibri Light</vt:lpstr>
      <vt:lpstr>HP001 4 hàng</vt:lpstr>
      <vt:lpstr>Quicksand Medium</vt:lpstr>
      <vt:lpstr>UTM Avo</vt:lpstr>
      <vt:lpstr>4_Office Theme</vt:lpstr>
      <vt:lpstr>Hoạt động</vt:lpstr>
      <vt:lpstr>21_Office Theme</vt:lpstr>
      <vt:lpstr>25_Office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Le Phong</cp:lastModifiedBy>
  <cp:revision>156</cp:revision>
  <dcterms:created xsi:type="dcterms:W3CDTF">2021-06-21T14:39:53Z</dcterms:created>
  <dcterms:modified xsi:type="dcterms:W3CDTF">2023-01-17T08:10:53Z</dcterms:modified>
</cp:coreProperties>
</file>