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43" r:id="rId2"/>
    <p:sldMasterId id="2147483760" r:id="rId3"/>
  </p:sldMasterIdLst>
  <p:sldIdLst>
    <p:sldId id="269" r:id="rId4"/>
    <p:sldId id="270" r:id="rId5"/>
    <p:sldId id="268" r:id="rId6"/>
    <p:sldId id="257" r:id="rId7"/>
    <p:sldId id="273" r:id="rId8"/>
    <p:sldId id="259" r:id="rId9"/>
    <p:sldId id="278" r:id="rId10"/>
    <p:sldId id="260" r:id="rId11"/>
    <p:sldId id="277" r:id="rId12"/>
    <p:sldId id="279" r:id="rId13"/>
    <p:sldId id="280" r:id="rId14"/>
    <p:sldId id="281" r:id="rId15"/>
    <p:sldId id="282" r:id="rId16"/>
    <p:sldId id="275" r:id="rId17"/>
    <p:sldId id="294" r:id="rId18"/>
    <p:sldId id="288" r:id="rId19"/>
    <p:sldId id="296" r:id="rId20"/>
    <p:sldId id="297" r:id="rId21"/>
    <p:sldId id="284" r:id="rId22"/>
    <p:sldId id="285" r:id="rId23"/>
    <p:sldId id="304" r:id="rId24"/>
    <p:sldId id="286" r:id="rId25"/>
    <p:sldId id="262" r:id="rId26"/>
    <p:sldId id="302" r:id="rId27"/>
    <p:sldId id="300" r:id="rId28"/>
    <p:sldId id="263" r:id="rId29"/>
    <p:sldId id="264" r:id="rId30"/>
    <p:sldId id="265" r:id="rId31"/>
    <p:sldId id="266" r:id="rId32"/>
    <p:sldId id="267" r:id="rId33"/>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77808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71540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27982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89786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26953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34915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3856071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8" name="Footer Placeholder 7"/>
          <p:cNvSpPr>
            <a:spLocks noGrp="1"/>
          </p:cNvSpPr>
          <p:nvPr>
            <p:ph type="ftr" sz="quarter" idx="11"/>
          </p:nvPr>
        </p:nvSpPr>
        <p:spPr/>
        <p:txBody>
          <a:bodyPr/>
          <a:lstStyle/>
          <a:p>
            <a:pPr defTabSz="914400">
              <a:defRPr/>
            </a:pPr>
            <a:endParaRPr lang="vi-VN"/>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058453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4" name="Footer Placeholder 3"/>
          <p:cNvSpPr>
            <a:spLocks noGrp="1"/>
          </p:cNvSpPr>
          <p:nvPr>
            <p:ph type="ftr" sz="quarter" idx="11"/>
          </p:nvPr>
        </p:nvSpPr>
        <p:spPr/>
        <p:txBody>
          <a:bodyPr/>
          <a:lstStyle/>
          <a:p>
            <a:pPr defTabSz="914400">
              <a:defRPr/>
            </a:pPr>
            <a:endParaRPr lang="vi-VN"/>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833681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3" name="Footer Placeholder 2"/>
          <p:cNvSpPr>
            <a:spLocks noGrp="1"/>
          </p:cNvSpPr>
          <p:nvPr>
            <p:ph type="ftr" sz="quarter" idx="11"/>
          </p:nvPr>
        </p:nvSpPr>
        <p:spPr/>
        <p:txBody>
          <a:bodyPr/>
          <a:lstStyle/>
          <a:p>
            <a:pPr defTabSz="914400">
              <a:defRPr/>
            </a:pPr>
            <a:endParaRPr lang="vi-VN"/>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4267686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69397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903510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537079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4104657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5585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514681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4693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457356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4152175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713357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42780F-44C4-4FAB-A301-AB1305FB96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451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77C0C8-2B29-4D27-A59E-FE18357CE6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6651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11"/>
          </p:nvPr>
        </p:nvSpPr>
        <p:spPr/>
        <p:txBody>
          <a:bodyPr/>
          <a:lstStyle/>
          <a:p>
            <a:pPr defTabSz="914400">
              <a:defRPr/>
            </a:pPr>
            <a:endParaRPr lang="vi-VN"/>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76002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FC3F1E-2D80-42B1-A136-5DA37A843D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3933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44F236-8019-4028-B9C5-9AEE6C53208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034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4154AF6-C3C8-4D0E-AC01-6DA7A3FC66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4827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71B74F6-1F27-4D8B-91DB-876E91A608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257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19E60D-55A8-4578-BCCA-12AB049013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878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6A5ACD-202C-4FD1-80D7-29EDEDA372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774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D0FD6-AE1C-4D26-BF2D-51423990EE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5585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BCB73A-81A8-4F41-8EBC-97A5F9A667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82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292A51-6FA9-40BF-9F1C-BDB842E2A3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1556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5707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8" name="Footer Placeholder 7"/>
          <p:cNvSpPr>
            <a:spLocks noGrp="1"/>
          </p:cNvSpPr>
          <p:nvPr>
            <p:ph type="ftr" sz="quarter" idx="11"/>
          </p:nvPr>
        </p:nvSpPr>
        <p:spPr/>
        <p:txBody>
          <a:bodyPr/>
          <a:lstStyle/>
          <a:p>
            <a:pPr defTabSz="914400">
              <a:defRPr/>
            </a:pPr>
            <a:endParaRPr lang="vi-VN"/>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97937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4" name="Footer Placeholder 3"/>
          <p:cNvSpPr>
            <a:spLocks noGrp="1"/>
          </p:cNvSpPr>
          <p:nvPr>
            <p:ph type="ftr" sz="quarter" idx="11"/>
          </p:nvPr>
        </p:nvSpPr>
        <p:spPr/>
        <p:txBody>
          <a:bodyPr/>
          <a:lstStyle/>
          <a:p>
            <a:pPr defTabSz="914400">
              <a:defRPr/>
            </a:pPr>
            <a:endParaRPr lang="vi-VN"/>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135504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3" name="Footer Placeholder 2"/>
          <p:cNvSpPr>
            <a:spLocks noGrp="1"/>
          </p:cNvSpPr>
          <p:nvPr>
            <p:ph type="ftr" sz="quarter" idx="11"/>
          </p:nvPr>
        </p:nvSpPr>
        <p:spPr/>
        <p:txBody>
          <a:bodyPr/>
          <a:lstStyle/>
          <a:p>
            <a:pPr defTabSz="914400">
              <a:defRPr/>
            </a:pPr>
            <a:endParaRPr lang="vi-VN"/>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96760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452653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a:defRPr/>
            </a:pPr>
            <a:fld id="{E304F7CC-8E19-4CD0-803B-4107EB242B82}" type="datetimeFigureOut">
              <a:rPr lang="vi-VN" smtClean="0"/>
              <a:pPr defTabSz="914400">
                <a:defRPr/>
              </a:pPr>
              <a:t>14/03/2024</a:t>
            </a:fld>
            <a:endParaRPr lang="vi-VN"/>
          </a:p>
        </p:txBody>
      </p:sp>
      <p:sp>
        <p:nvSpPr>
          <p:cNvPr id="6" name="Footer Placeholder 5"/>
          <p:cNvSpPr>
            <a:spLocks noGrp="1"/>
          </p:cNvSpPr>
          <p:nvPr>
            <p:ph type="ftr" sz="quarter" idx="11"/>
          </p:nvPr>
        </p:nvSpPr>
        <p:spPr/>
        <p:txBody>
          <a:bodyPr/>
          <a:lstStyle/>
          <a:p>
            <a:pPr defTabSz="914400">
              <a:defRPr/>
            </a:pPr>
            <a:endParaRPr lang="vi-VN"/>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4138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259630568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defRPr/>
            </a:pPr>
            <a:fld id="{E304F7CC-8E19-4CD0-803B-4107EB242B82}" type="datetimeFigureOut">
              <a:rPr lang="vi-VN" smtClean="0"/>
              <a:pPr defTabSz="914400">
                <a:defRPr/>
              </a:pPr>
              <a:t>14/03/2024</a:t>
            </a:fld>
            <a:endParaRPr lang="vi-VN"/>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defRPr/>
            </a:pPr>
            <a:endParaRPr lang="vi-VN"/>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914400" fontAlgn="base">
              <a:spcBef>
                <a:spcPct val="0"/>
              </a:spcBef>
              <a:spcAft>
                <a:spcPct val="0"/>
              </a:spcAft>
            </a:pPr>
            <a:fld id="{E4AC14F6-10B2-4751-9EC4-D37AB0CAB325}" type="slidenum">
              <a:rPr lang="vi-VN" altLang="vi-VN" smtClean="0">
                <a:cs typeface="Arial" panose="020B0604020202020204" pitchFamily="34" charset="0"/>
              </a:rPr>
              <a:pPr defTabSz="914400" fontAlgn="base">
                <a:spcBef>
                  <a:spcPct val="0"/>
                </a:spcBef>
                <a:spcAft>
                  <a:spcPct val="0"/>
                </a:spcAft>
              </a:pPr>
              <a:t>‹#›</a:t>
            </a:fld>
            <a:endParaRPr lang="vi-VN" altLang="vi-VN">
              <a:cs typeface="Arial" panose="020B0604020202020204" pitchFamily="34" charset="0"/>
            </a:endParaRPr>
          </a:p>
        </p:txBody>
      </p:sp>
    </p:spTree>
    <p:extLst>
      <p:ext uri="{BB962C8B-B14F-4D97-AF65-F5344CB8AC3E}">
        <p14:creationId xmlns:p14="http://schemas.microsoft.com/office/powerpoint/2010/main" val="393162004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F6C0A9C2-F1D1-430F-8423-2B877B4358CB}"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7902711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file:///C:\Users\User\Desktop\Thao%20giang%20Nien\k&#7875;%20chuy&#7879;n%20qu&#224;%20t&#7863;ng%20m&#7865;.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User\Desktop\Thao%20giang%20Nien\Nh&#224;%20M&#236;nh%20R&#7845;t%20Vui%20-ng&#7885;t%20ng&#224;o%20h&#417;n%20c&#7843;%20Socola-%20-%20Clb%20Tu&#7893;i%20Th&#417;%20-%20Nh&#7919;ng%20C&#225;nh%20H&#7891;ng%20Bay.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gif"/><Relationship Id="rId5" Type="http://schemas.openxmlformats.org/officeDocument/2006/relationships/image" Target="../media/image27.gif"/><Relationship Id="rId4" Type="http://schemas.openxmlformats.org/officeDocument/2006/relationships/image" Target="../media/image26.gif"/></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0" Type="http://schemas.openxmlformats.org/officeDocument/2006/relationships/image" Target="../media/image5.jpe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pic>
        <p:nvPicPr>
          <p:cNvPr id="67586" name="Hình ảnh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532" y="2289088"/>
            <a:ext cx="106807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Hộp Văn bản 3"/>
          <p:cNvSpPr txBox="1">
            <a:spLocks noChangeArrowheads="1"/>
          </p:cNvSpPr>
          <p:nvPr/>
        </p:nvSpPr>
        <p:spPr bwMode="auto">
          <a:xfrm>
            <a:off x="3776455" y="4431645"/>
            <a:ext cx="659584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0"/>
              </a:spcBef>
              <a:spcAft>
                <a:spcPct val="0"/>
              </a:spcAft>
            </a:pPr>
            <a:r>
              <a:rPr lang="en-US" altLang="vi-VN" sz="2800" b="1" i="1" dirty="0" err="1">
                <a:solidFill>
                  <a:srgbClr val="000000"/>
                </a:solidFill>
                <a:latin typeface="Times New Roman" panose="02020603050405020304" pitchFamily="18" charset="0"/>
                <a:cs typeface="Times New Roman" panose="02020603050405020304" pitchFamily="18" charset="0"/>
              </a:rPr>
              <a:t>Giáo</a:t>
            </a:r>
            <a:r>
              <a:rPr lang="en-US" altLang="vi-VN" sz="2800" b="1" i="1" dirty="0">
                <a:solidFill>
                  <a:srgbClr val="000000"/>
                </a:solidFill>
                <a:latin typeface="Times New Roman" panose="02020603050405020304" pitchFamily="18" charset="0"/>
                <a:cs typeface="Times New Roman" panose="02020603050405020304" pitchFamily="18" charset="0"/>
              </a:rPr>
              <a:t> </a:t>
            </a:r>
            <a:r>
              <a:rPr lang="en-US" altLang="vi-VN" sz="2800" b="1" i="1" dirty="0" err="1">
                <a:solidFill>
                  <a:srgbClr val="000000"/>
                </a:solidFill>
                <a:latin typeface="Times New Roman" panose="02020603050405020304" pitchFamily="18" charset="0"/>
                <a:cs typeface="Times New Roman" panose="02020603050405020304" pitchFamily="18" charset="0"/>
              </a:rPr>
              <a:t>viên</a:t>
            </a:r>
            <a:r>
              <a:rPr lang="en-US" altLang="vi-VN" sz="2800" b="1" i="1" dirty="0">
                <a:solidFill>
                  <a:srgbClr val="000000"/>
                </a:solidFill>
                <a:latin typeface="Times New Roman" panose="02020603050405020304" pitchFamily="18" charset="0"/>
                <a:cs typeface="Times New Roman" panose="02020603050405020304" pitchFamily="18" charset="0"/>
              </a:rPr>
              <a:t>              : Lê</a:t>
            </a:r>
            <a:r>
              <a:rPr lang="vi-VN" altLang="vi-VN" sz="2800" b="1" i="1" dirty="0">
                <a:solidFill>
                  <a:srgbClr val="000000"/>
                </a:solidFill>
                <a:latin typeface="Times New Roman" panose="02020603050405020304" pitchFamily="18" charset="0"/>
                <a:cs typeface="Times New Roman" panose="02020603050405020304" pitchFamily="18" charset="0"/>
              </a:rPr>
              <a:t> Thị </a:t>
            </a:r>
            <a:r>
              <a:rPr lang="en-US" altLang="vi-VN" sz="2800" b="1" i="1" dirty="0">
                <a:solidFill>
                  <a:srgbClr val="000000"/>
                </a:solidFill>
                <a:latin typeface="Times New Roman" panose="02020603050405020304" pitchFamily="18" charset="0"/>
                <a:cs typeface="Times New Roman" panose="02020603050405020304" pitchFamily="18" charset="0"/>
              </a:rPr>
              <a:t>Thanh </a:t>
            </a:r>
            <a:r>
              <a:rPr lang="en-US" altLang="vi-VN" sz="2800" b="1" i="1" dirty="0" err="1">
                <a:solidFill>
                  <a:srgbClr val="000000"/>
                </a:solidFill>
                <a:latin typeface="Times New Roman" panose="02020603050405020304" pitchFamily="18" charset="0"/>
                <a:cs typeface="Times New Roman" panose="02020603050405020304" pitchFamily="18" charset="0"/>
              </a:rPr>
              <a:t>Thuỷ</a:t>
            </a:r>
            <a:endParaRPr lang="vi-VN" altLang="vi-VN" sz="2800" b="1" i="1" dirty="0">
              <a:solidFill>
                <a:srgbClr val="000000"/>
              </a:solidFill>
              <a:latin typeface="Times New Roman" panose="02020603050405020304" pitchFamily="18" charset="0"/>
              <a:cs typeface="Times New Roman" panose="02020603050405020304" pitchFamily="18" charset="0"/>
            </a:endParaRPr>
          </a:p>
          <a:p>
            <a:pPr defTabSz="914400" eaLnBrk="1" fontAlgn="base" hangingPunct="1">
              <a:spcBef>
                <a:spcPct val="0"/>
              </a:spcBef>
              <a:spcAft>
                <a:spcPct val="0"/>
              </a:spcAft>
            </a:pPr>
            <a:r>
              <a:rPr lang="en-US" altLang="vi-VN" sz="2800" b="1" i="1" dirty="0" err="1">
                <a:solidFill>
                  <a:srgbClr val="000000"/>
                </a:solidFill>
                <a:latin typeface="Times New Roman" panose="02020603050405020304" pitchFamily="18" charset="0"/>
                <a:cs typeface="Times New Roman" panose="02020603050405020304" pitchFamily="18" charset="0"/>
              </a:rPr>
              <a:t>Lớp</a:t>
            </a:r>
            <a:r>
              <a:rPr lang="en-US" altLang="vi-VN" sz="2800" b="1" i="1" dirty="0">
                <a:solidFill>
                  <a:srgbClr val="000000"/>
                </a:solidFill>
                <a:latin typeface="Times New Roman" panose="02020603050405020304" pitchFamily="18" charset="0"/>
                <a:cs typeface="Times New Roman" panose="02020603050405020304" pitchFamily="18" charset="0"/>
              </a:rPr>
              <a:t>                     </a:t>
            </a:r>
            <a:r>
              <a:rPr lang="vi-VN" altLang="vi-VN" sz="2800" b="1" i="1" dirty="0">
                <a:solidFill>
                  <a:srgbClr val="000000"/>
                </a:solidFill>
                <a:latin typeface="Times New Roman" panose="02020603050405020304" pitchFamily="18" charset="0"/>
                <a:cs typeface="Times New Roman" panose="02020603050405020304" pitchFamily="18" charset="0"/>
              </a:rPr>
              <a:t>  </a:t>
            </a:r>
            <a:r>
              <a:rPr lang="en-US" altLang="vi-VN" sz="2800" b="1" i="1" dirty="0">
                <a:solidFill>
                  <a:srgbClr val="000000"/>
                </a:solidFill>
                <a:latin typeface="Times New Roman" panose="02020603050405020304" pitchFamily="18" charset="0"/>
                <a:cs typeface="Times New Roman" panose="02020603050405020304" pitchFamily="18" charset="0"/>
              </a:rPr>
              <a:t>: 1B</a:t>
            </a:r>
          </a:p>
          <a:p>
            <a:pPr defTabSz="914400" eaLnBrk="1" fontAlgn="base" hangingPunct="1">
              <a:spcBef>
                <a:spcPct val="0"/>
              </a:spcBef>
              <a:spcAft>
                <a:spcPct val="0"/>
              </a:spcAft>
            </a:pPr>
            <a:r>
              <a:rPr lang="en-US" altLang="vi-VN" sz="2800" b="1" i="1" dirty="0">
                <a:solidFill>
                  <a:srgbClr val="000000"/>
                </a:solidFill>
                <a:latin typeface="Times New Roman" panose="02020603050405020304" pitchFamily="18" charset="0"/>
                <a:cs typeface="Times New Roman" panose="02020603050405020304" pitchFamily="18" charset="0"/>
              </a:rPr>
              <a:t>Môn                   </a:t>
            </a:r>
            <a:r>
              <a:rPr lang="vi-VN" altLang="vi-VN" sz="2800" b="1" i="1" dirty="0">
                <a:solidFill>
                  <a:srgbClr val="000000"/>
                </a:solidFill>
                <a:latin typeface="Times New Roman" panose="02020603050405020304" pitchFamily="18" charset="0"/>
                <a:cs typeface="Times New Roman" panose="02020603050405020304" pitchFamily="18" charset="0"/>
              </a:rPr>
              <a:t>  </a:t>
            </a:r>
            <a:r>
              <a:rPr lang="en-US" altLang="vi-VN" sz="2800" b="1" i="1" dirty="0">
                <a:solidFill>
                  <a:srgbClr val="000000"/>
                </a:solidFill>
                <a:latin typeface="Times New Roman" panose="02020603050405020304" pitchFamily="18" charset="0"/>
                <a:cs typeface="Times New Roman" panose="02020603050405020304" pitchFamily="18" charset="0"/>
              </a:rPr>
              <a:t> : </a:t>
            </a:r>
            <a:r>
              <a:rPr lang="vi-VN" altLang="vi-VN" sz="2800" b="1" i="1" dirty="0">
                <a:solidFill>
                  <a:srgbClr val="000000"/>
                </a:solidFill>
                <a:latin typeface="Times New Roman" panose="02020603050405020304" pitchFamily="18" charset="0"/>
                <a:cs typeface="Times New Roman" panose="02020603050405020304" pitchFamily="18" charset="0"/>
              </a:rPr>
              <a:t>Đạo đức</a:t>
            </a:r>
          </a:p>
        </p:txBody>
      </p:sp>
      <p:sp>
        <p:nvSpPr>
          <p:cNvPr id="2" name="TextBox 1"/>
          <p:cNvSpPr txBox="1"/>
          <p:nvPr/>
        </p:nvSpPr>
        <p:spPr>
          <a:xfrm>
            <a:off x="964532" y="82884"/>
            <a:ext cx="7996100" cy="132343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Uỷ</a:t>
            </a:r>
            <a:r>
              <a:rPr lang="en-US" sz="4000" b="1" dirty="0">
                <a:latin typeface="Times New Roman" panose="02020603050405020304" pitchFamily="18" charset="0"/>
                <a:cs typeface="Times New Roman" panose="02020603050405020304" pitchFamily="18" charset="0"/>
              </a:rPr>
              <a:t> ban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Phú</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Xuyên</a:t>
            </a:r>
            <a:endParaRPr lang="en-US" sz="4000" b="1" dirty="0">
              <a:latin typeface="Times New Roman" panose="02020603050405020304" pitchFamily="18" charset="0"/>
              <a:cs typeface="Times New Roman" panose="02020603050405020304" pitchFamily="18" charset="0"/>
            </a:endParaRPr>
          </a:p>
          <a:p>
            <a:pPr algn="ctr"/>
            <a:r>
              <a:rPr lang="en-US" sz="4000" b="1" dirty="0" err="1">
                <a:latin typeface="Times New Roman" panose="02020603050405020304" pitchFamily="18" charset="0"/>
                <a:cs typeface="Times New Roman" panose="02020603050405020304" pitchFamily="18" charset="0"/>
              </a:rPr>
              <a:t>Trường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NamPhong</a:t>
            </a:r>
            <a:endParaRPr lang="vi-VN" sz="4000" b="1" dirty="0">
              <a:latin typeface="Times New Roman" panose="02020603050405020304" pitchFamily="18" charset="0"/>
              <a:cs typeface="Times New Roman" panose="02020603050405020304" pitchFamily="18" charset="0"/>
            </a:endParaRPr>
          </a:p>
        </p:txBody>
      </p:sp>
      <p:pic>
        <p:nvPicPr>
          <p:cNvPr id="6146" name="Picture 2" descr="Ảnh động trang trí (16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6456" y="6343649"/>
            <a:ext cx="7868775"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07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6131" t="21539" r="48502" b="39238"/>
          <a:stretch>
            <a:fillRect/>
          </a:stretch>
        </p:blipFill>
        <p:spPr bwMode="auto">
          <a:xfrm>
            <a:off x="1917700" y="34845"/>
            <a:ext cx="7848600" cy="6823155"/>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50972" t="21290" r="22791" b="40000"/>
          <a:stretch>
            <a:fillRect/>
          </a:stretch>
        </p:blipFill>
        <p:spPr bwMode="auto">
          <a:xfrm>
            <a:off x="2019300" y="1"/>
            <a:ext cx="7793074" cy="6858000"/>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25878" t="35282" r="46422" b="28184"/>
          <a:stretch>
            <a:fillRect/>
          </a:stretch>
        </p:blipFill>
        <p:spPr bwMode="auto">
          <a:xfrm>
            <a:off x="1435099" y="0"/>
            <a:ext cx="9248503" cy="6858000"/>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52843" t="33411" r="22111" b="27610"/>
          <a:stretch>
            <a:fillRect/>
          </a:stretch>
        </p:blipFill>
        <p:spPr bwMode="auto">
          <a:xfrm>
            <a:off x="2374900" y="0"/>
            <a:ext cx="8102600" cy="6811963"/>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l="25728" t="45190" r="21319" b="14094"/>
          <a:stretch>
            <a:fillRect/>
          </a:stretch>
        </p:blipFill>
        <p:spPr bwMode="auto">
          <a:xfrm>
            <a:off x="431799" y="444500"/>
            <a:ext cx="11369081" cy="6019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151A-8AA2-46AC-991A-AB2D6D5905CC}"/>
              </a:ext>
            </a:extLst>
          </p:cNvPr>
          <p:cNvSpPr>
            <a:spLocks noGrp="1"/>
          </p:cNvSpPr>
          <p:nvPr>
            <p:ph type="title"/>
          </p:nvPr>
        </p:nvSpPr>
        <p:spPr>
          <a:xfrm>
            <a:off x="3786607" y="-269150"/>
            <a:ext cx="4800598" cy="1303867"/>
          </a:xfrm>
        </p:spPr>
        <p:txBody>
          <a:bodyPr/>
          <a:lstStyle/>
          <a:p>
            <a:r>
              <a:rPr lang="en-US" sz="4800" b="1" i="1" err="1">
                <a:solidFill>
                  <a:srgbClr val="FF0000"/>
                </a:solidFill>
                <a:latin typeface="Times New Roman" panose="02020603050405020304" pitchFamily="18" charset="0"/>
                <a:cs typeface="Times New Roman" panose="02020603050405020304" pitchFamily="18" charset="0"/>
              </a:rPr>
              <a:t>Quà</a:t>
            </a:r>
            <a:r>
              <a:rPr lang="en-US" sz="4800" b="1" i="1">
                <a:solidFill>
                  <a:srgbClr val="FF0000"/>
                </a:solidFill>
              </a:rPr>
              <a:t> </a:t>
            </a:r>
            <a:r>
              <a:rPr lang="en-US" sz="4800" b="1" i="1" err="1">
                <a:solidFill>
                  <a:srgbClr val="FF0000"/>
                </a:solidFill>
                <a:latin typeface="Times New Roman" panose="02020603050405020304" pitchFamily="18" charset="0"/>
                <a:cs typeface="Times New Roman" panose="02020603050405020304" pitchFamily="18" charset="0"/>
              </a:rPr>
              <a:t>tặng</a:t>
            </a:r>
            <a:r>
              <a:rPr lang="en-US" sz="4800" b="1" i="1">
                <a:solidFill>
                  <a:srgbClr val="FF0000"/>
                </a:solidFill>
              </a:rPr>
              <a:t> </a:t>
            </a:r>
            <a:r>
              <a:rPr lang="en-US" sz="4800" b="1" i="1" err="1">
                <a:solidFill>
                  <a:srgbClr val="FF0000"/>
                </a:solidFill>
                <a:latin typeface="Times New Roman" panose="02020603050405020304" pitchFamily="18" charset="0"/>
                <a:cs typeface="Times New Roman" panose="02020603050405020304" pitchFamily="18" charset="0"/>
              </a:rPr>
              <a:t>mẹ</a:t>
            </a:r>
            <a:r>
              <a:rPr lang="en-US" sz="4800" b="1" i="1">
                <a:solidFill>
                  <a:srgbClr val="FF0000"/>
                </a:solidFill>
              </a:rPr>
              <a:t> </a:t>
            </a:r>
          </a:p>
        </p:txBody>
      </p:sp>
      <p:grpSp>
        <p:nvGrpSpPr>
          <p:cNvPr id="6" name="Group 5"/>
          <p:cNvGrpSpPr/>
          <p:nvPr/>
        </p:nvGrpSpPr>
        <p:grpSpPr>
          <a:xfrm>
            <a:off x="0" y="1034718"/>
            <a:ext cx="6119445" cy="2757082"/>
            <a:chOff x="0" y="1034718"/>
            <a:chExt cx="6119445" cy="2757082"/>
          </a:xfrm>
        </p:grpSpPr>
        <p:pic>
          <p:nvPicPr>
            <p:cNvPr id="4" name="Picture 3"/>
            <p:cNvPicPr>
              <a:picLocks noChangeAspect="1"/>
            </p:cNvPicPr>
            <p:nvPr/>
          </p:nvPicPr>
          <p:blipFill>
            <a:blip r:embed="rId2" cstate="print"/>
            <a:stretch>
              <a:fillRect/>
            </a:stretch>
          </p:blipFill>
          <p:spPr>
            <a:xfrm>
              <a:off x="0" y="1034718"/>
              <a:ext cx="3249637" cy="2757082"/>
            </a:xfrm>
            <a:prstGeom prst="rect">
              <a:avLst/>
            </a:prstGeom>
          </p:spPr>
        </p:pic>
        <p:pic>
          <p:nvPicPr>
            <p:cNvPr id="10" name="Picture 2"/>
            <p:cNvPicPr>
              <a:picLocks noChangeAspect="1" noChangeArrowheads="1"/>
            </p:cNvPicPr>
            <p:nvPr/>
          </p:nvPicPr>
          <p:blipFill rotWithShape="1">
            <a:blip r:embed="rId3" cstate="print"/>
            <a:srcRect l="50573" t="34097" r="20672" b="27526"/>
            <a:stretch/>
          </p:blipFill>
          <p:spPr bwMode="auto">
            <a:xfrm>
              <a:off x="3080042" y="1034718"/>
              <a:ext cx="3039403" cy="2693220"/>
            </a:xfrm>
            <a:prstGeom prst="rect">
              <a:avLst/>
            </a:prstGeom>
            <a:noFill/>
            <a:ln w="9525">
              <a:noFill/>
              <a:miter lim="800000"/>
              <a:headEnd/>
              <a:tailEnd/>
            </a:ln>
          </p:spPr>
        </p:pic>
      </p:grpSp>
      <p:grpSp>
        <p:nvGrpSpPr>
          <p:cNvPr id="8" name="Group 7"/>
          <p:cNvGrpSpPr/>
          <p:nvPr/>
        </p:nvGrpSpPr>
        <p:grpSpPr>
          <a:xfrm>
            <a:off x="6119445" y="970856"/>
            <a:ext cx="6072555" cy="2820944"/>
            <a:chOff x="6119445" y="970856"/>
            <a:chExt cx="6072555" cy="2820944"/>
          </a:xfrm>
        </p:grpSpPr>
        <p:pic>
          <p:nvPicPr>
            <p:cNvPr id="12" name="Picture 2"/>
            <p:cNvPicPr>
              <a:picLocks noChangeAspect="1" noChangeArrowheads="1"/>
            </p:cNvPicPr>
            <p:nvPr/>
          </p:nvPicPr>
          <p:blipFill>
            <a:blip r:embed="rId4" cstate="print"/>
            <a:srcRect l="26131" t="21539" r="48502" b="39238"/>
            <a:stretch>
              <a:fillRect/>
            </a:stretch>
          </p:blipFill>
          <p:spPr bwMode="auto">
            <a:xfrm>
              <a:off x="6119445" y="970856"/>
              <a:ext cx="2724638" cy="2820944"/>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l="50972" t="21290" r="22791" b="40000"/>
            <a:stretch>
              <a:fillRect/>
            </a:stretch>
          </p:blipFill>
          <p:spPr bwMode="auto">
            <a:xfrm>
              <a:off x="8989253" y="970856"/>
              <a:ext cx="3202747" cy="2757082"/>
            </a:xfrm>
            <a:prstGeom prst="rect">
              <a:avLst/>
            </a:prstGeom>
            <a:noFill/>
            <a:ln w="9525">
              <a:noFill/>
              <a:miter lim="800000"/>
              <a:headEnd/>
              <a:tailEnd/>
            </a:ln>
          </p:spPr>
        </p:pic>
      </p:grpSp>
      <p:grpSp>
        <p:nvGrpSpPr>
          <p:cNvPr id="16" name="Group 15"/>
          <p:cNvGrpSpPr/>
          <p:nvPr/>
        </p:nvGrpSpPr>
        <p:grpSpPr>
          <a:xfrm>
            <a:off x="1" y="3666502"/>
            <a:ext cx="6282102" cy="3071924"/>
            <a:chOff x="1" y="3666502"/>
            <a:chExt cx="6282102" cy="3071924"/>
          </a:xfrm>
        </p:grpSpPr>
        <p:pic>
          <p:nvPicPr>
            <p:cNvPr id="14" name="Picture 13"/>
            <p:cNvPicPr>
              <a:picLocks noChangeAspect="1"/>
            </p:cNvPicPr>
            <p:nvPr/>
          </p:nvPicPr>
          <p:blipFill>
            <a:blip r:embed="rId5" cstate="print"/>
            <a:stretch>
              <a:fillRect/>
            </a:stretch>
          </p:blipFill>
          <p:spPr>
            <a:xfrm>
              <a:off x="1" y="3666502"/>
              <a:ext cx="3080042" cy="3071924"/>
            </a:xfrm>
            <a:prstGeom prst="rect">
              <a:avLst/>
            </a:prstGeom>
          </p:spPr>
        </p:pic>
        <p:pic>
          <p:nvPicPr>
            <p:cNvPr id="15" name="Picture 2"/>
            <p:cNvPicPr>
              <a:picLocks noChangeAspect="1" noChangeArrowheads="1"/>
            </p:cNvPicPr>
            <p:nvPr/>
          </p:nvPicPr>
          <p:blipFill>
            <a:blip r:embed="rId6" cstate="print"/>
            <a:srcRect l="52843" t="33411" r="22111" b="27610"/>
            <a:stretch>
              <a:fillRect/>
            </a:stretch>
          </p:blipFill>
          <p:spPr bwMode="auto">
            <a:xfrm>
              <a:off x="2917385" y="3791800"/>
              <a:ext cx="3364718" cy="2946625"/>
            </a:xfrm>
            <a:prstGeom prst="rect">
              <a:avLst/>
            </a:prstGeom>
            <a:noFill/>
            <a:ln w="9525">
              <a:noFill/>
              <a:miter lim="800000"/>
              <a:headEnd/>
              <a:tailEnd/>
            </a:ln>
          </p:spPr>
        </p:pic>
      </p:grpSp>
      <p:pic>
        <p:nvPicPr>
          <p:cNvPr id="17" name="Picture 2"/>
          <p:cNvPicPr>
            <a:picLocks noChangeAspect="1" noChangeArrowheads="1"/>
          </p:cNvPicPr>
          <p:nvPr/>
        </p:nvPicPr>
        <p:blipFill>
          <a:blip r:embed="rId7" cstate="print"/>
          <a:srcRect l="25728" t="45190" r="21319" b="14094"/>
          <a:stretch>
            <a:fillRect/>
          </a:stretch>
        </p:blipFill>
        <p:spPr bwMode="auto">
          <a:xfrm>
            <a:off x="6119444" y="3728119"/>
            <a:ext cx="5964703" cy="3073986"/>
          </a:xfrm>
          <a:prstGeom prst="rect">
            <a:avLst/>
          </a:prstGeom>
          <a:noFill/>
          <a:ln w="9525">
            <a:noFill/>
            <a:miter lim="800000"/>
            <a:headEnd/>
            <a:tailEnd/>
          </a:ln>
        </p:spPr>
      </p:pic>
    </p:spTree>
    <p:extLst>
      <p:ext uri="{BB962C8B-B14F-4D97-AF65-F5344CB8AC3E}">
        <p14:creationId xmlns:p14="http://schemas.microsoft.com/office/powerpoint/2010/main" val="402905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quà tặng mẹ.mp4">
            <a:hlinkClick r:id="" action="ppaction://media"/>
          </p:cNvPr>
          <p:cNvPicPr>
            <a:picLocks noChangeAspect="1"/>
          </p:cNvPicPr>
          <p:nvPr>
            <a:videoFile r:link="rId1"/>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rot="16200000">
            <a:off x="1931194" y="4007644"/>
            <a:ext cx="4157662" cy="152400"/>
            <a:chOff x="0" y="1824"/>
            <a:chExt cx="5760" cy="90"/>
          </a:xfrm>
        </p:grpSpPr>
        <p:sp>
          <p:nvSpPr>
            <p:cNvPr id="3075" name="Rectangle 3"/>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76" name="Rectangle 4"/>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grpSp>
      <p:grpSp>
        <p:nvGrpSpPr>
          <p:cNvPr id="3077" name="Group 5"/>
          <p:cNvGrpSpPr>
            <a:grpSpLocks/>
          </p:cNvGrpSpPr>
          <p:nvPr/>
        </p:nvGrpSpPr>
        <p:grpSpPr bwMode="auto">
          <a:xfrm>
            <a:off x="3581400" y="5189538"/>
            <a:ext cx="5105400" cy="685800"/>
            <a:chOff x="1296" y="2736"/>
            <a:chExt cx="2928" cy="432"/>
          </a:xfrm>
        </p:grpSpPr>
        <p:sp>
          <p:nvSpPr>
            <p:cNvPr id="3078"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079" name="Text Box 7"/>
            <p:cNvSpPr txBox="1">
              <a:spLocks noChangeArrowheads="1"/>
            </p:cNvSpPr>
            <p:nvPr/>
          </p:nvSpPr>
          <p:spPr bwMode="auto">
            <a:xfrm>
              <a:off x="1776" y="2784"/>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Gieo hạt giống hoa và chậu</a:t>
              </a:r>
            </a:p>
          </p:txBody>
        </p:sp>
        <p:sp>
          <p:nvSpPr>
            <p:cNvPr id="3080" name="Oval 8"/>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81" name="Oval 9"/>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82"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D</a:t>
              </a:r>
            </a:p>
          </p:txBody>
        </p:sp>
      </p:grpSp>
      <p:grpSp>
        <p:nvGrpSpPr>
          <p:cNvPr id="3083" name="Group 11"/>
          <p:cNvGrpSpPr>
            <a:grpSpLocks/>
          </p:cNvGrpSpPr>
          <p:nvPr/>
        </p:nvGrpSpPr>
        <p:grpSpPr bwMode="auto">
          <a:xfrm>
            <a:off x="3581400" y="2751138"/>
            <a:ext cx="5105400" cy="685800"/>
            <a:chOff x="1296" y="1200"/>
            <a:chExt cx="2928" cy="432"/>
          </a:xfrm>
        </p:grpSpPr>
        <p:sp>
          <p:nvSpPr>
            <p:cNvPr id="3084" name="AutoShape 12"/>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085" name="Text Box 13"/>
            <p:cNvSpPr txBox="1">
              <a:spLocks noChangeArrowheads="1"/>
            </p:cNvSpPr>
            <p:nvPr/>
          </p:nvSpPr>
          <p:spPr bwMode="gray">
            <a:xfrm>
              <a:off x="1776" y="124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Làm một tấm thiếp</a:t>
              </a:r>
            </a:p>
          </p:txBody>
        </p:sp>
        <p:sp>
          <p:nvSpPr>
            <p:cNvPr id="3086" name="Oval 14"/>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87" name="Oval 15"/>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88" name="Text Box 16"/>
            <p:cNvSpPr txBox="1">
              <a:spLocks noChangeArrowheads="1"/>
            </p:cNvSpPr>
            <p:nvPr/>
          </p:nvSpPr>
          <p:spPr bwMode="gray">
            <a:xfrm>
              <a:off x="1431" y="1210"/>
              <a:ext cx="2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A</a:t>
              </a:r>
            </a:p>
          </p:txBody>
        </p:sp>
      </p:grpSp>
      <p:grpSp>
        <p:nvGrpSpPr>
          <p:cNvPr id="3089" name="Group 17"/>
          <p:cNvGrpSpPr>
            <a:grpSpLocks/>
          </p:cNvGrpSpPr>
          <p:nvPr/>
        </p:nvGrpSpPr>
        <p:grpSpPr bwMode="auto">
          <a:xfrm>
            <a:off x="3581400" y="3513138"/>
            <a:ext cx="5105400" cy="685800"/>
            <a:chOff x="1296" y="1680"/>
            <a:chExt cx="2928" cy="432"/>
          </a:xfrm>
        </p:grpSpPr>
        <p:sp>
          <p:nvSpPr>
            <p:cNvPr id="3090"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091" name="Text Box 19"/>
            <p:cNvSpPr txBox="1">
              <a:spLocks noChangeArrowheads="1"/>
            </p:cNvSpPr>
            <p:nvPr/>
          </p:nvSpPr>
          <p:spPr bwMode="gray">
            <a:xfrm>
              <a:off x="1776" y="172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Vẽ một bức tranh</a:t>
              </a:r>
              <a:endParaRPr lang="en-US" altLang="en-US" sz="2400" b="1">
                <a:solidFill>
                  <a:srgbClr val="000000"/>
                </a:solidFill>
                <a:latin typeface="VNI-Times" pitchFamily="2" charset="0"/>
              </a:endParaRPr>
            </a:p>
          </p:txBody>
        </p:sp>
        <p:sp>
          <p:nvSpPr>
            <p:cNvPr id="3092" name="Oval 20"/>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93" name="Oval 21"/>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94" name="Text Box 22"/>
            <p:cNvSpPr txBox="1">
              <a:spLocks noChangeArrowheads="1"/>
            </p:cNvSpPr>
            <p:nvPr/>
          </p:nvSpPr>
          <p:spPr bwMode="gray">
            <a:xfrm>
              <a:off x="1434" y="1690"/>
              <a:ext cx="26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B</a:t>
              </a:r>
            </a:p>
          </p:txBody>
        </p:sp>
      </p:grpSp>
      <p:grpSp>
        <p:nvGrpSpPr>
          <p:cNvPr id="3095" name="Group 23"/>
          <p:cNvGrpSpPr>
            <a:grpSpLocks/>
          </p:cNvGrpSpPr>
          <p:nvPr/>
        </p:nvGrpSpPr>
        <p:grpSpPr bwMode="auto">
          <a:xfrm>
            <a:off x="3581400" y="4351338"/>
            <a:ext cx="5105400" cy="685800"/>
            <a:chOff x="1296" y="2208"/>
            <a:chExt cx="2928" cy="432"/>
          </a:xfrm>
        </p:grpSpPr>
        <p:sp>
          <p:nvSpPr>
            <p:cNvPr id="3096"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097" name="Text Box 25"/>
            <p:cNvSpPr txBox="1">
              <a:spLocks noChangeArrowheads="1"/>
            </p:cNvSpPr>
            <p:nvPr/>
          </p:nvSpPr>
          <p:spPr bwMode="gray">
            <a:xfrm>
              <a:off x="1776" y="2256"/>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Mua một bó hoa</a:t>
              </a:r>
            </a:p>
          </p:txBody>
        </p:sp>
        <p:sp>
          <p:nvSpPr>
            <p:cNvPr id="3098" name="Oval 26"/>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099" name="Oval 27"/>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100"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C</a:t>
              </a:r>
            </a:p>
          </p:txBody>
        </p:sp>
      </p:grpSp>
      <p:grpSp>
        <p:nvGrpSpPr>
          <p:cNvPr id="3101" name="Group 29"/>
          <p:cNvGrpSpPr>
            <a:grpSpLocks/>
          </p:cNvGrpSpPr>
          <p:nvPr/>
        </p:nvGrpSpPr>
        <p:grpSpPr bwMode="auto">
          <a:xfrm>
            <a:off x="1828800" y="0"/>
            <a:ext cx="9169758" cy="2514600"/>
            <a:chOff x="1296" y="1200"/>
            <a:chExt cx="2928" cy="432"/>
          </a:xfrm>
        </p:grpSpPr>
        <p:sp>
          <p:nvSpPr>
            <p:cNvPr id="3102" name="AutoShape 30"/>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103" name="Text Box 31"/>
            <p:cNvSpPr txBox="1">
              <a:spLocks noChangeArrowheads="1"/>
            </p:cNvSpPr>
            <p:nvPr/>
          </p:nvSpPr>
          <p:spPr bwMode="gray">
            <a:xfrm>
              <a:off x="1844" y="1258"/>
              <a:ext cx="2342"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0"/>
                </a:spcBef>
                <a:spcAft>
                  <a:spcPct val="0"/>
                </a:spcAft>
              </a:pPr>
              <a:endParaRPr lang="en-US" altLang="en-US" sz="3200" b="1">
                <a:solidFill>
                  <a:srgbClr val="00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Nhi đã làm gì để có quà tặng sinh nhật mẹ :</a:t>
              </a:r>
            </a:p>
          </p:txBody>
        </p:sp>
        <p:sp>
          <p:nvSpPr>
            <p:cNvPr id="3104" name="Oval 32"/>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105" name="Oval 33"/>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9600" b="1">
                  <a:solidFill>
                    <a:srgbClr val="FFFF00"/>
                  </a:solidFill>
                  <a:latin typeface="VNI-Souvir" pitchFamily="2" charset="0"/>
                </a:rPr>
                <a:t>1</a:t>
              </a:r>
            </a:p>
          </p:txBody>
        </p:sp>
        <p:sp>
          <p:nvSpPr>
            <p:cNvPr id="3106" name="Text Box 34"/>
            <p:cNvSpPr txBox="1">
              <a:spLocks noChangeArrowheads="1"/>
            </p:cNvSpPr>
            <p:nvPr/>
          </p:nvSpPr>
          <p:spPr bwMode="gray">
            <a:xfrm>
              <a:off x="1538" y="1218"/>
              <a:ext cx="6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endParaRPr lang="en-US" altLang="en-US" sz="3200" b="1">
                <a:solidFill>
                  <a:srgbClr val="FFFFFF"/>
                </a:solidFill>
              </a:endParaRPr>
            </a:p>
          </p:txBody>
        </p:sp>
      </p:grpSp>
      <p:pic>
        <p:nvPicPr>
          <p:cNvPr id="3107" name="Picture 35" descr="LIGHTBL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9412288" y="5105401"/>
            <a:ext cx="1255712"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108" name="Group 36"/>
          <p:cNvGrpSpPr>
            <a:grpSpLocks/>
          </p:cNvGrpSpPr>
          <p:nvPr/>
        </p:nvGrpSpPr>
        <p:grpSpPr bwMode="auto">
          <a:xfrm>
            <a:off x="3568523" y="5190713"/>
            <a:ext cx="5105400" cy="685800"/>
            <a:chOff x="1296" y="2736"/>
            <a:chExt cx="2928" cy="432"/>
          </a:xfrm>
        </p:grpSpPr>
        <p:sp>
          <p:nvSpPr>
            <p:cNvPr id="3109" name="AutoShape 37"/>
            <p:cNvSpPr>
              <a:spLocks noChangeArrowheads="1"/>
            </p:cNvSpPr>
            <p:nvPr/>
          </p:nvSpPr>
          <p:spPr bwMode="gray">
            <a:xfrm>
              <a:off x="1511" y="2765"/>
              <a:ext cx="2713" cy="345"/>
            </a:xfrm>
            <a:prstGeom prst="roundRect">
              <a:avLst>
                <a:gd name="adj" fmla="val 50000"/>
              </a:avLst>
            </a:prstGeom>
            <a:solidFill>
              <a:srgbClr val="FF0066"/>
            </a:soli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3110" name="Text Box 38"/>
            <p:cNvSpPr txBox="1">
              <a:spLocks noChangeArrowheads="1"/>
            </p:cNvSpPr>
            <p:nvPr/>
          </p:nvSpPr>
          <p:spPr bwMode="auto">
            <a:xfrm>
              <a:off x="1776" y="2784"/>
              <a:ext cx="231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Gieo hạt giống hoa vào chậu</a:t>
              </a:r>
            </a:p>
          </p:txBody>
        </p:sp>
        <p:sp>
          <p:nvSpPr>
            <p:cNvPr id="3111" name="Oval 39"/>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112" name="Oval 40"/>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3113" name="Text Box 41"/>
            <p:cNvSpPr txBox="1">
              <a:spLocks noChangeArrowheads="1"/>
            </p:cNvSpPr>
            <p:nvPr/>
          </p:nvSpPr>
          <p:spPr bwMode="gray">
            <a:xfrm>
              <a:off x="1426" y="2746"/>
              <a:ext cx="28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D</a:t>
              </a:r>
            </a:p>
          </p:txBody>
        </p:sp>
      </p:grpSp>
    </p:spTree>
    <p:extLst>
      <p:ext uri="{BB962C8B-B14F-4D97-AF65-F5344CB8AC3E}">
        <p14:creationId xmlns:p14="http://schemas.microsoft.com/office/powerpoint/2010/main" val="3449424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101"/>
                                        </p:tgtEl>
                                        <p:attrNameLst>
                                          <p:attrName>style.visibility</p:attrName>
                                        </p:attrNameLst>
                                      </p:cBhvr>
                                      <p:to>
                                        <p:strVal val="visible"/>
                                      </p:to>
                                    </p:set>
                                    <p:anim calcmode="lin" valueType="num">
                                      <p:cBhvr>
                                        <p:cTn id="7" dur="500" fill="hold"/>
                                        <p:tgtEl>
                                          <p:spTgt spid="3101"/>
                                        </p:tgtEl>
                                        <p:attrNameLst>
                                          <p:attrName>ppt_w</p:attrName>
                                        </p:attrNameLst>
                                      </p:cBhvr>
                                      <p:tavLst>
                                        <p:tav tm="0">
                                          <p:val>
                                            <p:strVal val="#ppt_w+.3"/>
                                          </p:val>
                                        </p:tav>
                                        <p:tav tm="100000">
                                          <p:val>
                                            <p:strVal val="#ppt_w"/>
                                          </p:val>
                                        </p:tav>
                                      </p:tavLst>
                                    </p:anim>
                                    <p:anim calcmode="lin" valueType="num">
                                      <p:cBhvr>
                                        <p:cTn id="8" dur="500" fill="hold"/>
                                        <p:tgtEl>
                                          <p:spTgt spid="3101"/>
                                        </p:tgtEl>
                                        <p:attrNameLst>
                                          <p:attrName>ppt_h</p:attrName>
                                        </p:attrNameLst>
                                      </p:cBhvr>
                                      <p:tavLst>
                                        <p:tav tm="0">
                                          <p:val>
                                            <p:strVal val="#ppt_h"/>
                                          </p:val>
                                        </p:tav>
                                        <p:tav tm="100000">
                                          <p:val>
                                            <p:strVal val="#ppt_h"/>
                                          </p:val>
                                        </p:tav>
                                      </p:tavLst>
                                    </p:anim>
                                    <p:animEffect transition="in" filter="fade">
                                      <p:cBhvr>
                                        <p:cTn id="9" dur="500"/>
                                        <p:tgtEl>
                                          <p:spTgt spid="310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dissolve">
                                      <p:cBhvr>
                                        <p:cTn id="14" dur="500"/>
                                        <p:tgtEl>
                                          <p:spTgt spid="3074"/>
                                        </p:tgtEl>
                                      </p:cBhvr>
                                    </p:animEffect>
                                  </p:childTnLst>
                                </p:cTn>
                              </p:par>
                            </p:childTnLst>
                          </p:cTn>
                        </p:par>
                        <p:par>
                          <p:cTn id="15" fill="hold" nodeType="afterGroup">
                            <p:stCondLst>
                              <p:cond delay="500"/>
                            </p:stCondLst>
                            <p:childTnLst>
                              <p:par>
                                <p:cTn id="16" presetID="47" presetClass="entr" presetSubtype="0" fill="hold" nodeType="afterEffect">
                                  <p:stCondLst>
                                    <p:cond delay="1000"/>
                                  </p:stCondLst>
                                  <p:childTnLst>
                                    <p:set>
                                      <p:cBhvr>
                                        <p:cTn id="17" dur="1" fill="hold">
                                          <p:stCondLst>
                                            <p:cond delay="0"/>
                                          </p:stCondLst>
                                        </p:cTn>
                                        <p:tgtEl>
                                          <p:spTgt spid="3083"/>
                                        </p:tgtEl>
                                        <p:attrNameLst>
                                          <p:attrName>style.visibility</p:attrName>
                                        </p:attrNameLst>
                                      </p:cBhvr>
                                      <p:to>
                                        <p:strVal val="visible"/>
                                      </p:to>
                                    </p:set>
                                    <p:animEffect transition="in" filter="fade">
                                      <p:cBhvr>
                                        <p:cTn id="18" dur="500"/>
                                        <p:tgtEl>
                                          <p:spTgt spid="3083"/>
                                        </p:tgtEl>
                                      </p:cBhvr>
                                    </p:animEffect>
                                    <p:anim calcmode="lin" valueType="num">
                                      <p:cBhvr>
                                        <p:cTn id="19" dur="500" fill="hold"/>
                                        <p:tgtEl>
                                          <p:spTgt spid="3083"/>
                                        </p:tgtEl>
                                        <p:attrNameLst>
                                          <p:attrName>ppt_x</p:attrName>
                                        </p:attrNameLst>
                                      </p:cBhvr>
                                      <p:tavLst>
                                        <p:tav tm="0">
                                          <p:val>
                                            <p:strVal val="#ppt_x"/>
                                          </p:val>
                                        </p:tav>
                                        <p:tav tm="100000">
                                          <p:val>
                                            <p:strVal val="#ppt_x"/>
                                          </p:val>
                                        </p:tav>
                                      </p:tavLst>
                                    </p:anim>
                                    <p:anim calcmode="lin" valueType="num">
                                      <p:cBhvr>
                                        <p:cTn id="20" dur="500" fill="hold"/>
                                        <p:tgtEl>
                                          <p:spTgt spid="3083"/>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nodeType="afterEffect">
                                  <p:stCondLst>
                                    <p:cond delay="1000"/>
                                  </p:stCondLst>
                                  <p:childTnLst>
                                    <p:set>
                                      <p:cBhvr>
                                        <p:cTn id="23" dur="1" fill="hold">
                                          <p:stCondLst>
                                            <p:cond delay="0"/>
                                          </p:stCondLst>
                                        </p:cTn>
                                        <p:tgtEl>
                                          <p:spTgt spid="3089"/>
                                        </p:tgtEl>
                                        <p:attrNameLst>
                                          <p:attrName>style.visibility</p:attrName>
                                        </p:attrNameLst>
                                      </p:cBhvr>
                                      <p:to>
                                        <p:strVal val="visible"/>
                                      </p:to>
                                    </p:set>
                                    <p:animEffect transition="in" filter="fade">
                                      <p:cBhvr>
                                        <p:cTn id="24" dur="500"/>
                                        <p:tgtEl>
                                          <p:spTgt spid="3089"/>
                                        </p:tgtEl>
                                      </p:cBhvr>
                                    </p:animEffect>
                                    <p:anim calcmode="lin" valueType="num">
                                      <p:cBhvr>
                                        <p:cTn id="25" dur="500" fill="hold"/>
                                        <p:tgtEl>
                                          <p:spTgt spid="3089"/>
                                        </p:tgtEl>
                                        <p:attrNameLst>
                                          <p:attrName>ppt_x</p:attrName>
                                        </p:attrNameLst>
                                      </p:cBhvr>
                                      <p:tavLst>
                                        <p:tav tm="0">
                                          <p:val>
                                            <p:strVal val="#ppt_x"/>
                                          </p:val>
                                        </p:tav>
                                        <p:tav tm="100000">
                                          <p:val>
                                            <p:strVal val="#ppt_x"/>
                                          </p:val>
                                        </p:tav>
                                      </p:tavLst>
                                    </p:anim>
                                    <p:anim calcmode="lin" valueType="num">
                                      <p:cBhvr>
                                        <p:cTn id="26" dur="500" fill="hold"/>
                                        <p:tgtEl>
                                          <p:spTgt spid="308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7" presetClass="entr" presetSubtype="0" fill="hold" nodeType="afterEffect">
                                  <p:stCondLst>
                                    <p:cond delay="1000"/>
                                  </p:stCondLst>
                                  <p:childTnLst>
                                    <p:set>
                                      <p:cBhvr>
                                        <p:cTn id="29" dur="1" fill="hold">
                                          <p:stCondLst>
                                            <p:cond delay="0"/>
                                          </p:stCondLst>
                                        </p:cTn>
                                        <p:tgtEl>
                                          <p:spTgt spid="3095"/>
                                        </p:tgtEl>
                                        <p:attrNameLst>
                                          <p:attrName>style.visibility</p:attrName>
                                        </p:attrNameLst>
                                      </p:cBhvr>
                                      <p:to>
                                        <p:strVal val="visible"/>
                                      </p:to>
                                    </p:set>
                                    <p:animEffect transition="in" filter="fade">
                                      <p:cBhvr>
                                        <p:cTn id="30" dur="500"/>
                                        <p:tgtEl>
                                          <p:spTgt spid="3095"/>
                                        </p:tgtEl>
                                      </p:cBhvr>
                                    </p:animEffect>
                                    <p:anim calcmode="lin" valueType="num">
                                      <p:cBhvr>
                                        <p:cTn id="31" dur="500" fill="hold"/>
                                        <p:tgtEl>
                                          <p:spTgt spid="3095"/>
                                        </p:tgtEl>
                                        <p:attrNameLst>
                                          <p:attrName>ppt_x</p:attrName>
                                        </p:attrNameLst>
                                      </p:cBhvr>
                                      <p:tavLst>
                                        <p:tav tm="0">
                                          <p:val>
                                            <p:strVal val="#ppt_x"/>
                                          </p:val>
                                        </p:tav>
                                        <p:tav tm="100000">
                                          <p:val>
                                            <p:strVal val="#ppt_x"/>
                                          </p:val>
                                        </p:tav>
                                      </p:tavLst>
                                    </p:anim>
                                    <p:anim calcmode="lin" valueType="num">
                                      <p:cBhvr>
                                        <p:cTn id="32" dur="500" fill="hold"/>
                                        <p:tgtEl>
                                          <p:spTgt spid="3095"/>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1000"/>
                                  </p:stCondLst>
                                  <p:childTnLst>
                                    <p:set>
                                      <p:cBhvr>
                                        <p:cTn id="35" dur="1" fill="hold">
                                          <p:stCondLst>
                                            <p:cond delay="0"/>
                                          </p:stCondLst>
                                        </p:cTn>
                                        <p:tgtEl>
                                          <p:spTgt spid="3077"/>
                                        </p:tgtEl>
                                        <p:attrNameLst>
                                          <p:attrName>style.visibility</p:attrName>
                                        </p:attrNameLst>
                                      </p:cBhvr>
                                      <p:to>
                                        <p:strVal val="visible"/>
                                      </p:to>
                                    </p:set>
                                    <p:animEffect transition="in" filter="fade">
                                      <p:cBhvr>
                                        <p:cTn id="36" dur="500"/>
                                        <p:tgtEl>
                                          <p:spTgt spid="3077"/>
                                        </p:tgtEl>
                                      </p:cBhvr>
                                    </p:animEffect>
                                    <p:anim calcmode="lin" valueType="num">
                                      <p:cBhvr>
                                        <p:cTn id="37" dur="500" fill="hold"/>
                                        <p:tgtEl>
                                          <p:spTgt spid="3077"/>
                                        </p:tgtEl>
                                        <p:attrNameLst>
                                          <p:attrName>ppt_x</p:attrName>
                                        </p:attrNameLst>
                                      </p:cBhvr>
                                      <p:tavLst>
                                        <p:tav tm="0">
                                          <p:val>
                                            <p:strVal val="#ppt_x"/>
                                          </p:val>
                                        </p:tav>
                                        <p:tav tm="100000">
                                          <p:val>
                                            <p:strVal val="#ppt_x"/>
                                          </p:val>
                                        </p:tav>
                                      </p:tavLst>
                                    </p:anim>
                                    <p:anim calcmode="lin" valueType="num">
                                      <p:cBhvr>
                                        <p:cTn id="38" dur="500" fill="hold"/>
                                        <p:tgtEl>
                                          <p:spTgt spid="3077"/>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500"/>
                            </p:stCondLst>
                            <p:childTnLst>
                              <p:par>
                                <p:cTn id="40" presetID="23" presetClass="entr" presetSubtype="16" fill="hold" nodeType="afterEffect">
                                  <p:stCondLst>
                                    <p:cond delay="0"/>
                                  </p:stCondLst>
                                  <p:childTnLst>
                                    <p:set>
                                      <p:cBhvr>
                                        <p:cTn id="41" dur="1" fill="hold">
                                          <p:stCondLst>
                                            <p:cond delay="0"/>
                                          </p:stCondLst>
                                        </p:cTn>
                                        <p:tgtEl>
                                          <p:spTgt spid="3107"/>
                                        </p:tgtEl>
                                        <p:attrNameLst>
                                          <p:attrName>style.visibility</p:attrName>
                                        </p:attrNameLst>
                                      </p:cBhvr>
                                      <p:to>
                                        <p:strVal val="visible"/>
                                      </p:to>
                                    </p:set>
                                    <p:anim calcmode="lin" valueType="num">
                                      <p:cBhvr>
                                        <p:cTn id="42" dur="500" fill="hold"/>
                                        <p:tgtEl>
                                          <p:spTgt spid="3107"/>
                                        </p:tgtEl>
                                        <p:attrNameLst>
                                          <p:attrName>ppt_w</p:attrName>
                                        </p:attrNameLst>
                                      </p:cBhvr>
                                      <p:tavLst>
                                        <p:tav tm="0">
                                          <p:val>
                                            <p:fltVal val="0"/>
                                          </p:val>
                                        </p:tav>
                                        <p:tav tm="100000">
                                          <p:val>
                                            <p:strVal val="#ppt_w"/>
                                          </p:val>
                                        </p:tav>
                                      </p:tavLst>
                                    </p:anim>
                                    <p:anim calcmode="lin" valueType="num">
                                      <p:cBhvr>
                                        <p:cTn id="43" dur="500" fill="hold"/>
                                        <p:tgtEl>
                                          <p:spTgt spid="3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10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108"/>
                                        </p:tgtEl>
                                        <p:attrNameLst>
                                          <p:attrName>style.visibility</p:attrName>
                                        </p:attrNameLst>
                                      </p:cBhvr>
                                      <p:to>
                                        <p:strVal val="visible"/>
                                      </p:to>
                                    </p:set>
                                  </p:childTnLst>
                                </p:cTn>
                              </p:par>
                            </p:childTnLst>
                          </p:cTn>
                        </p:par>
                        <p:par>
                          <p:cTn id="49" fill="hold" nodeType="afterGroup">
                            <p:stCondLst>
                              <p:cond delay="0"/>
                            </p:stCondLst>
                            <p:childTnLst>
                              <p:par>
                                <p:cTn id="50" presetID="26" presetClass="emph" presetSubtype="0" repeatCount="indefinite" fill="hold" nodeType="afterEffect">
                                  <p:stCondLst>
                                    <p:cond delay="0"/>
                                  </p:stCondLst>
                                  <p:childTnLst>
                                    <p:animEffect transition="out" filter="fade">
                                      <p:cBhvr>
                                        <p:cTn id="51" dur="1000" tmFilter="0, 0; .2, .5; .8, .5; 1, 0"/>
                                        <p:tgtEl>
                                          <p:spTgt spid="3108"/>
                                        </p:tgtEl>
                                      </p:cBhvr>
                                    </p:animEffect>
                                    <p:animScale>
                                      <p:cBhvr>
                                        <p:cTn id="52" dur="500" autoRev="1" fill="hold"/>
                                        <p:tgtEl>
                                          <p:spTgt spid="3108"/>
                                        </p:tgtEl>
                                      </p:cBhvr>
                                      <p:by x="105000" y="105000"/>
                                    </p:animScale>
                                  </p:childTnLst>
                                </p:cTn>
                              </p:par>
                            </p:childTnLst>
                          </p:cTn>
                        </p:par>
                      </p:childTnLst>
                    </p:cTn>
                  </p:par>
                </p:childTnLst>
              </p:cTn>
              <p:nextCondLst>
                <p:cond evt="onClick" delay="0">
                  <p:tgtEl>
                    <p:spTgt spid="310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
          <p:cNvGrpSpPr>
            <a:grpSpLocks/>
          </p:cNvGrpSpPr>
          <p:nvPr/>
        </p:nvGrpSpPr>
        <p:grpSpPr bwMode="auto">
          <a:xfrm rot="16200000">
            <a:off x="1931194" y="4007644"/>
            <a:ext cx="4157662" cy="152400"/>
            <a:chOff x="0" y="1824"/>
            <a:chExt cx="5760" cy="90"/>
          </a:xfrm>
        </p:grpSpPr>
        <p:sp>
          <p:nvSpPr>
            <p:cNvPr id="4099" name="Rectangle 3"/>
            <p:cNvSpPr>
              <a:spLocks noChangeArrowheads="1"/>
            </p:cNvSpPr>
            <p:nvPr/>
          </p:nvSpPr>
          <p:spPr bwMode="gray">
            <a:xfrm>
              <a:off x="0" y="1824"/>
              <a:ext cx="5760" cy="90"/>
            </a:xfrm>
            <a:prstGeom prst="rect">
              <a:avLst/>
            </a:prstGeom>
            <a:gradFill rotWithShape="1">
              <a:gsLst>
                <a:gs pos="0">
                  <a:srgbClr val="5F5F5F"/>
                </a:gs>
                <a:gs pos="50000">
                  <a:srgbClr val="5F5F5F">
                    <a:gamma/>
                    <a:tint val="45490"/>
                    <a:invGamma/>
                  </a:srgbClr>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00" name="Rectangle 4"/>
            <p:cNvSpPr>
              <a:spLocks noChangeArrowheads="1"/>
            </p:cNvSpPr>
            <p:nvPr/>
          </p:nvSpPr>
          <p:spPr bwMode="gray">
            <a:xfrm>
              <a:off x="0" y="1872"/>
              <a:ext cx="5760" cy="34"/>
            </a:xfrm>
            <a:prstGeom prst="rect">
              <a:avLst/>
            </a:prstGeom>
            <a:gradFill rotWithShape="1">
              <a:gsLst>
                <a:gs pos="0">
                  <a:srgbClr val="808080">
                    <a:gamma/>
                    <a:tint val="30196"/>
                    <a:invGamma/>
                  </a:srgbClr>
                </a:gs>
                <a:gs pos="100000">
                  <a:srgbClr val="808080"/>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grpSp>
      <p:grpSp>
        <p:nvGrpSpPr>
          <p:cNvPr id="4101" name="Group 5"/>
          <p:cNvGrpSpPr>
            <a:grpSpLocks/>
          </p:cNvGrpSpPr>
          <p:nvPr/>
        </p:nvGrpSpPr>
        <p:grpSpPr bwMode="auto">
          <a:xfrm>
            <a:off x="3581400" y="5189538"/>
            <a:ext cx="5105400" cy="685800"/>
            <a:chOff x="1296" y="2736"/>
            <a:chExt cx="2928" cy="432"/>
          </a:xfrm>
        </p:grpSpPr>
        <p:sp>
          <p:nvSpPr>
            <p:cNvPr id="4102" name="AutoShape 6"/>
            <p:cNvSpPr>
              <a:spLocks noChangeArrowheads="1"/>
            </p:cNvSpPr>
            <p:nvPr/>
          </p:nvSpPr>
          <p:spPr bwMode="gray">
            <a:xfrm>
              <a:off x="1511" y="2765"/>
              <a:ext cx="2713"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03" name="Text Box 7"/>
            <p:cNvSpPr txBox="1">
              <a:spLocks noChangeArrowheads="1"/>
            </p:cNvSpPr>
            <p:nvPr/>
          </p:nvSpPr>
          <p:spPr bwMode="auto">
            <a:xfrm>
              <a:off x="1776" y="2784"/>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Tặng mẹ món quà mẹ thích</a:t>
              </a:r>
            </a:p>
          </p:txBody>
        </p:sp>
        <p:sp>
          <p:nvSpPr>
            <p:cNvPr id="4104" name="Oval 8"/>
            <p:cNvSpPr>
              <a:spLocks noChangeArrowheads="1"/>
            </p:cNvSpPr>
            <p:nvPr/>
          </p:nvSpPr>
          <p:spPr bwMode="gray">
            <a:xfrm rot="1758052">
              <a:off x="1311" y="2751"/>
              <a:ext cx="513"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05" name="Oval 9"/>
            <p:cNvSpPr>
              <a:spLocks noChangeArrowheads="1"/>
            </p:cNvSpPr>
            <p:nvPr/>
          </p:nvSpPr>
          <p:spPr bwMode="gray">
            <a:xfrm rot="1758052">
              <a:off x="1296" y="2736"/>
              <a:ext cx="515"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06" name="Text Box 10"/>
            <p:cNvSpPr txBox="1">
              <a:spLocks noChangeArrowheads="1"/>
            </p:cNvSpPr>
            <p:nvPr/>
          </p:nvSpPr>
          <p:spPr bwMode="gray">
            <a:xfrm>
              <a:off x="1427" y="2746"/>
              <a:ext cx="28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D</a:t>
              </a:r>
            </a:p>
          </p:txBody>
        </p:sp>
      </p:grpSp>
      <p:grpSp>
        <p:nvGrpSpPr>
          <p:cNvPr id="4107" name="Group 11"/>
          <p:cNvGrpSpPr>
            <a:grpSpLocks/>
          </p:cNvGrpSpPr>
          <p:nvPr/>
        </p:nvGrpSpPr>
        <p:grpSpPr bwMode="auto">
          <a:xfrm>
            <a:off x="3581400" y="2751138"/>
            <a:ext cx="5105400" cy="685800"/>
            <a:chOff x="1296" y="1200"/>
            <a:chExt cx="2928" cy="432"/>
          </a:xfrm>
        </p:grpSpPr>
        <p:sp>
          <p:nvSpPr>
            <p:cNvPr id="4108" name="AutoShape 12"/>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09" name="Text Box 13"/>
            <p:cNvSpPr txBox="1">
              <a:spLocks noChangeArrowheads="1"/>
            </p:cNvSpPr>
            <p:nvPr/>
          </p:nvSpPr>
          <p:spPr bwMode="gray">
            <a:xfrm>
              <a:off x="1776" y="124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Rất thích trồng hoa</a:t>
              </a:r>
            </a:p>
          </p:txBody>
        </p:sp>
        <p:sp>
          <p:nvSpPr>
            <p:cNvPr id="4110" name="Oval 14"/>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11" name="Oval 15"/>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12" name="Text Box 16"/>
            <p:cNvSpPr txBox="1">
              <a:spLocks noChangeArrowheads="1"/>
            </p:cNvSpPr>
            <p:nvPr/>
          </p:nvSpPr>
          <p:spPr bwMode="gray">
            <a:xfrm>
              <a:off x="1431" y="1210"/>
              <a:ext cx="2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A</a:t>
              </a:r>
            </a:p>
          </p:txBody>
        </p:sp>
      </p:grpSp>
      <p:grpSp>
        <p:nvGrpSpPr>
          <p:cNvPr id="4113" name="Group 17"/>
          <p:cNvGrpSpPr>
            <a:grpSpLocks/>
          </p:cNvGrpSpPr>
          <p:nvPr/>
        </p:nvGrpSpPr>
        <p:grpSpPr bwMode="auto">
          <a:xfrm>
            <a:off x="3573463" y="3540126"/>
            <a:ext cx="5325838" cy="906463"/>
            <a:chOff x="1296" y="1680"/>
            <a:chExt cx="2928" cy="571"/>
          </a:xfrm>
        </p:grpSpPr>
        <p:sp>
          <p:nvSpPr>
            <p:cNvPr id="4114" name="AutoShape 18"/>
            <p:cNvSpPr>
              <a:spLocks noChangeArrowheads="1"/>
            </p:cNvSpPr>
            <p:nvPr/>
          </p:nvSpPr>
          <p:spPr bwMode="gray">
            <a:xfrm>
              <a:off x="1510"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15" name="Text Box 19"/>
            <p:cNvSpPr txBox="1">
              <a:spLocks noChangeArrowheads="1"/>
            </p:cNvSpPr>
            <p:nvPr/>
          </p:nvSpPr>
          <p:spPr bwMode="gray">
            <a:xfrm>
              <a:off x="1776" y="1728"/>
              <a:ext cx="2382"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Nhi rất yêu và quan tâm tới mẹ</a:t>
              </a:r>
            </a:p>
          </p:txBody>
        </p:sp>
        <p:sp>
          <p:nvSpPr>
            <p:cNvPr id="4116" name="Oval 20"/>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17" name="Oval 21"/>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18" name="Text Box 22"/>
            <p:cNvSpPr txBox="1">
              <a:spLocks noChangeArrowheads="1"/>
            </p:cNvSpPr>
            <p:nvPr/>
          </p:nvSpPr>
          <p:spPr bwMode="gray">
            <a:xfrm>
              <a:off x="1433" y="1690"/>
              <a:ext cx="27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B</a:t>
              </a:r>
            </a:p>
          </p:txBody>
        </p:sp>
      </p:grpSp>
      <p:grpSp>
        <p:nvGrpSpPr>
          <p:cNvPr id="4119" name="Group 23"/>
          <p:cNvGrpSpPr>
            <a:grpSpLocks/>
          </p:cNvGrpSpPr>
          <p:nvPr/>
        </p:nvGrpSpPr>
        <p:grpSpPr bwMode="auto">
          <a:xfrm>
            <a:off x="3581400" y="4351338"/>
            <a:ext cx="5126324" cy="685800"/>
            <a:chOff x="1296" y="2208"/>
            <a:chExt cx="2940" cy="432"/>
          </a:xfrm>
        </p:grpSpPr>
        <p:sp>
          <p:nvSpPr>
            <p:cNvPr id="4120" name="AutoShape 24"/>
            <p:cNvSpPr>
              <a:spLocks noChangeArrowheads="1"/>
            </p:cNvSpPr>
            <p:nvPr/>
          </p:nvSpPr>
          <p:spPr bwMode="gray">
            <a:xfrm>
              <a:off x="1510" y="2237"/>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21" name="Text Box 25"/>
            <p:cNvSpPr txBox="1">
              <a:spLocks noChangeArrowheads="1"/>
            </p:cNvSpPr>
            <p:nvPr/>
          </p:nvSpPr>
          <p:spPr bwMode="gray">
            <a:xfrm>
              <a:off x="1776" y="2256"/>
              <a:ext cx="24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Muốn đem lại niềm vui cho mẹ</a:t>
              </a:r>
            </a:p>
          </p:txBody>
        </p:sp>
        <p:sp>
          <p:nvSpPr>
            <p:cNvPr id="4122" name="Oval 26"/>
            <p:cNvSpPr>
              <a:spLocks noChangeArrowheads="1"/>
            </p:cNvSpPr>
            <p:nvPr/>
          </p:nvSpPr>
          <p:spPr bwMode="gray">
            <a:xfrm rot="1758052">
              <a:off x="1310" y="2223"/>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23" name="Oval 27"/>
            <p:cNvSpPr>
              <a:spLocks noChangeArrowheads="1"/>
            </p:cNvSpPr>
            <p:nvPr/>
          </p:nvSpPr>
          <p:spPr bwMode="gray">
            <a:xfrm rot="1758052">
              <a:off x="1296" y="2208"/>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24" name="Text Box 28"/>
            <p:cNvSpPr txBox="1">
              <a:spLocks noChangeArrowheads="1"/>
            </p:cNvSpPr>
            <p:nvPr/>
          </p:nvSpPr>
          <p:spPr bwMode="gray">
            <a:xfrm>
              <a:off x="1430" y="2218"/>
              <a:ext cx="27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C</a:t>
              </a:r>
            </a:p>
          </p:txBody>
        </p:sp>
      </p:grpSp>
      <p:grpSp>
        <p:nvGrpSpPr>
          <p:cNvPr id="4125" name="Group 29"/>
          <p:cNvGrpSpPr>
            <a:grpSpLocks/>
          </p:cNvGrpSpPr>
          <p:nvPr/>
        </p:nvGrpSpPr>
        <p:grpSpPr bwMode="auto">
          <a:xfrm>
            <a:off x="1828800" y="228600"/>
            <a:ext cx="8534400" cy="2514600"/>
            <a:chOff x="1296" y="1200"/>
            <a:chExt cx="2928" cy="432"/>
          </a:xfrm>
        </p:grpSpPr>
        <p:sp>
          <p:nvSpPr>
            <p:cNvPr id="4126" name="AutoShape 30"/>
            <p:cNvSpPr>
              <a:spLocks noChangeArrowheads="1"/>
            </p:cNvSpPr>
            <p:nvPr/>
          </p:nvSpPr>
          <p:spPr bwMode="gray">
            <a:xfrm>
              <a:off x="1510"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27" name="Text Box 31"/>
            <p:cNvSpPr txBox="1">
              <a:spLocks noChangeArrowheads="1"/>
            </p:cNvSpPr>
            <p:nvPr/>
          </p:nvSpPr>
          <p:spPr bwMode="gray">
            <a:xfrm>
              <a:off x="1776" y="1248"/>
              <a:ext cx="216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eaLnBrk="0" fontAlgn="base" hangingPunct="0">
                <a:spcBef>
                  <a:spcPct val="0"/>
                </a:spcBef>
                <a:spcAft>
                  <a:spcPct val="0"/>
                </a:spcAft>
              </a:pPr>
              <a:endParaRPr lang="en-US" altLang="en-US" sz="3000" b="1">
                <a:solidFill>
                  <a:srgbClr val="000000"/>
                </a:solidFill>
                <a:latin typeface="Times New Roman" panose="02020603050405020304" pitchFamily="18" charset="0"/>
                <a:cs typeface="Times New Roman" panose="02020603050405020304" pitchFamily="18" charset="0"/>
              </a:endParaRPr>
            </a:p>
            <a:p>
              <a:pPr algn="ctr" defTabSz="914400" eaLnBrk="0" fontAlgn="base" hangingPunct="0">
                <a:spcBef>
                  <a:spcPct val="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Việc làm của Nhi thể hiện điều gì?</a:t>
              </a:r>
            </a:p>
          </p:txBody>
        </p:sp>
        <p:sp>
          <p:nvSpPr>
            <p:cNvPr id="4128" name="Oval 32"/>
            <p:cNvSpPr>
              <a:spLocks noChangeArrowheads="1"/>
            </p:cNvSpPr>
            <p:nvPr/>
          </p:nvSpPr>
          <p:spPr bwMode="gray">
            <a:xfrm rot="1758052">
              <a:off x="1310"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29" name="Oval 33"/>
            <p:cNvSpPr>
              <a:spLocks noChangeArrowheads="1"/>
            </p:cNvSpPr>
            <p:nvPr/>
          </p:nvSpPr>
          <p:spPr bwMode="gray">
            <a:xfrm rot="1758052">
              <a:off x="1296"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9600" b="1">
                  <a:solidFill>
                    <a:srgbClr val="FFFF00"/>
                  </a:solidFill>
                  <a:latin typeface="VNI-Souvir" pitchFamily="2" charset="0"/>
                </a:rPr>
                <a:t>2</a:t>
              </a:r>
            </a:p>
          </p:txBody>
        </p:sp>
        <p:sp>
          <p:nvSpPr>
            <p:cNvPr id="4130" name="Text Box 34"/>
            <p:cNvSpPr txBox="1">
              <a:spLocks noChangeArrowheads="1"/>
            </p:cNvSpPr>
            <p:nvPr/>
          </p:nvSpPr>
          <p:spPr bwMode="gray">
            <a:xfrm>
              <a:off x="1538" y="1218"/>
              <a:ext cx="63"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endParaRPr lang="en-US" altLang="en-US" sz="3200" b="1">
                <a:solidFill>
                  <a:srgbClr val="FFFFFF"/>
                </a:solidFill>
              </a:endParaRPr>
            </a:p>
          </p:txBody>
        </p:sp>
      </p:grpSp>
      <p:pic>
        <p:nvPicPr>
          <p:cNvPr id="4131" name="Picture 35" descr="LIGHTBLB"/>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363200" y="5205413"/>
            <a:ext cx="1255712" cy="137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132" name="Group 36"/>
          <p:cNvGrpSpPr>
            <a:grpSpLocks/>
          </p:cNvGrpSpPr>
          <p:nvPr/>
        </p:nvGrpSpPr>
        <p:grpSpPr bwMode="auto">
          <a:xfrm>
            <a:off x="3555403" y="3577594"/>
            <a:ext cx="5344280" cy="690563"/>
            <a:chOff x="1296" y="1677"/>
            <a:chExt cx="3065" cy="435"/>
          </a:xfrm>
        </p:grpSpPr>
        <p:sp>
          <p:nvSpPr>
            <p:cNvPr id="4133" name="AutoShape 37"/>
            <p:cNvSpPr>
              <a:spLocks noChangeArrowheads="1"/>
            </p:cNvSpPr>
            <p:nvPr/>
          </p:nvSpPr>
          <p:spPr bwMode="gray">
            <a:xfrm>
              <a:off x="1510" y="1677"/>
              <a:ext cx="2851" cy="345"/>
            </a:xfrm>
            <a:prstGeom prst="roundRect">
              <a:avLst>
                <a:gd name="adj" fmla="val 50000"/>
              </a:avLst>
            </a:prstGeom>
            <a:solidFill>
              <a:srgbClr val="FF0066"/>
            </a:soli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defTabSz="914400" fontAlgn="base">
                <a:spcBef>
                  <a:spcPct val="0"/>
                </a:spcBef>
                <a:spcAft>
                  <a:spcPct val="0"/>
                </a:spcAft>
              </a:pPr>
              <a:endParaRPr lang="en-US">
                <a:solidFill>
                  <a:srgbClr val="000000"/>
                </a:solidFill>
              </a:endParaRPr>
            </a:p>
          </p:txBody>
        </p:sp>
        <p:sp>
          <p:nvSpPr>
            <p:cNvPr id="4134" name="Text Box 38"/>
            <p:cNvSpPr txBox="1">
              <a:spLocks noChangeArrowheads="1"/>
            </p:cNvSpPr>
            <p:nvPr/>
          </p:nvSpPr>
          <p:spPr bwMode="gray">
            <a:xfrm>
              <a:off x="1812" y="1721"/>
              <a:ext cx="244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eaLnBrk="0" fontAlgn="base" hangingPunct="0">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Nhi rất yêu và quan tâm tới mẹ</a:t>
              </a:r>
            </a:p>
          </p:txBody>
        </p:sp>
        <p:sp>
          <p:nvSpPr>
            <p:cNvPr id="4135" name="Oval 39"/>
            <p:cNvSpPr>
              <a:spLocks noChangeArrowheads="1"/>
            </p:cNvSpPr>
            <p:nvPr/>
          </p:nvSpPr>
          <p:spPr bwMode="gray">
            <a:xfrm rot="1758052">
              <a:off x="1310"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36" name="Oval 40"/>
            <p:cNvSpPr>
              <a:spLocks noChangeArrowheads="1"/>
            </p:cNvSpPr>
            <p:nvPr/>
          </p:nvSpPr>
          <p:spPr bwMode="gray">
            <a:xfrm rot="1758052">
              <a:off x="1296"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a:solidFill>
                  <a:srgbClr val="000000"/>
                </a:solidFill>
              </a:endParaRPr>
            </a:p>
          </p:txBody>
        </p:sp>
        <p:sp>
          <p:nvSpPr>
            <p:cNvPr id="4137" name="Text Box 41"/>
            <p:cNvSpPr txBox="1">
              <a:spLocks noChangeArrowheads="1"/>
            </p:cNvSpPr>
            <p:nvPr/>
          </p:nvSpPr>
          <p:spPr bwMode="gray">
            <a:xfrm>
              <a:off x="1433" y="1690"/>
              <a:ext cx="27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fontAlgn="base" hangingPunct="0">
                <a:spcBef>
                  <a:spcPct val="0"/>
                </a:spcBef>
                <a:spcAft>
                  <a:spcPct val="0"/>
                </a:spcAft>
              </a:pPr>
              <a:r>
                <a:rPr lang="en-US" altLang="en-US" sz="3200" b="1">
                  <a:solidFill>
                    <a:srgbClr val="FFFFFF"/>
                  </a:solidFill>
                  <a:latin typeface="VNI-Times" pitchFamily="2" charset="0"/>
                </a:rPr>
                <a:t>B</a:t>
              </a:r>
            </a:p>
          </p:txBody>
        </p:sp>
      </p:grpSp>
    </p:spTree>
    <p:extLst>
      <p:ext uri="{BB962C8B-B14F-4D97-AF65-F5344CB8AC3E}">
        <p14:creationId xmlns:p14="http://schemas.microsoft.com/office/powerpoint/2010/main" val="3624982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125"/>
                                        </p:tgtEl>
                                        <p:attrNameLst>
                                          <p:attrName>style.visibility</p:attrName>
                                        </p:attrNameLst>
                                      </p:cBhvr>
                                      <p:to>
                                        <p:strVal val="visible"/>
                                      </p:to>
                                    </p:set>
                                    <p:anim calcmode="lin" valueType="num">
                                      <p:cBhvr>
                                        <p:cTn id="7" dur="500" fill="hold"/>
                                        <p:tgtEl>
                                          <p:spTgt spid="4125"/>
                                        </p:tgtEl>
                                        <p:attrNameLst>
                                          <p:attrName>ppt_w</p:attrName>
                                        </p:attrNameLst>
                                      </p:cBhvr>
                                      <p:tavLst>
                                        <p:tav tm="0">
                                          <p:val>
                                            <p:strVal val="#ppt_w+.3"/>
                                          </p:val>
                                        </p:tav>
                                        <p:tav tm="100000">
                                          <p:val>
                                            <p:strVal val="#ppt_w"/>
                                          </p:val>
                                        </p:tav>
                                      </p:tavLst>
                                    </p:anim>
                                    <p:anim calcmode="lin" valueType="num">
                                      <p:cBhvr>
                                        <p:cTn id="8" dur="500" fill="hold"/>
                                        <p:tgtEl>
                                          <p:spTgt spid="4125"/>
                                        </p:tgtEl>
                                        <p:attrNameLst>
                                          <p:attrName>ppt_h</p:attrName>
                                        </p:attrNameLst>
                                      </p:cBhvr>
                                      <p:tavLst>
                                        <p:tav tm="0">
                                          <p:val>
                                            <p:strVal val="#ppt_h"/>
                                          </p:val>
                                        </p:tav>
                                        <p:tav tm="100000">
                                          <p:val>
                                            <p:strVal val="#ppt_h"/>
                                          </p:val>
                                        </p:tav>
                                      </p:tavLst>
                                    </p:anim>
                                    <p:animEffect transition="in" filter="fade">
                                      <p:cBhvr>
                                        <p:cTn id="9" dur="500"/>
                                        <p:tgtEl>
                                          <p:spTgt spid="4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dissolve">
                                      <p:cBhvr>
                                        <p:cTn id="14" dur="500"/>
                                        <p:tgtEl>
                                          <p:spTgt spid="4098"/>
                                        </p:tgtEl>
                                      </p:cBhvr>
                                    </p:animEffect>
                                  </p:childTnLst>
                                </p:cTn>
                              </p:par>
                            </p:childTnLst>
                          </p:cTn>
                        </p:par>
                        <p:par>
                          <p:cTn id="15" fill="hold" nodeType="afterGroup">
                            <p:stCondLst>
                              <p:cond delay="500"/>
                            </p:stCondLst>
                            <p:childTnLst>
                              <p:par>
                                <p:cTn id="16" presetID="47" presetClass="entr" presetSubtype="0" fill="hold" nodeType="afterEffect">
                                  <p:stCondLst>
                                    <p:cond delay="1000"/>
                                  </p:stCondLst>
                                  <p:childTnLst>
                                    <p:set>
                                      <p:cBhvr>
                                        <p:cTn id="17" dur="1" fill="hold">
                                          <p:stCondLst>
                                            <p:cond delay="0"/>
                                          </p:stCondLst>
                                        </p:cTn>
                                        <p:tgtEl>
                                          <p:spTgt spid="4107"/>
                                        </p:tgtEl>
                                        <p:attrNameLst>
                                          <p:attrName>style.visibility</p:attrName>
                                        </p:attrNameLst>
                                      </p:cBhvr>
                                      <p:to>
                                        <p:strVal val="visible"/>
                                      </p:to>
                                    </p:set>
                                    <p:animEffect transition="in" filter="fade">
                                      <p:cBhvr>
                                        <p:cTn id="18" dur="500"/>
                                        <p:tgtEl>
                                          <p:spTgt spid="4107"/>
                                        </p:tgtEl>
                                      </p:cBhvr>
                                    </p:animEffect>
                                    <p:anim calcmode="lin" valueType="num">
                                      <p:cBhvr>
                                        <p:cTn id="19" dur="500" fill="hold"/>
                                        <p:tgtEl>
                                          <p:spTgt spid="4107"/>
                                        </p:tgtEl>
                                        <p:attrNameLst>
                                          <p:attrName>ppt_x</p:attrName>
                                        </p:attrNameLst>
                                      </p:cBhvr>
                                      <p:tavLst>
                                        <p:tav tm="0">
                                          <p:val>
                                            <p:strVal val="#ppt_x"/>
                                          </p:val>
                                        </p:tav>
                                        <p:tav tm="100000">
                                          <p:val>
                                            <p:strVal val="#ppt_x"/>
                                          </p:val>
                                        </p:tav>
                                      </p:tavLst>
                                    </p:anim>
                                    <p:anim calcmode="lin" valueType="num">
                                      <p:cBhvr>
                                        <p:cTn id="20" dur="500" fill="hold"/>
                                        <p:tgtEl>
                                          <p:spTgt spid="410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nodeType="afterEffect">
                                  <p:stCondLst>
                                    <p:cond delay="1000"/>
                                  </p:stCondLst>
                                  <p:childTnLst>
                                    <p:set>
                                      <p:cBhvr>
                                        <p:cTn id="23" dur="1" fill="hold">
                                          <p:stCondLst>
                                            <p:cond delay="0"/>
                                          </p:stCondLst>
                                        </p:cTn>
                                        <p:tgtEl>
                                          <p:spTgt spid="4113"/>
                                        </p:tgtEl>
                                        <p:attrNameLst>
                                          <p:attrName>style.visibility</p:attrName>
                                        </p:attrNameLst>
                                      </p:cBhvr>
                                      <p:to>
                                        <p:strVal val="visible"/>
                                      </p:to>
                                    </p:set>
                                    <p:animEffect transition="in" filter="fade">
                                      <p:cBhvr>
                                        <p:cTn id="24" dur="500"/>
                                        <p:tgtEl>
                                          <p:spTgt spid="4113"/>
                                        </p:tgtEl>
                                      </p:cBhvr>
                                    </p:animEffect>
                                    <p:anim calcmode="lin" valueType="num">
                                      <p:cBhvr>
                                        <p:cTn id="25" dur="500" fill="hold"/>
                                        <p:tgtEl>
                                          <p:spTgt spid="4113"/>
                                        </p:tgtEl>
                                        <p:attrNameLst>
                                          <p:attrName>ppt_x</p:attrName>
                                        </p:attrNameLst>
                                      </p:cBhvr>
                                      <p:tavLst>
                                        <p:tav tm="0">
                                          <p:val>
                                            <p:strVal val="#ppt_x"/>
                                          </p:val>
                                        </p:tav>
                                        <p:tav tm="100000">
                                          <p:val>
                                            <p:strVal val="#ppt_x"/>
                                          </p:val>
                                        </p:tav>
                                      </p:tavLst>
                                    </p:anim>
                                    <p:anim calcmode="lin" valueType="num">
                                      <p:cBhvr>
                                        <p:cTn id="26" dur="500" fill="hold"/>
                                        <p:tgtEl>
                                          <p:spTgt spid="4113"/>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7" presetClass="entr" presetSubtype="0" fill="hold" nodeType="afterEffect">
                                  <p:stCondLst>
                                    <p:cond delay="1000"/>
                                  </p:stCondLst>
                                  <p:childTnLst>
                                    <p:set>
                                      <p:cBhvr>
                                        <p:cTn id="29" dur="1" fill="hold">
                                          <p:stCondLst>
                                            <p:cond delay="0"/>
                                          </p:stCondLst>
                                        </p:cTn>
                                        <p:tgtEl>
                                          <p:spTgt spid="4119"/>
                                        </p:tgtEl>
                                        <p:attrNameLst>
                                          <p:attrName>style.visibility</p:attrName>
                                        </p:attrNameLst>
                                      </p:cBhvr>
                                      <p:to>
                                        <p:strVal val="visible"/>
                                      </p:to>
                                    </p:set>
                                    <p:animEffect transition="in" filter="fade">
                                      <p:cBhvr>
                                        <p:cTn id="30" dur="500"/>
                                        <p:tgtEl>
                                          <p:spTgt spid="4119"/>
                                        </p:tgtEl>
                                      </p:cBhvr>
                                    </p:animEffect>
                                    <p:anim calcmode="lin" valueType="num">
                                      <p:cBhvr>
                                        <p:cTn id="31" dur="500" fill="hold"/>
                                        <p:tgtEl>
                                          <p:spTgt spid="4119"/>
                                        </p:tgtEl>
                                        <p:attrNameLst>
                                          <p:attrName>ppt_x</p:attrName>
                                        </p:attrNameLst>
                                      </p:cBhvr>
                                      <p:tavLst>
                                        <p:tav tm="0">
                                          <p:val>
                                            <p:strVal val="#ppt_x"/>
                                          </p:val>
                                        </p:tav>
                                        <p:tav tm="100000">
                                          <p:val>
                                            <p:strVal val="#ppt_x"/>
                                          </p:val>
                                        </p:tav>
                                      </p:tavLst>
                                    </p:anim>
                                    <p:anim calcmode="lin" valueType="num">
                                      <p:cBhvr>
                                        <p:cTn id="32" dur="500" fill="hold"/>
                                        <p:tgtEl>
                                          <p:spTgt spid="4119"/>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000"/>
                            </p:stCondLst>
                            <p:childTnLst>
                              <p:par>
                                <p:cTn id="34" presetID="47" presetClass="entr" presetSubtype="0" fill="hold" nodeType="afterEffect">
                                  <p:stCondLst>
                                    <p:cond delay="1000"/>
                                  </p:stCondLst>
                                  <p:childTnLst>
                                    <p:set>
                                      <p:cBhvr>
                                        <p:cTn id="35" dur="1" fill="hold">
                                          <p:stCondLst>
                                            <p:cond delay="0"/>
                                          </p:stCondLst>
                                        </p:cTn>
                                        <p:tgtEl>
                                          <p:spTgt spid="4101"/>
                                        </p:tgtEl>
                                        <p:attrNameLst>
                                          <p:attrName>style.visibility</p:attrName>
                                        </p:attrNameLst>
                                      </p:cBhvr>
                                      <p:to>
                                        <p:strVal val="visible"/>
                                      </p:to>
                                    </p:set>
                                    <p:animEffect transition="in" filter="fade">
                                      <p:cBhvr>
                                        <p:cTn id="36" dur="500"/>
                                        <p:tgtEl>
                                          <p:spTgt spid="4101"/>
                                        </p:tgtEl>
                                      </p:cBhvr>
                                    </p:animEffect>
                                    <p:anim calcmode="lin" valueType="num">
                                      <p:cBhvr>
                                        <p:cTn id="37" dur="500" fill="hold"/>
                                        <p:tgtEl>
                                          <p:spTgt spid="4101"/>
                                        </p:tgtEl>
                                        <p:attrNameLst>
                                          <p:attrName>ppt_x</p:attrName>
                                        </p:attrNameLst>
                                      </p:cBhvr>
                                      <p:tavLst>
                                        <p:tav tm="0">
                                          <p:val>
                                            <p:strVal val="#ppt_x"/>
                                          </p:val>
                                        </p:tav>
                                        <p:tav tm="100000">
                                          <p:val>
                                            <p:strVal val="#ppt_x"/>
                                          </p:val>
                                        </p:tav>
                                      </p:tavLst>
                                    </p:anim>
                                    <p:anim calcmode="lin" valueType="num">
                                      <p:cBhvr>
                                        <p:cTn id="38" dur="500" fill="hold"/>
                                        <p:tgtEl>
                                          <p:spTgt spid="4101"/>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6500"/>
                            </p:stCondLst>
                            <p:childTnLst>
                              <p:par>
                                <p:cTn id="40" presetID="23" presetClass="entr" presetSubtype="16" fill="hold" nodeType="afterEffect">
                                  <p:stCondLst>
                                    <p:cond delay="0"/>
                                  </p:stCondLst>
                                  <p:childTnLst>
                                    <p:set>
                                      <p:cBhvr>
                                        <p:cTn id="41" dur="1" fill="hold">
                                          <p:stCondLst>
                                            <p:cond delay="0"/>
                                          </p:stCondLst>
                                        </p:cTn>
                                        <p:tgtEl>
                                          <p:spTgt spid="4131"/>
                                        </p:tgtEl>
                                        <p:attrNameLst>
                                          <p:attrName>style.visibility</p:attrName>
                                        </p:attrNameLst>
                                      </p:cBhvr>
                                      <p:to>
                                        <p:strVal val="visible"/>
                                      </p:to>
                                    </p:set>
                                    <p:anim calcmode="lin" valueType="num">
                                      <p:cBhvr>
                                        <p:cTn id="42" dur="500" fill="hold"/>
                                        <p:tgtEl>
                                          <p:spTgt spid="4131"/>
                                        </p:tgtEl>
                                        <p:attrNameLst>
                                          <p:attrName>ppt_w</p:attrName>
                                        </p:attrNameLst>
                                      </p:cBhvr>
                                      <p:tavLst>
                                        <p:tav tm="0">
                                          <p:val>
                                            <p:fltVal val="0"/>
                                          </p:val>
                                        </p:tav>
                                        <p:tav tm="100000">
                                          <p:val>
                                            <p:strVal val="#ppt_w"/>
                                          </p:val>
                                        </p:tav>
                                      </p:tavLst>
                                    </p:anim>
                                    <p:anim calcmode="lin" valueType="num">
                                      <p:cBhvr>
                                        <p:cTn id="43" dur="500" fill="hold"/>
                                        <p:tgtEl>
                                          <p:spTgt spid="41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13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132"/>
                                        </p:tgtEl>
                                        <p:attrNameLst>
                                          <p:attrName>style.visibility</p:attrName>
                                        </p:attrNameLst>
                                      </p:cBhvr>
                                      <p:to>
                                        <p:strVal val="visible"/>
                                      </p:to>
                                    </p:set>
                                  </p:childTnLst>
                                </p:cTn>
                              </p:par>
                            </p:childTnLst>
                          </p:cTn>
                        </p:par>
                        <p:par>
                          <p:cTn id="49" fill="hold" nodeType="afterGroup">
                            <p:stCondLst>
                              <p:cond delay="0"/>
                            </p:stCondLst>
                            <p:childTnLst>
                              <p:par>
                                <p:cTn id="50" presetID="26" presetClass="emph" presetSubtype="0" repeatCount="indefinite" fill="hold" nodeType="afterEffect">
                                  <p:stCondLst>
                                    <p:cond delay="0"/>
                                  </p:stCondLst>
                                  <p:childTnLst>
                                    <p:animEffect transition="out" filter="fade">
                                      <p:cBhvr>
                                        <p:cTn id="51" dur="1000" tmFilter="0, 0; .2, .5; .8, .5; 1, 0"/>
                                        <p:tgtEl>
                                          <p:spTgt spid="4132"/>
                                        </p:tgtEl>
                                      </p:cBhvr>
                                    </p:animEffect>
                                    <p:animScale>
                                      <p:cBhvr>
                                        <p:cTn id="52" dur="500" autoRev="1" fill="hold"/>
                                        <p:tgtEl>
                                          <p:spTgt spid="4132"/>
                                        </p:tgtEl>
                                      </p:cBhvr>
                                      <p:by x="105000" y="105000"/>
                                    </p:animScale>
                                  </p:childTnLst>
                                </p:cTn>
                              </p:par>
                            </p:childTnLst>
                          </p:cTn>
                        </p:par>
                      </p:childTnLst>
                    </p:cTn>
                  </p:par>
                </p:childTnLst>
              </p:cTn>
              <p:nextCondLst>
                <p:cond evt="onClick" delay="0">
                  <p:tgtEl>
                    <p:spTgt spid="413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39100" y="1563537"/>
            <a:ext cx="5696688" cy="923330"/>
          </a:xfrm>
          <a:prstGeom prst="rect">
            <a:avLst/>
          </a:prstGeom>
          <a:noFill/>
        </p:spPr>
        <p:txBody>
          <a:bodyPr wrap="none" lIns="91440" tIns="45720" rIns="91440" bIns="45720">
            <a:spAutoFit/>
          </a:bodyPr>
          <a:lstStyle/>
          <a:p>
            <a:pPr algn="ctr"/>
            <a:r>
              <a:rPr lang="en-US" sz="54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GIẢI LAO GIỮA GIỜ</a:t>
            </a:r>
          </a:p>
        </p:txBody>
      </p:sp>
      <p:pic>
        <p:nvPicPr>
          <p:cNvPr id="6" name="Picture 5"/>
          <p:cNvPicPr>
            <a:picLocks noChangeAspect="1"/>
          </p:cNvPicPr>
          <p:nvPr/>
        </p:nvPicPr>
        <p:blipFill>
          <a:blip r:embed="rId2" cstate="print"/>
          <a:stretch>
            <a:fillRect/>
          </a:stretch>
        </p:blipFill>
        <p:spPr>
          <a:xfrm>
            <a:off x="96654" y="0"/>
            <a:ext cx="536494" cy="2188654"/>
          </a:xfrm>
          <a:prstGeom prst="rect">
            <a:avLst/>
          </a:prstGeom>
        </p:spPr>
      </p:pic>
      <p:pic>
        <p:nvPicPr>
          <p:cNvPr id="7" name="Picture 6"/>
          <p:cNvPicPr>
            <a:picLocks noChangeAspect="1"/>
          </p:cNvPicPr>
          <p:nvPr/>
        </p:nvPicPr>
        <p:blipFill>
          <a:blip r:embed="rId2" cstate="print"/>
          <a:stretch>
            <a:fillRect/>
          </a:stretch>
        </p:blipFill>
        <p:spPr>
          <a:xfrm>
            <a:off x="11520216" y="0"/>
            <a:ext cx="536494" cy="2188654"/>
          </a:xfrm>
          <a:prstGeom prst="rect">
            <a:avLst/>
          </a:prstGeom>
        </p:spPr>
      </p:pic>
      <p:pic>
        <p:nvPicPr>
          <p:cNvPr id="8" name="Picture 6" descr="Ảnh động trang trí (1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007" y="5864762"/>
            <a:ext cx="8692211" cy="7524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stretch>
            <a:fillRect/>
          </a:stretch>
        </p:blipFill>
        <p:spPr>
          <a:xfrm>
            <a:off x="1583007" y="284649"/>
            <a:ext cx="9138696" cy="3901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Trọn bộ 50 phông nền powerpoint dễ thương, ấn tượng | ADV Solu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42732" y="966260"/>
            <a:ext cx="6306535" cy="830997"/>
          </a:xfrm>
          <a:prstGeom prst="rect">
            <a:avLst/>
          </a:prstGeom>
          <a:noFill/>
        </p:spPr>
        <p:txBody>
          <a:bodyPr wrap="none" lIns="91440" tIns="45720" rIns="91440" bIns="45720">
            <a:spAutoFit/>
          </a:bodyPr>
          <a:lstStyle/>
          <a:p>
            <a:pPr algn="ctr"/>
            <a:r>
              <a:rPr lang="en-US" sz="48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PHẦN I. </a:t>
            </a:r>
            <a:r>
              <a:rPr lang="en-US" sz="48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sp>
        <p:nvSpPr>
          <p:cNvPr id="6" name="Rectangle 5"/>
          <p:cNvSpPr/>
          <p:nvPr/>
        </p:nvSpPr>
        <p:spPr>
          <a:xfrm>
            <a:off x="574421" y="2108962"/>
            <a:ext cx="10946806" cy="784830"/>
          </a:xfrm>
          <a:prstGeom prst="rect">
            <a:avLst/>
          </a:prstGeom>
          <a:noFill/>
        </p:spPr>
        <p:txBody>
          <a:bodyPr wrap="square" lIns="91440" tIns="45720" rIns="91440" bIns="45720">
            <a:spAutoFit/>
          </a:bodyPr>
          <a:lstStyle/>
          <a:p>
            <a:pPr algn="ctr"/>
            <a:r>
              <a:rPr lang="en-US" sz="4400" b="1" cap="none" spc="0" err="1">
                <a:ln w="22225">
                  <a:solidFill>
                    <a:schemeClr val="accent2"/>
                  </a:solidFill>
                  <a:prstDash val="solid"/>
                </a:ln>
                <a:solidFill>
                  <a:schemeClr val="accent2">
                    <a:lumMod val="40000"/>
                    <a:lumOff val="60000"/>
                  </a:schemeClr>
                </a:solidFill>
                <a:effectLst/>
              </a:rPr>
              <a:t>Trò</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chơi</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Nghe</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giai</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điệu</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đoán</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tên</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bài</a:t>
            </a:r>
            <a:r>
              <a:rPr lang="en-US" sz="4400" b="1" cap="none" spc="0">
                <a:ln w="22225">
                  <a:solidFill>
                    <a:schemeClr val="accent2"/>
                  </a:solidFill>
                  <a:prstDash val="solid"/>
                </a:ln>
                <a:solidFill>
                  <a:schemeClr val="accent2">
                    <a:lumMod val="40000"/>
                    <a:lumOff val="60000"/>
                  </a:schemeClr>
                </a:solidFill>
                <a:effectLst/>
              </a:rPr>
              <a:t> </a:t>
            </a:r>
            <a:r>
              <a:rPr lang="en-US" sz="4400" b="1" cap="none" spc="0" err="1">
                <a:ln w="22225">
                  <a:solidFill>
                    <a:schemeClr val="accent2"/>
                  </a:solidFill>
                  <a:prstDash val="solid"/>
                </a:ln>
                <a:solidFill>
                  <a:schemeClr val="accent2">
                    <a:lumMod val="40000"/>
                    <a:lumOff val="60000"/>
                  </a:schemeClr>
                </a:solidFill>
                <a:effectLst/>
              </a:rPr>
              <a:t>hát</a:t>
            </a:r>
            <a:endParaRPr lang="en-US" sz="4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330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hà Mình Rất Vui -ngọt ngào hơn cả Socola- - Clb Tuổi Thơ - Những Cánh Hồng Bay.mp4">
            <a:hlinkClick r:id="" action="ppaction://media"/>
          </p:cNvPr>
          <p:cNvPicPr>
            <a:picLocks noChangeAspect="1"/>
          </p:cNvPicPr>
          <p:nvPr>
            <a:videoFile r:link="rId1"/>
          </p:nvPr>
        </p:nvPicPr>
        <p:blipFill>
          <a:blip r:embed="rId3" cstate="print"/>
          <a:stretch>
            <a:fillRect/>
          </a:stretch>
        </p:blipFill>
        <p:spPr>
          <a:xfrm>
            <a:off x="5"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1011-2B03-4337-BBDC-E740D696DE65}"/>
              </a:ext>
            </a:extLst>
          </p:cNvPr>
          <p:cNvSpPr>
            <a:spLocks noGrp="1"/>
          </p:cNvSpPr>
          <p:nvPr>
            <p:ph type="title"/>
          </p:nvPr>
        </p:nvSpPr>
        <p:spPr>
          <a:xfrm>
            <a:off x="2949262" y="645289"/>
            <a:ext cx="6768742" cy="1325563"/>
          </a:xfrm>
        </p:spPr>
        <p:txBody>
          <a:bodyPr>
            <a:normAutofit/>
          </a:bodyPr>
          <a:lstStyle/>
          <a:p>
            <a:r>
              <a:rPr lang="en-US" sz="4800" b="1">
                <a:solidFill>
                  <a:srgbClr val="0070C0"/>
                </a:solidFill>
                <a:latin typeface="Times New Roman" panose="02020603050405020304" pitchFamily="18" charset="0"/>
                <a:cs typeface="Times New Roman" panose="02020603050405020304" pitchFamily="18" charset="0"/>
              </a:rPr>
              <a:t>PHẦN II. KHÁM PHÁ</a:t>
            </a:r>
          </a:p>
        </p:txBody>
      </p:sp>
      <p:sp>
        <p:nvSpPr>
          <p:cNvPr id="3" name="Content Placeholder 2">
            <a:extLst>
              <a:ext uri="{FF2B5EF4-FFF2-40B4-BE49-F238E27FC236}">
                <a16:creationId xmlns:a16="http://schemas.microsoft.com/office/drawing/2014/main" id="{994C566B-295D-493E-B68D-26E457E2DDDD}"/>
              </a:ext>
            </a:extLst>
          </p:cNvPr>
          <p:cNvSpPr>
            <a:spLocks noGrp="1"/>
          </p:cNvSpPr>
          <p:nvPr>
            <p:ph idx="1"/>
          </p:nvPr>
        </p:nvSpPr>
        <p:spPr>
          <a:xfrm>
            <a:off x="2949262" y="1825625"/>
            <a:ext cx="8404537" cy="4351338"/>
          </a:xfrm>
        </p:spPr>
        <p:txBody>
          <a:bodyPr/>
          <a:lstStyle/>
          <a:p>
            <a:pPr marL="0" indent="0">
              <a:buNone/>
            </a:pPr>
            <a:r>
              <a:rPr lang="en-US" sz="3600" b="1">
                <a:solidFill>
                  <a:srgbClr val="0070C0"/>
                </a:solidFill>
                <a:latin typeface="Times New Roman" panose="02020603050405020304" pitchFamily="18" charset="0"/>
                <a:cs typeface="Times New Roman" panose="02020603050405020304" pitchFamily="18" charset="0"/>
              </a:rPr>
              <a:t>HOẠT ĐỘNG 2 : </a:t>
            </a:r>
            <a:r>
              <a:rPr lang="en-US" sz="3600" b="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 hiểu những việc làm thể hiện quan tâm chăm sóc ông bà, cha mẹ.</a:t>
            </a:r>
          </a:p>
        </p:txBody>
      </p:sp>
    </p:spTree>
    <p:extLst>
      <p:ext uri="{BB962C8B-B14F-4D97-AF65-F5344CB8AC3E}">
        <p14:creationId xmlns:p14="http://schemas.microsoft.com/office/powerpoint/2010/main" val="4199945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23749" t="20905" r="20876" b="14440"/>
          <a:stretch>
            <a:fillRect/>
          </a:stretch>
        </p:blipFill>
        <p:spPr bwMode="auto">
          <a:xfrm>
            <a:off x="0" y="0"/>
            <a:ext cx="12191999"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24966" t="20905" r="49184" b="46990"/>
          <a:stretch>
            <a:fillRect/>
          </a:stretch>
        </p:blipFill>
        <p:spPr bwMode="auto">
          <a:xfrm>
            <a:off x="614864" y="189191"/>
            <a:ext cx="10750331" cy="6432331"/>
          </a:xfrm>
          <a:prstGeom prst="rect">
            <a:avLst/>
          </a:prstGeom>
          <a:noFill/>
          <a:ln w="9525">
            <a:noFill/>
            <a:miter lim="800000"/>
            <a:headEnd/>
            <a:tailEnd/>
          </a:ln>
        </p:spPr>
      </p:pic>
    </p:spTree>
    <p:extLst>
      <p:ext uri="{BB962C8B-B14F-4D97-AF65-F5344CB8AC3E}">
        <p14:creationId xmlns:p14="http://schemas.microsoft.com/office/powerpoint/2010/main" val="1353202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23749" t="53053" r="20876" b="14440"/>
          <a:stretch>
            <a:fillRect/>
          </a:stretch>
        </p:blipFill>
        <p:spPr bwMode="auto">
          <a:xfrm>
            <a:off x="0" y="3409950"/>
            <a:ext cx="11696699" cy="3448050"/>
          </a:xfrm>
          <a:prstGeom prst="rect">
            <a:avLst/>
          </a:prstGeom>
          <a:noFill/>
          <a:ln w="9525">
            <a:noFill/>
            <a:miter lim="800000"/>
            <a:headEnd/>
            <a:tailEnd/>
          </a:ln>
        </p:spPr>
      </p:pic>
      <p:pic>
        <p:nvPicPr>
          <p:cNvPr id="3" name="Picture 2"/>
          <p:cNvPicPr>
            <a:picLocks noChangeAspect="1" noChangeArrowheads="1"/>
          </p:cNvPicPr>
          <p:nvPr/>
        </p:nvPicPr>
        <p:blipFill>
          <a:blip r:embed="rId2" cstate="print"/>
          <a:srcRect l="50658" t="20905" r="20876" b="46588"/>
          <a:stretch>
            <a:fillRect/>
          </a:stretch>
        </p:blipFill>
        <p:spPr bwMode="auto">
          <a:xfrm>
            <a:off x="2686050" y="0"/>
            <a:ext cx="6267449" cy="3448050"/>
          </a:xfrm>
          <a:prstGeom prst="rect">
            <a:avLst/>
          </a:prstGeom>
          <a:noFill/>
          <a:ln w="9525">
            <a:noFill/>
            <a:miter lim="800000"/>
            <a:headEnd/>
            <a:tailEnd/>
          </a:ln>
        </p:spPr>
      </p:pic>
    </p:spTree>
    <p:extLst>
      <p:ext uri="{BB962C8B-B14F-4D97-AF65-F5344CB8AC3E}">
        <p14:creationId xmlns:p14="http://schemas.microsoft.com/office/powerpoint/2010/main" val="5324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p:cNvSpPr/>
          <p:nvPr/>
        </p:nvSpPr>
        <p:spPr>
          <a:xfrm>
            <a:off x="3515933" y="489397"/>
            <a:ext cx="5808372" cy="113334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Times New Roman" panose="02020603050405020304" pitchFamily="18" charset="0"/>
                <a:cs typeface="Times New Roman" panose="02020603050405020304" pitchFamily="18" charset="0"/>
              </a:rPr>
              <a:t>THẢO LUẬN NHÓM</a:t>
            </a:r>
          </a:p>
        </p:txBody>
      </p:sp>
      <p:pic>
        <p:nvPicPr>
          <p:cNvPr id="1026" name="Picture 2" descr="Ảnh động đẹp (18)"/>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8071" y="193988"/>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Ảnh động đẹp (93)"/>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8071" y="3785495"/>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động trang trí (15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6494" y="5890519"/>
            <a:ext cx="8692211" cy="752476"/>
          </a:xfrm>
          <a:prstGeom prst="rect">
            <a:avLst/>
          </a:prstGeom>
          <a:noFill/>
          <a:extLst>
            <a:ext uri="{909E8E84-426E-40DD-AFC4-6F175D3DCCD1}">
              <a14:hiddenFill xmlns:a14="http://schemas.microsoft.com/office/drawing/2010/main">
                <a:solidFill>
                  <a:srgbClr val="FFFFFF"/>
                </a:solidFill>
              </a14:hiddenFill>
            </a:ext>
          </a:extLst>
        </p:spPr>
      </p:pic>
      <p:pic>
        <p:nvPicPr>
          <p:cNvPr id="2"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3953815" y="2226062"/>
            <a:ext cx="4649273" cy="2613174"/>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427857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50529" t="20905" r="20876" b="46396"/>
          <a:stretch>
            <a:fillRect/>
          </a:stretch>
        </p:blipFill>
        <p:spPr bwMode="auto">
          <a:xfrm>
            <a:off x="283787" y="299554"/>
            <a:ext cx="11475335" cy="6321972"/>
          </a:xfrm>
          <a:prstGeom prst="rect">
            <a:avLst/>
          </a:prstGeom>
          <a:noFill/>
          <a:ln w="9525">
            <a:noFill/>
            <a:miter lim="800000"/>
            <a:headEnd/>
            <a:tailEnd/>
          </a:ln>
        </p:spPr>
      </p:pic>
    </p:spTree>
    <p:extLst>
      <p:ext uri="{BB962C8B-B14F-4D97-AF65-F5344CB8AC3E}">
        <p14:creationId xmlns:p14="http://schemas.microsoft.com/office/powerpoint/2010/main" val="2688302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23749" t="52415" r="49256" b="14440"/>
          <a:stretch>
            <a:fillRect/>
          </a:stretch>
        </p:blipFill>
        <p:spPr bwMode="auto">
          <a:xfrm>
            <a:off x="268021" y="0"/>
            <a:ext cx="11594019" cy="6858000"/>
          </a:xfrm>
          <a:prstGeom prst="rect">
            <a:avLst/>
          </a:prstGeom>
          <a:noFill/>
          <a:ln w="9525">
            <a:noFill/>
            <a:miter lim="800000"/>
            <a:headEnd/>
            <a:tailEnd/>
          </a:ln>
        </p:spPr>
      </p:pic>
    </p:spTree>
    <p:extLst>
      <p:ext uri="{BB962C8B-B14F-4D97-AF65-F5344CB8AC3E}">
        <p14:creationId xmlns:p14="http://schemas.microsoft.com/office/powerpoint/2010/main" val="1670133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50529" t="53307" r="23478" b="14440"/>
          <a:stretch>
            <a:fillRect/>
          </a:stretch>
        </p:blipFill>
        <p:spPr bwMode="auto">
          <a:xfrm>
            <a:off x="567576" y="94596"/>
            <a:ext cx="11155668" cy="6668814"/>
          </a:xfrm>
          <a:prstGeom prst="rect">
            <a:avLst/>
          </a:prstGeom>
          <a:noFill/>
          <a:ln w="9525">
            <a:noFill/>
            <a:miter lim="800000"/>
            <a:headEnd/>
            <a:tailEnd/>
          </a:ln>
        </p:spPr>
      </p:pic>
    </p:spTree>
    <p:extLst>
      <p:ext uri="{BB962C8B-B14F-4D97-AF65-F5344CB8AC3E}">
        <p14:creationId xmlns:p14="http://schemas.microsoft.com/office/powerpoint/2010/main" val="1957426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3CAE0D-3FDF-457E-9EF0-13CE727CB767}"/>
              </a:ext>
            </a:extLst>
          </p:cNvPr>
          <p:cNvSpPr>
            <a:spLocks noGrp="1"/>
          </p:cNvSpPr>
          <p:nvPr>
            <p:ph idx="1"/>
          </p:nvPr>
        </p:nvSpPr>
        <p:spPr>
          <a:xfrm>
            <a:off x="1371600" y="1825625"/>
            <a:ext cx="9408695" cy="3143417"/>
          </a:xfrm>
        </p:spPr>
        <p:txBody>
          <a:bodyPr/>
          <a:lstStyle/>
          <a:p>
            <a:pPr marL="0" indent="0" algn="ctr">
              <a:buNone/>
            </a:pPr>
            <a:r>
              <a:rPr lang="en-US" sz="4400" b="1" i="1" u="sng">
                <a:solidFill>
                  <a:srgbClr val="FF0000"/>
                </a:solidFill>
                <a:latin typeface="Times New Roman" panose="02020603050405020304" pitchFamily="18" charset="0"/>
                <a:cs typeface="Times New Roman" panose="02020603050405020304" pitchFamily="18" charset="0"/>
              </a:rPr>
              <a:t>Kết luận</a:t>
            </a:r>
          </a:p>
          <a:p>
            <a:pPr marL="0" indent="0">
              <a:buNone/>
            </a:pPr>
            <a:r>
              <a:rPr lang="en-US" sz="4400">
                <a:latin typeface="Times New Roman" panose="02020603050405020304" pitchFamily="18" charset="0"/>
                <a:cs typeface="Times New Roman" panose="02020603050405020304" pitchFamily="18" charset="0"/>
              </a:rPr>
              <a:t>Các </a:t>
            </a:r>
            <a:r>
              <a:rPr lang="en-US" sz="4400" err="1">
                <a:latin typeface="Times New Roman" panose="02020603050405020304" pitchFamily="18" charset="0"/>
                <a:cs typeface="Times New Roman" panose="02020603050405020304" pitchFamily="18" charset="0"/>
              </a:rPr>
              <a:t>em</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nên</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làm</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những</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việc</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vừa</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sức</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để</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quan</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tâm</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chăm</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sóc</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ông</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bà</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ba</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mẹ</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và</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có</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thái</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độ</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lễ</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phép</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đối</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với</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ông</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bà</a:t>
            </a:r>
            <a:r>
              <a:rPr lang="en-US" sz="4400">
                <a:latin typeface="Times New Roman" panose="02020603050405020304" pitchFamily="18" charset="0"/>
                <a:cs typeface="Times New Roman" panose="02020603050405020304" pitchFamily="18" charset="0"/>
              </a:rPr>
              <a:t> cha mẹ. </a:t>
            </a:r>
          </a:p>
        </p:txBody>
      </p:sp>
    </p:spTree>
    <p:extLst>
      <p:ext uri="{BB962C8B-B14F-4D97-AF65-F5344CB8AC3E}">
        <p14:creationId xmlns:p14="http://schemas.microsoft.com/office/powerpoint/2010/main" val="70189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8" name="Picture 4" descr="Hình ảnh Động Vật Hoạt Hình Con Chó, Phong Cách Hoạt Hình, Nằm Với Con Chó  Con, Dễ Thương Vector và PNG với nền trong suốt để tải xuống miễn phí"/>
          <p:cNvPicPr>
            <a:picLocks noChangeAspect="1" noChangeArrowheads="1"/>
          </p:cNvPicPr>
          <p:nvPr/>
        </p:nvPicPr>
        <p:blipFill>
          <a:blip r:embed="rId10" cstate="print">
            <a:extLst>
              <a:ext uri="{28A0092B-C50C-407E-A947-70E740481C1C}">
                <a14:useLocalDpi xmlns:a14="http://schemas.microsoft.com/office/drawing/2010/main" val="0"/>
              </a:ext>
            </a:extLst>
          </a:blip>
          <a:srcRect b="8267"/>
          <a:stretch>
            <a:fillRect/>
          </a:stretch>
        </p:blipFill>
        <p:spPr bwMode="auto">
          <a:xfrm>
            <a:off x="1654" y="49401"/>
            <a:ext cx="6115321" cy="3392299"/>
          </a:xfrm>
          <a:prstGeom prst="rect">
            <a:avLst/>
          </a:prstGeom>
          <a:noFill/>
          <a:extLst>
            <a:ext uri="{909E8E84-426E-40DD-AFC4-6F175D3DCCD1}">
              <a14:hiddenFill xmlns:a14="http://schemas.microsoft.com/office/drawing/2010/main">
                <a:solidFill>
                  <a:srgbClr val="FFFFFF"/>
                </a:solidFill>
              </a14:hiddenFill>
            </a:ext>
          </a:extLst>
        </p:spPr>
      </p:pic>
      <p:pic>
        <p:nvPicPr>
          <p:cNvPr id="7" name="BaNgonNenLungLinh-MatNgoc_3g6cg">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1" cstate="print"/>
          <a:stretch>
            <a:fillRect/>
          </a:stretch>
        </p:blipFill>
        <p:spPr>
          <a:xfrm>
            <a:off x="173038" y="2503488"/>
            <a:ext cx="609600" cy="609600"/>
          </a:xfrm>
        </p:spPr>
      </p:pic>
      <p:pic>
        <p:nvPicPr>
          <p:cNvPr id="10" name="Picture 9"/>
          <p:cNvPicPr>
            <a:picLocks noChangeAspect="1"/>
          </p:cNvPicPr>
          <p:nvPr/>
        </p:nvPicPr>
        <p:blipFill>
          <a:blip r:embed="rId12" cstate="print"/>
          <a:stretch>
            <a:fillRect/>
          </a:stretch>
        </p:blipFill>
        <p:spPr>
          <a:xfrm>
            <a:off x="0" y="3454400"/>
            <a:ext cx="6121399" cy="3403600"/>
          </a:xfrm>
          <a:prstGeom prst="rect">
            <a:avLst/>
          </a:prstGeom>
        </p:spPr>
      </p:pic>
      <p:pic>
        <p:nvPicPr>
          <p:cNvPr id="8" name="CaNhaThuongNhau-XuanMai_rc8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85913" y="6256422"/>
            <a:ext cx="609600" cy="609600"/>
          </a:xfrm>
          <a:prstGeom prst="rect">
            <a:avLst/>
          </a:prstGeom>
        </p:spPr>
      </p:pic>
      <p:pic>
        <p:nvPicPr>
          <p:cNvPr id="12" name="Picture 11"/>
          <p:cNvPicPr>
            <a:picLocks noChangeAspect="1"/>
          </p:cNvPicPr>
          <p:nvPr/>
        </p:nvPicPr>
        <p:blipFill>
          <a:blip r:embed="rId13" cstate="print"/>
          <a:stretch>
            <a:fillRect/>
          </a:stretch>
        </p:blipFill>
        <p:spPr>
          <a:xfrm>
            <a:off x="6121400" y="3327400"/>
            <a:ext cx="6070600" cy="3538622"/>
          </a:xfrm>
          <a:prstGeom prst="rect">
            <a:avLst/>
          </a:prstGeom>
        </p:spPr>
      </p:pic>
      <p:pic>
        <p:nvPicPr>
          <p:cNvPr id="11" name="Picture 10"/>
          <p:cNvPicPr>
            <a:picLocks noChangeAspect="1"/>
          </p:cNvPicPr>
          <p:nvPr/>
        </p:nvPicPr>
        <p:blipFill>
          <a:blip r:embed="rId14" cstate="print"/>
          <a:srcRect b="6061"/>
          <a:stretch>
            <a:fillRect/>
          </a:stretch>
        </p:blipFill>
        <p:spPr>
          <a:xfrm>
            <a:off x="6108700" y="0"/>
            <a:ext cx="6083300" cy="3378200"/>
          </a:xfrm>
          <a:prstGeom prst="rect">
            <a:avLst/>
          </a:prstGeom>
        </p:spPr>
      </p:pic>
      <p:pic>
        <p:nvPicPr>
          <p:cNvPr id="13" name="ChauYeuBa-XuanMai-262137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6488548" y="2494020"/>
            <a:ext cx="609600" cy="609600"/>
          </a:xfrm>
          <a:prstGeom prst="rect">
            <a:avLst/>
          </a:prstGeom>
        </p:spPr>
      </p:pic>
      <p:sp>
        <p:nvSpPr>
          <p:cNvPr id="14" name="TextBox 13"/>
          <p:cNvSpPr txBox="1"/>
          <p:nvPr/>
        </p:nvSpPr>
        <p:spPr>
          <a:xfrm>
            <a:off x="1290052" y="2902989"/>
            <a:ext cx="400651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a:solidFill>
                  <a:schemeClr val="tx1"/>
                </a:solidFill>
                <a:latin typeface="Times New Roman" panose="02020603050405020304" pitchFamily="18" charset="0"/>
                <a:cs typeface="Times New Roman" panose="02020603050405020304" pitchFamily="18" charset="0"/>
              </a:rPr>
              <a:t>Ba </a:t>
            </a:r>
            <a:r>
              <a:rPr lang="en-US" sz="2800" b="1" err="1">
                <a:solidFill>
                  <a:schemeClr val="tx1"/>
                </a:solidFill>
                <a:latin typeface="Times New Roman" panose="02020603050405020304" pitchFamily="18" charset="0"/>
                <a:cs typeface="Times New Roman" panose="02020603050405020304" pitchFamily="18" charset="0"/>
              </a:rPr>
              <a:t>ngọn</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nến</a:t>
            </a:r>
            <a:r>
              <a:rPr lang="en-US" sz="2800" b="1">
                <a:solidFill>
                  <a:schemeClr val="tx1"/>
                </a:solidFill>
                <a:latin typeface="Times New Roman" panose="02020603050405020304" pitchFamily="18" charset="0"/>
                <a:cs typeface="Times New Roman" panose="02020603050405020304" pitchFamily="18" charset="0"/>
              </a:rPr>
              <a:t> lung </a:t>
            </a:r>
            <a:r>
              <a:rPr lang="en-US" sz="2800" b="1" err="1">
                <a:solidFill>
                  <a:schemeClr val="tx1"/>
                </a:solidFill>
                <a:latin typeface="Times New Roman" panose="02020603050405020304" pitchFamily="18" charset="0"/>
                <a:cs typeface="Times New Roman" panose="02020603050405020304" pitchFamily="18" charset="0"/>
              </a:rPr>
              <a:t>linh</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22647" y="2833591"/>
            <a:ext cx="400651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b="1" err="1">
                <a:solidFill>
                  <a:schemeClr val="tx1"/>
                </a:solidFill>
                <a:latin typeface="Times New Roman" panose="02020603050405020304" pitchFamily="18" charset="0"/>
                <a:cs typeface="Times New Roman" panose="02020603050405020304" pitchFamily="18" charset="0"/>
              </a:rPr>
              <a:t>Cháu</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yêu</a:t>
            </a:r>
            <a:r>
              <a:rPr lang="en-US" sz="2800" b="1">
                <a:solidFill>
                  <a:schemeClr val="tx1"/>
                </a:solidFill>
                <a:latin typeface="Times New Roman" panose="02020603050405020304" pitchFamily="18" charset="0"/>
                <a:cs typeface="Times New Roman" panose="02020603050405020304" pitchFamily="18" charset="0"/>
              </a:rPr>
              <a:t> </a:t>
            </a:r>
            <a:r>
              <a:rPr lang="en-US" sz="2800" b="1" err="1">
                <a:solidFill>
                  <a:schemeClr val="tx1"/>
                </a:solidFill>
                <a:latin typeface="Times New Roman" panose="02020603050405020304" pitchFamily="18" charset="0"/>
                <a:cs typeface="Times New Roman" panose="02020603050405020304" pitchFamily="18" charset="0"/>
              </a:rPr>
              <a:t>bà</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15" name="BanTayMe-BuiDinhThao_x96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6488548" y="6328611"/>
            <a:ext cx="609600" cy="609600"/>
          </a:xfrm>
          <a:prstGeom prst="rect">
            <a:avLst/>
          </a:prstGeom>
        </p:spPr>
      </p:pic>
      <p:sp>
        <p:nvSpPr>
          <p:cNvPr id="19" name="TextBox 18"/>
          <p:cNvSpPr txBox="1"/>
          <p:nvPr/>
        </p:nvSpPr>
        <p:spPr>
          <a:xfrm>
            <a:off x="7159146" y="6328611"/>
            <a:ext cx="400651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b="1">
                <a:solidFill>
                  <a:schemeClr val="tx1"/>
                </a:solidFill>
                <a:latin typeface="Times New Roman" panose="02020603050405020304" pitchFamily="18" charset="0"/>
                <a:cs typeface="Times New Roman" panose="02020603050405020304" pitchFamily="18" charset="0"/>
              </a:rPr>
              <a:t>Bàn tay mẹ</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85252" y="6325012"/>
            <a:ext cx="400651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b="1">
                <a:solidFill>
                  <a:schemeClr val="tx1"/>
                </a:solidFill>
                <a:latin typeface="Times New Roman" panose="02020603050405020304" pitchFamily="18" charset="0"/>
                <a:cs typeface="Times New Roman" panose="02020603050405020304" pitchFamily="18" charset="0"/>
              </a:rPr>
              <a:t>Cả nhà thương nhau</a:t>
            </a:r>
            <a:endParaRPr lang="vi-VN"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01301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1028"/>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40065"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3" presetClass="mediacall" presetSubtype="0" fill="hold" nodeType="clickEffect">
                                  <p:stCondLst>
                                    <p:cond delay="0"/>
                                  </p:stCondLst>
                                  <p:childTnLst>
                                    <p:cmd type="call" cmd="stop">
                                      <p:cBhvr>
                                        <p:cTn id="11" dur="1"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8594"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8"/>
                                        </p:tgtEl>
                                      </p:cBhvr>
                                    </p:cmd>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nextCondLst>
                <p:cond evt="onClick" delay="0">
                  <p:tgtEl>
                    <p:spTgt spid="10"/>
                  </p:tgtEl>
                </p:cond>
              </p:nextCondLst>
            </p:seq>
            <p:audio>
              <p:cMediaNode vol="80000">
                <p:cTn id="34" fill="hold" display="0">
                  <p:stCondLst>
                    <p:cond delay="indefinite"/>
                  </p:stCondLst>
                  <p:endCondLst>
                    <p:cond evt="onStopAudio" delay="0">
                      <p:tgtEl>
                        <p:sldTgt/>
                      </p:tgtEl>
                    </p:cond>
                  </p:endCondLst>
                </p:cTn>
                <p:tgtEl>
                  <p:spTgt spid="13"/>
                </p:tgtEl>
              </p:cMediaNode>
            </p:audio>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4075"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3" presetClass="mediacall" presetSubtype="0" fill="hold" nodeType="clickEffect">
                                  <p:stCondLst>
                                    <p:cond delay="0"/>
                                  </p:stCondLst>
                                  <p:childTnLst>
                                    <p:cmd type="call" cmd="stop">
                                      <p:cBhvr>
                                        <p:cTn id="43" dur="1" fill="hold"/>
                                        <p:tgtEl>
                                          <p:spTgt spid="13"/>
                                        </p:tgtEl>
                                      </p:cBhvr>
                                    </p:cmd>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5"/>
                </p:tgtEl>
              </p:cMediaNode>
            </p:audio>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97052" fill="hold"/>
                                        <p:tgtEl>
                                          <p:spTgt spid="15"/>
                                        </p:tgtEl>
                                      </p:cBhvr>
                                    </p:cmd>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15"/>
                                        </p:tgtEl>
                                      </p:cBhvr>
                                    </p:cmd>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childTnLst>
              </p:cTn>
              <p:nextCondLst>
                <p:cond evt="onClick" delay="0">
                  <p:tgtEl>
                    <p:spTgt spid="12"/>
                  </p:tgtEl>
                </p:cond>
              </p:nextCondLst>
            </p:seq>
          </p:childTnLst>
        </p:cTn>
      </p:par>
    </p:tnLst>
    <p:bldLst>
      <p:bldP spid="14" grpId="0" animBg="1"/>
      <p:bldP spid="17"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Ảnh động đẹp (16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8" y="4095749"/>
            <a:ext cx="7620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Ảnh động đẹp (17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2446" y="0"/>
            <a:ext cx="5334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Ảnh động đẹp (17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18" y="0"/>
            <a:ext cx="5334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Ảnh động đẹp (16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3221" y="4095749"/>
            <a:ext cx="7620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Ảnh động trang trí (13)"/>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1278" y="6290780"/>
            <a:ext cx="9136847" cy="3883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Ảnh động trang trí (13)"/>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6565" y="221284"/>
            <a:ext cx="9136847" cy="3883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1337" y="1390705"/>
            <a:ext cx="10501884" cy="2308324"/>
          </a:xfrm>
          <a:prstGeom prst="rect">
            <a:avLst/>
          </a:prstGeom>
          <a:noFill/>
        </p:spPr>
        <p:txBody>
          <a:bodyPr wrap="square" lIns="91440" tIns="45720" rIns="91440" bIns="45720">
            <a:spAutoFit/>
          </a:bodyPr>
          <a:lstStyle/>
          <a:p>
            <a:pPr algn="ctr"/>
            <a:r>
              <a:rPr lang="en-US" sz="72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CẢM ƠN QUÝ THẦY, CÔ VÀ </a:t>
            </a:r>
          </a:p>
          <a:p>
            <a:pPr algn="ctr"/>
            <a:r>
              <a:rPr lang="en-US" sz="72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CÁC EM HỌC SINH</a:t>
            </a:r>
          </a:p>
        </p:txBody>
      </p:sp>
    </p:spTree>
    <p:extLst>
      <p:ext uri="{BB962C8B-B14F-4D97-AF65-F5344CB8AC3E}">
        <p14:creationId xmlns:p14="http://schemas.microsoft.com/office/powerpoint/2010/main" val="268742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7B7F-DF0B-45B3-B0FB-9E6CBC332E1B}"/>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LỚP 2 - TOÁN - ĐỀ 30 (NÂNG CAO) - TH Cát B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35678" y="762524"/>
            <a:ext cx="9203930" cy="2126201"/>
          </a:xfrm>
          <a:prstGeom prst="rect">
            <a:avLst/>
          </a:prstGeom>
          <a:noFill/>
        </p:spPr>
        <p:txBody>
          <a:bodyPr wrap="none" lIns="91440" tIns="45720" rIns="91440" bIns="45720">
            <a:prstTxWarp prst="textPlain">
              <a:avLst/>
            </a:prstTxWarp>
            <a:spAutoFit/>
          </a:bodyPr>
          <a:lstStyle/>
          <a:p>
            <a:pPr algn="ctr"/>
            <a:r>
              <a:rPr lang="en-US" sz="5400" b="1" err="1">
                <a:ln w="22225">
                  <a:solidFill>
                    <a:schemeClr val="accent2"/>
                  </a:solidFill>
                  <a:prstDash val="solid"/>
                </a:ln>
                <a:solidFill>
                  <a:schemeClr val="accent2">
                    <a:lumMod val="40000"/>
                    <a:lumOff val="60000"/>
                  </a:schemeClr>
                </a:solidFill>
              </a:rPr>
              <a:t>Chủ</a:t>
            </a:r>
            <a:r>
              <a:rPr lang="en-US" sz="5400" b="1">
                <a:ln w="22225">
                  <a:solidFill>
                    <a:schemeClr val="accent2"/>
                  </a:solidFill>
                  <a:prstDash val="solid"/>
                </a:ln>
                <a:solidFill>
                  <a:schemeClr val="accent2">
                    <a:lumMod val="40000"/>
                    <a:lumOff val="60000"/>
                  </a:schemeClr>
                </a:solidFill>
              </a:rPr>
              <a:t> </a:t>
            </a:r>
            <a:r>
              <a:rPr lang="en-US" sz="5400" b="1" err="1">
                <a:ln w="22225">
                  <a:solidFill>
                    <a:schemeClr val="accent2"/>
                  </a:solidFill>
                  <a:prstDash val="solid"/>
                </a:ln>
                <a:solidFill>
                  <a:schemeClr val="accent2">
                    <a:lumMod val="40000"/>
                    <a:lumOff val="60000"/>
                  </a:schemeClr>
                </a:solidFill>
              </a:rPr>
              <a:t>đề</a:t>
            </a:r>
            <a:endParaRPr lang="en-US" sz="5400" b="1">
              <a:ln w="22225">
                <a:solidFill>
                  <a:schemeClr val="accent2"/>
                </a:solidFill>
                <a:prstDash val="solid"/>
              </a:ln>
              <a:solidFill>
                <a:schemeClr val="accent2">
                  <a:lumMod val="40000"/>
                  <a:lumOff val="60000"/>
                </a:schemeClr>
              </a:solidFill>
            </a:endParaRPr>
          </a:p>
          <a:p>
            <a:pPr algn="ctr"/>
            <a:r>
              <a:rPr lang="en-US" sz="5400" b="1">
                <a:ln w="22225">
                  <a:solidFill>
                    <a:schemeClr val="accent2"/>
                  </a:solidFill>
                  <a:prstDash val="solid"/>
                </a:ln>
                <a:solidFill>
                  <a:schemeClr val="accent2">
                    <a:lumMod val="40000"/>
                    <a:lumOff val="60000"/>
                  </a:schemeClr>
                </a:solidFill>
              </a:rPr>
              <a:t>QUAN TÂM CHĂM SÓC</a:t>
            </a:r>
          </a:p>
          <a:p>
            <a:pPr algn="ctr"/>
            <a:r>
              <a:rPr lang="en-US" sz="5400" b="1">
                <a:ln w="22225">
                  <a:solidFill>
                    <a:schemeClr val="accent2"/>
                  </a:solidFill>
                  <a:prstDash val="solid"/>
                </a:ln>
                <a:solidFill>
                  <a:schemeClr val="accent2">
                    <a:lumMod val="40000"/>
                    <a:lumOff val="60000"/>
                  </a:schemeClr>
                </a:solidFill>
              </a:rPr>
              <a:t>NGƯỜI THÂN TRONG GIA ĐÌNH</a:t>
            </a:r>
          </a:p>
        </p:txBody>
      </p:sp>
    </p:spTree>
    <p:extLst>
      <p:ext uri="{BB962C8B-B14F-4D97-AF65-F5344CB8AC3E}">
        <p14:creationId xmlns:p14="http://schemas.microsoft.com/office/powerpoint/2010/main" val="379331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7B7F-DF0B-45B3-B0FB-9E6CBC332E1B}"/>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LỚP 2 - TOÁN - ĐỀ 30 (NÂNG CAO) - TH Cát B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58899" y="2060975"/>
            <a:ext cx="8940583" cy="707886"/>
          </a:xfrm>
          <a:prstGeom prst="rect">
            <a:avLst/>
          </a:prstGeom>
          <a:noFill/>
        </p:spPr>
        <p:txBody>
          <a:bodyPr wrap="square" lIns="91440" tIns="45720" rIns="91440" bIns="45720">
            <a:spAutoFit/>
          </a:bodyPr>
          <a:lstStyle/>
          <a:p>
            <a:pPr algn="ctr"/>
            <a:r>
              <a:rPr lang="en-US" sz="4000" b="1" err="1">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Bài</a:t>
            </a:r>
            <a:r>
              <a:rPr lang="en-US" sz="4000" b="1">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 8: EM VỚI ÔNG BÀ, CHA MẸ</a:t>
            </a:r>
            <a:endParaRPr lang="en-US" sz="4000" b="1" cap="none" spc="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endParaRPr>
          </a:p>
        </p:txBody>
      </p:sp>
      <p:sp>
        <p:nvSpPr>
          <p:cNvPr id="7" name="Rectangle 6"/>
          <p:cNvSpPr/>
          <p:nvPr/>
        </p:nvSpPr>
        <p:spPr>
          <a:xfrm>
            <a:off x="4571999" y="850900"/>
            <a:ext cx="2987899" cy="952500"/>
          </a:xfrm>
          <a:prstGeom prst="rect">
            <a:avLst/>
          </a:prstGeom>
          <a:noFill/>
        </p:spPr>
        <p:txBody>
          <a:bodyPr wrap="none" lIns="91440" tIns="45720" rIns="91440" bIns="45720">
            <a:prstTxWarp prst="textPlain">
              <a:avLst/>
            </a:prstTxWarp>
            <a:spAutoFit/>
          </a:bodyPr>
          <a:lstStyle/>
          <a:p>
            <a:pPr algn="ctr"/>
            <a:r>
              <a:rPr lang="en-US" sz="800" b="1" err="1">
                <a:ln w="22225">
                  <a:solidFill>
                    <a:srgbClr val="FFFFFF"/>
                  </a:solidFill>
                  <a:prstDash val="solid"/>
                </a:ln>
                <a:solidFill>
                  <a:srgbClr val="7030A0"/>
                </a:solidFill>
                <a:latin typeface="Times New Roman" pitchFamily="18" charset="0"/>
                <a:cs typeface="Times New Roman" pitchFamily="18" charset="0"/>
              </a:rPr>
              <a:t>Đạo</a:t>
            </a:r>
            <a:r>
              <a:rPr lang="en-US" sz="800" b="1">
                <a:ln w="22225">
                  <a:solidFill>
                    <a:srgbClr val="FFFFFF"/>
                  </a:solidFill>
                  <a:prstDash val="solid"/>
                </a:ln>
                <a:solidFill>
                  <a:srgbClr val="7030A0"/>
                </a:solidFill>
                <a:latin typeface="Times New Roman" pitchFamily="18" charset="0"/>
                <a:cs typeface="Times New Roman" pitchFamily="18" charset="0"/>
              </a:rPr>
              <a:t> đức</a:t>
            </a:r>
          </a:p>
        </p:txBody>
      </p:sp>
      <p:sp>
        <p:nvSpPr>
          <p:cNvPr id="9" name="TextBox 8"/>
          <p:cNvSpPr txBox="1"/>
          <p:nvPr/>
        </p:nvSpPr>
        <p:spPr>
          <a:xfrm>
            <a:off x="2856832" y="108284"/>
            <a:ext cx="6550191" cy="584775"/>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Thứ</a:t>
            </a:r>
            <a:r>
              <a:rPr lang="en-US" sz="3200" b="1" dirty="0">
                <a:solidFill>
                  <a:srgbClr val="0070C0"/>
                </a:solidFill>
                <a:latin typeface="Times New Roman" panose="02020603050405020304" pitchFamily="18" charset="0"/>
                <a:cs typeface="Times New Roman" panose="02020603050405020304" pitchFamily="18" charset="0"/>
              </a:rPr>
              <a:t> Hai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15 </a:t>
            </a:r>
            <a:r>
              <a:rPr lang="en-US" sz="3200" b="1" dirty="0" err="1">
                <a:solidFill>
                  <a:srgbClr val="0070C0"/>
                </a:solidFill>
                <a:latin typeface="Times New Roman" panose="02020603050405020304" pitchFamily="18" charset="0"/>
                <a:cs typeface="Times New Roman" panose="02020603050405020304" pitchFamily="18" charset="0"/>
              </a:rPr>
              <a:t>tháng</a:t>
            </a:r>
            <a:r>
              <a:rPr lang="en-US" sz="3200" b="1">
                <a:solidFill>
                  <a:srgbClr val="0070C0"/>
                </a:solidFill>
                <a:latin typeface="Times New Roman" panose="02020603050405020304" pitchFamily="18" charset="0"/>
                <a:cs typeface="Times New Roman" panose="02020603050405020304" pitchFamily="18" charset="0"/>
              </a:rPr>
              <a:t> 01 </a:t>
            </a:r>
            <a:r>
              <a:rPr lang="en-US" sz="3200" b="1" dirty="0" err="1">
                <a:solidFill>
                  <a:srgbClr val="0070C0"/>
                </a:solidFill>
                <a:latin typeface="Times New Roman" panose="02020603050405020304" pitchFamily="18" charset="0"/>
                <a:cs typeface="Times New Roman" panose="02020603050405020304" pitchFamily="18" charset="0"/>
              </a:rPr>
              <a:t>năm</a:t>
            </a:r>
            <a:r>
              <a:rPr lang="en-US" sz="3200" b="1" dirty="0">
                <a:solidFill>
                  <a:srgbClr val="0070C0"/>
                </a:solidFill>
                <a:latin typeface="Times New Roman" panose="02020603050405020304" pitchFamily="18" charset="0"/>
                <a:cs typeface="Times New Roman" panose="02020603050405020304" pitchFamily="18" charset="0"/>
              </a:rPr>
              <a:t> 2024</a:t>
            </a:r>
            <a:endParaRPr lang="vi-VN"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10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1011-2B03-4337-BBDC-E740D696DE65}"/>
              </a:ext>
            </a:extLst>
          </p:cNvPr>
          <p:cNvSpPr>
            <a:spLocks noGrp="1"/>
          </p:cNvSpPr>
          <p:nvPr>
            <p:ph type="title"/>
          </p:nvPr>
        </p:nvSpPr>
        <p:spPr>
          <a:xfrm>
            <a:off x="2949262" y="645289"/>
            <a:ext cx="6768742" cy="1325563"/>
          </a:xfrm>
        </p:spPr>
        <p:txBody>
          <a:bodyPr>
            <a:normAutofit/>
          </a:bodyPr>
          <a:lstStyle/>
          <a:p>
            <a:r>
              <a:rPr lang="en-US" sz="4800" b="1">
                <a:solidFill>
                  <a:srgbClr val="0070C0"/>
                </a:solidFill>
                <a:latin typeface="Times New Roman" panose="02020603050405020304" pitchFamily="18" charset="0"/>
                <a:cs typeface="Times New Roman" panose="02020603050405020304" pitchFamily="18" charset="0"/>
              </a:rPr>
              <a:t>PHẦN II. KHÁM PHÁ</a:t>
            </a:r>
          </a:p>
        </p:txBody>
      </p:sp>
      <p:sp>
        <p:nvSpPr>
          <p:cNvPr id="3" name="Content Placeholder 2">
            <a:extLst>
              <a:ext uri="{FF2B5EF4-FFF2-40B4-BE49-F238E27FC236}">
                <a16:creationId xmlns:a16="http://schemas.microsoft.com/office/drawing/2014/main" id="{994C566B-295D-493E-B68D-26E457E2DDDD}"/>
              </a:ext>
            </a:extLst>
          </p:cNvPr>
          <p:cNvSpPr>
            <a:spLocks noGrp="1"/>
          </p:cNvSpPr>
          <p:nvPr>
            <p:ph idx="1"/>
          </p:nvPr>
        </p:nvSpPr>
        <p:spPr>
          <a:xfrm>
            <a:off x="2949262" y="1825625"/>
            <a:ext cx="8404537" cy="4351338"/>
          </a:xfrm>
        </p:spPr>
        <p:txBody>
          <a:bodyPr/>
          <a:lstStyle/>
          <a:p>
            <a:pPr marL="0" indent="0">
              <a:buNone/>
            </a:pPr>
            <a:r>
              <a:rPr lang="en-US" sz="3600" b="1">
                <a:solidFill>
                  <a:srgbClr val="0070C0"/>
                </a:solidFill>
                <a:latin typeface="Times New Roman" panose="02020603050405020304" pitchFamily="18" charset="0"/>
                <a:cs typeface="Times New Roman" panose="02020603050405020304" pitchFamily="18" charset="0"/>
              </a:rPr>
              <a:t>HOẠT ĐỘNG 1 : </a:t>
            </a:r>
            <a:r>
              <a:rPr lang="en-US" sz="3600" b="1" err="1">
                <a:solidFill>
                  <a:srgbClr val="0070C0"/>
                </a:solidFill>
                <a:latin typeface="Times New Roman" panose="02020603050405020304" pitchFamily="18" charset="0"/>
                <a:cs typeface="Times New Roman" panose="02020603050405020304" pitchFamily="18" charset="0"/>
              </a:rPr>
              <a:t>Kể</a:t>
            </a:r>
            <a:r>
              <a:rPr lang="en-US" sz="3600" b="1">
                <a:solidFill>
                  <a:srgbClr val="0070C0"/>
                </a:solidFill>
                <a:latin typeface="Times New Roman" panose="02020603050405020304" pitchFamily="18" charset="0"/>
                <a:cs typeface="Times New Roman" panose="02020603050405020304" pitchFamily="18" charset="0"/>
              </a:rPr>
              <a:t> </a:t>
            </a:r>
            <a:r>
              <a:rPr lang="en-US" sz="3600" b="1" err="1">
                <a:solidFill>
                  <a:srgbClr val="0070C0"/>
                </a:solidFill>
                <a:latin typeface="Times New Roman" panose="02020603050405020304" pitchFamily="18" charset="0"/>
                <a:cs typeface="Times New Roman" panose="02020603050405020304" pitchFamily="18" charset="0"/>
              </a:rPr>
              <a:t>chuyện</a:t>
            </a:r>
            <a:r>
              <a:rPr lang="en-US" sz="3600" b="1">
                <a:solidFill>
                  <a:srgbClr val="0070C0"/>
                </a:solidFill>
                <a:latin typeface="Times New Roman" panose="02020603050405020304" pitchFamily="18" charset="0"/>
                <a:cs typeface="Times New Roman" panose="02020603050405020304" pitchFamily="18" charset="0"/>
              </a:rPr>
              <a:t> </a:t>
            </a:r>
            <a:r>
              <a:rPr lang="en-US" sz="3600" b="1" err="1">
                <a:solidFill>
                  <a:srgbClr val="0070C0"/>
                </a:solidFill>
                <a:latin typeface="Times New Roman" panose="02020603050405020304" pitchFamily="18" charset="0"/>
                <a:cs typeface="Times New Roman" panose="02020603050405020304" pitchFamily="18" charset="0"/>
              </a:rPr>
              <a:t>theo</a:t>
            </a:r>
            <a:r>
              <a:rPr lang="en-US" sz="3600" b="1">
                <a:solidFill>
                  <a:srgbClr val="0070C0"/>
                </a:solidFill>
                <a:latin typeface="Times New Roman" panose="02020603050405020304" pitchFamily="18" charset="0"/>
                <a:cs typeface="Times New Roman" panose="02020603050405020304" pitchFamily="18" charset="0"/>
              </a:rPr>
              <a:t> </a:t>
            </a:r>
            <a:r>
              <a:rPr lang="en-US" sz="3600" b="1" err="1">
                <a:solidFill>
                  <a:srgbClr val="0070C0"/>
                </a:solidFill>
                <a:latin typeface="Times New Roman" panose="02020603050405020304" pitchFamily="18" charset="0"/>
                <a:cs typeface="Times New Roman" panose="02020603050405020304" pitchFamily="18" charset="0"/>
              </a:rPr>
              <a:t>tranh</a:t>
            </a:r>
            <a:endParaRPr lang="en-US" sz="36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8109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151A-8AA2-46AC-991A-AB2D6D5905CC}"/>
              </a:ext>
            </a:extLst>
          </p:cNvPr>
          <p:cNvSpPr>
            <a:spLocks noGrp="1"/>
          </p:cNvSpPr>
          <p:nvPr>
            <p:ph type="title"/>
          </p:nvPr>
        </p:nvSpPr>
        <p:spPr>
          <a:xfrm>
            <a:off x="3786607" y="-269150"/>
            <a:ext cx="4800598" cy="1303867"/>
          </a:xfrm>
        </p:spPr>
        <p:txBody>
          <a:bodyPr/>
          <a:lstStyle/>
          <a:p>
            <a:r>
              <a:rPr lang="en-US" sz="4800" b="1" i="1" err="1">
                <a:solidFill>
                  <a:srgbClr val="FF0000"/>
                </a:solidFill>
                <a:latin typeface="Times New Roman" panose="02020603050405020304" pitchFamily="18" charset="0"/>
                <a:cs typeface="Times New Roman" panose="02020603050405020304" pitchFamily="18" charset="0"/>
              </a:rPr>
              <a:t>Quà</a:t>
            </a:r>
            <a:r>
              <a:rPr lang="en-US" sz="4800" b="1" i="1">
                <a:solidFill>
                  <a:srgbClr val="FF0000"/>
                </a:solidFill>
              </a:rPr>
              <a:t> </a:t>
            </a:r>
            <a:r>
              <a:rPr lang="en-US" sz="4800" b="1" i="1" err="1">
                <a:solidFill>
                  <a:srgbClr val="FF0000"/>
                </a:solidFill>
                <a:latin typeface="Times New Roman" panose="02020603050405020304" pitchFamily="18" charset="0"/>
                <a:cs typeface="Times New Roman" panose="02020603050405020304" pitchFamily="18" charset="0"/>
              </a:rPr>
              <a:t>tặng</a:t>
            </a:r>
            <a:r>
              <a:rPr lang="en-US" sz="4800" b="1" i="1">
                <a:solidFill>
                  <a:srgbClr val="FF0000"/>
                </a:solidFill>
              </a:rPr>
              <a:t> </a:t>
            </a:r>
            <a:r>
              <a:rPr lang="en-US" sz="4800" b="1" i="1" err="1">
                <a:solidFill>
                  <a:srgbClr val="FF0000"/>
                </a:solidFill>
                <a:latin typeface="Times New Roman" panose="02020603050405020304" pitchFamily="18" charset="0"/>
                <a:cs typeface="Times New Roman" panose="02020603050405020304" pitchFamily="18" charset="0"/>
              </a:rPr>
              <a:t>mẹ</a:t>
            </a:r>
            <a:r>
              <a:rPr lang="en-US" sz="4800" b="1" i="1">
                <a:solidFill>
                  <a:srgbClr val="FF0000"/>
                </a:solidFill>
              </a:rPr>
              <a:t> </a:t>
            </a:r>
          </a:p>
        </p:txBody>
      </p:sp>
      <p:grpSp>
        <p:nvGrpSpPr>
          <p:cNvPr id="6" name="Group 5"/>
          <p:cNvGrpSpPr/>
          <p:nvPr/>
        </p:nvGrpSpPr>
        <p:grpSpPr>
          <a:xfrm>
            <a:off x="0" y="1034718"/>
            <a:ext cx="6119445" cy="2757082"/>
            <a:chOff x="0" y="1034718"/>
            <a:chExt cx="6119445" cy="2757082"/>
          </a:xfrm>
        </p:grpSpPr>
        <p:pic>
          <p:nvPicPr>
            <p:cNvPr id="4" name="Picture 3"/>
            <p:cNvPicPr>
              <a:picLocks noChangeAspect="1"/>
            </p:cNvPicPr>
            <p:nvPr/>
          </p:nvPicPr>
          <p:blipFill>
            <a:blip r:embed="rId2" cstate="print"/>
            <a:stretch>
              <a:fillRect/>
            </a:stretch>
          </p:blipFill>
          <p:spPr>
            <a:xfrm>
              <a:off x="0" y="1034718"/>
              <a:ext cx="3249637" cy="2757082"/>
            </a:xfrm>
            <a:prstGeom prst="rect">
              <a:avLst/>
            </a:prstGeom>
          </p:spPr>
        </p:pic>
        <p:pic>
          <p:nvPicPr>
            <p:cNvPr id="10" name="Picture 2"/>
            <p:cNvPicPr>
              <a:picLocks noChangeAspect="1" noChangeArrowheads="1"/>
            </p:cNvPicPr>
            <p:nvPr/>
          </p:nvPicPr>
          <p:blipFill rotWithShape="1">
            <a:blip r:embed="rId3" cstate="print"/>
            <a:srcRect l="50573" t="34097" r="20672" b="27526"/>
            <a:stretch/>
          </p:blipFill>
          <p:spPr bwMode="auto">
            <a:xfrm>
              <a:off x="3080042" y="1034718"/>
              <a:ext cx="3039403" cy="2693220"/>
            </a:xfrm>
            <a:prstGeom prst="rect">
              <a:avLst/>
            </a:prstGeom>
            <a:noFill/>
            <a:ln w="9525">
              <a:noFill/>
              <a:miter lim="800000"/>
              <a:headEnd/>
              <a:tailEnd/>
            </a:ln>
          </p:spPr>
        </p:pic>
      </p:grpSp>
      <p:grpSp>
        <p:nvGrpSpPr>
          <p:cNvPr id="8" name="Group 7"/>
          <p:cNvGrpSpPr/>
          <p:nvPr/>
        </p:nvGrpSpPr>
        <p:grpSpPr>
          <a:xfrm>
            <a:off x="6119445" y="970856"/>
            <a:ext cx="6072555" cy="2820944"/>
            <a:chOff x="6119445" y="970856"/>
            <a:chExt cx="6072555" cy="2820944"/>
          </a:xfrm>
        </p:grpSpPr>
        <p:pic>
          <p:nvPicPr>
            <p:cNvPr id="12" name="Picture 2"/>
            <p:cNvPicPr>
              <a:picLocks noChangeAspect="1" noChangeArrowheads="1"/>
            </p:cNvPicPr>
            <p:nvPr/>
          </p:nvPicPr>
          <p:blipFill>
            <a:blip r:embed="rId4" cstate="print"/>
            <a:srcRect l="26131" t="21539" r="48502" b="39238"/>
            <a:stretch>
              <a:fillRect/>
            </a:stretch>
          </p:blipFill>
          <p:spPr bwMode="auto">
            <a:xfrm>
              <a:off x="6119445" y="970856"/>
              <a:ext cx="2724638" cy="2820944"/>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l="50972" t="21290" r="22791" b="40000"/>
            <a:stretch>
              <a:fillRect/>
            </a:stretch>
          </p:blipFill>
          <p:spPr bwMode="auto">
            <a:xfrm>
              <a:off x="8989253" y="970856"/>
              <a:ext cx="3202747" cy="2757082"/>
            </a:xfrm>
            <a:prstGeom prst="rect">
              <a:avLst/>
            </a:prstGeom>
            <a:noFill/>
            <a:ln w="9525">
              <a:noFill/>
              <a:miter lim="800000"/>
              <a:headEnd/>
              <a:tailEnd/>
            </a:ln>
          </p:spPr>
        </p:pic>
      </p:grpSp>
      <p:grpSp>
        <p:nvGrpSpPr>
          <p:cNvPr id="16" name="Group 15"/>
          <p:cNvGrpSpPr/>
          <p:nvPr/>
        </p:nvGrpSpPr>
        <p:grpSpPr>
          <a:xfrm>
            <a:off x="1" y="3666502"/>
            <a:ext cx="6282102" cy="3071924"/>
            <a:chOff x="1" y="3666502"/>
            <a:chExt cx="6282102" cy="3071924"/>
          </a:xfrm>
        </p:grpSpPr>
        <p:pic>
          <p:nvPicPr>
            <p:cNvPr id="14" name="Picture 13"/>
            <p:cNvPicPr>
              <a:picLocks noChangeAspect="1"/>
            </p:cNvPicPr>
            <p:nvPr/>
          </p:nvPicPr>
          <p:blipFill>
            <a:blip r:embed="rId5" cstate="print"/>
            <a:stretch>
              <a:fillRect/>
            </a:stretch>
          </p:blipFill>
          <p:spPr>
            <a:xfrm>
              <a:off x="1" y="3666502"/>
              <a:ext cx="3080042" cy="3071924"/>
            </a:xfrm>
            <a:prstGeom prst="rect">
              <a:avLst/>
            </a:prstGeom>
          </p:spPr>
        </p:pic>
        <p:pic>
          <p:nvPicPr>
            <p:cNvPr id="15" name="Picture 2"/>
            <p:cNvPicPr>
              <a:picLocks noChangeAspect="1" noChangeArrowheads="1"/>
            </p:cNvPicPr>
            <p:nvPr/>
          </p:nvPicPr>
          <p:blipFill>
            <a:blip r:embed="rId6" cstate="print"/>
            <a:srcRect l="52843" t="33411" r="22111" b="27610"/>
            <a:stretch>
              <a:fillRect/>
            </a:stretch>
          </p:blipFill>
          <p:spPr bwMode="auto">
            <a:xfrm>
              <a:off x="2917385" y="3791800"/>
              <a:ext cx="3364718" cy="2946625"/>
            </a:xfrm>
            <a:prstGeom prst="rect">
              <a:avLst/>
            </a:prstGeom>
            <a:noFill/>
            <a:ln w="9525">
              <a:noFill/>
              <a:miter lim="800000"/>
              <a:headEnd/>
              <a:tailEnd/>
            </a:ln>
          </p:spPr>
        </p:pic>
      </p:grpSp>
      <p:pic>
        <p:nvPicPr>
          <p:cNvPr id="17" name="Picture 2"/>
          <p:cNvPicPr>
            <a:picLocks noChangeAspect="1" noChangeArrowheads="1"/>
          </p:cNvPicPr>
          <p:nvPr/>
        </p:nvPicPr>
        <p:blipFill>
          <a:blip r:embed="rId7" cstate="print"/>
          <a:srcRect l="25728" t="45190" r="21319" b="14094"/>
          <a:stretch>
            <a:fillRect/>
          </a:stretch>
        </p:blipFill>
        <p:spPr bwMode="auto">
          <a:xfrm>
            <a:off x="6119444" y="3728119"/>
            <a:ext cx="5964703" cy="3073986"/>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495" t="34361" r="52446" b="24009"/>
          <a:stretch>
            <a:fillRect/>
          </a:stretch>
        </p:blipFill>
        <p:spPr bwMode="auto">
          <a:xfrm>
            <a:off x="1625600" y="0"/>
            <a:ext cx="89408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499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0573" t="34097" r="20672" b="23918"/>
          <a:stretch>
            <a:fillRect/>
          </a:stretch>
        </p:blipFill>
        <p:spPr bwMode="auto">
          <a:xfrm>
            <a:off x="1574799" y="0"/>
            <a:ext cx="9029701" cy="6858000"/>
          </a:xfrm>
          <a:prstGeom prst="rect">
            <a:avLst/>
          </a:prstGeom>
          <a:noFill/>
          <a:ln w="9525">
            <a:noFill/>
            <a:miter lim="800000"/>
            <a:headEnd/>
            <a:tailEnd/>
          </a:ln>
        </p:spPr>
      </p:pic>
    </p:spTree>
    <p:extLst>
      <p:ext uri="{BB962C8B-B14F-4D97-AF65-F5344CB8AC3E}">
        <p14:creationId xmlns:p14="http://schemas.microsoft.com/office/powerpoint/2010/main" val="1084994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6&quot;&gt;&lt;property id=&quot;20148&quot; value=&quot;5&quot;/&gt;&lt;property id=&quot;20300&quot; value=&quot;Slide 2&quot;/&gt;&lt;property id=&quot;20307&quot; value=&quot;270&quot;/&gt;&lt;/object&gt;&lt;object type=&quot;3&quot; unique_id=&quot;10007&quot;&gt;&lt;property id=&quot;20148&quot; value=&quot;5&quot;/&gt;&lt;property id=&quot;20300&quot; value=&quot;Slide 3&quot;/&gt;&lt;property id=&quot;20307&quot; value=&quot;268&quot;/&gt;&lt;/object&gt;&lt;object type=&quot;3&quot; unique_id=&quot;10008&quot;&gt;&lt;property id=&quot;20148&quot; value=&quot;5&quot;/&gt;&lt;property id=&quot;20300&quot; value=&quot;Slide 4&quot;/&gt;&lt;property id=&quot;20307&quot; value=&quot;257&quot;/&gt;&lt;/object&gt;&lt;object type=&quot;3&quot; unique_id=&quot;10009&quot;&gt;&lt;property id=&quot;20148&quot; value=&quot;5&quot;/&gt;&lt;property id=&quot;20300&quot; value=&quot;Slide 5&quot;/&gt;&lt;property id=&quot;20307&quot; value=&quot;273&quot;/&gt;&lt;/object&gt;&lt;object type=&quot;3&quot; unique_id=&quot;10013&quot;&gt;&lt;property id=&quot;20148&quot; value=&quot;5&quot;/&gt;&lt;property id=&quot;20300&quot; value=&quot;Slide 6 - &amp;quot;PHẦN II. KHÁM PHÁ&amp;quot;&quot;/&gt;&lt;property id=&quot;20307&quot; value=&quot;259&quot;/&gt;&lt;/object&gt;&lt;object type=&quot;3&quot; unique_id=&quot;10014&quot;&gt;&lt;property id=&quot;20148&quot; value=&quot;5&quot;/&gt;&lt;property id=&quot;20300&quot; value=&quot;Slide 8&quot;/&gt;&lt;property id=&quot;20307&quot; value=&quot;260&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23&quot;/&gt;&lt;property id=&quot;20307&quot; value=&quot;262&quot;/&gt;&lt;/object&gt;&lt;object type=&quot;3&quot; unique_id=&quot;10018&quot;&gt;&lt;property id=&quot;20148&quot; value=&quot;5&quot;/&gt;&lt;property id=&quot;20300&quot; value=&quot;Slide 26&quot;/&gt;&lt;property id=&quot;20307&quot; value=&quot;263&quot;/&gt;&lt;/object&gt;&lt;object type=&quot;3&quot; unique_id=&quot;10019&quot;&gt;&lt;property id=&quot;20148&quot; value=&quot;5&quot;/&gt;&lt;property id=&quot;20300&quot; value=&quot;Slide 27&quot;/&gt;&lt;property id=&quot;20307&quot; value=&quot;264&quot;/&gt;&lt;/object&gt;&lt;object type=&quot;3&quot; unique_id=&quot;10020&quot;&gt;&lt;property id=&quot;20148&quot; value=&quot;5&quot;/&gt;&lt;property id=&quot;20300&quot; value=&quot;Slide 28&quot;/&gt;&lt;property id=&quot;20307&quot; value=&quot;265&quot;/&gt;&lt;/object&gt;&lt;object type=&quot;3&quot; unique_id=&quot;10021&quot;&gt;&lt;property id=&quot;20148&quot; value=&quot;5&quot;/&gt;&lt;property id=&quot;20300&quot; value=&quot;Slide 29&quot;/&gt;&lt;property id=&quot;20307&quot; value=&quot;266&quot;/&gt;&lt;/object&gt;&lt;object type=&quot;3&quot; unique_id=&quot;10022&quot;&gt;&lt;property id=&quot;20148&quot; value=&quot;5&quot;/&gt;&lt;property id=&quot;20300&quot; value=&quot;Slide 30&quot;/&gt;&lt;property id=&quot;20307&quot; value=&quot;267&quot;/&gt;&lt;/object&gt;&lt;object type=&quot;3&quot; unique_id=&quot;10497&quot;&gt;&lt;property id=&quot;20148&quot; value=&quot;5&quot;/&gt;&lt;property id=&quot;20300&quot; value=&quot;Slide 7 - &amp;quot;Quà tặng mẹ &amp;quot;&quot;/&gt;&lt;property id=&quot;20307&quot; value=&quot;278&quot;/&gt;&lt;/object&gt;&lt;object type=&quot;3&quot; unique_id=&quot;10498&quot;&gt;&lt;property id=&quot;20148&quot; value=&quot;5&quot;/&gt;&lt;property id=&quot;20300&quot; value=&quot;Slide 9&quot;/&gt;&lt;property id=&quot;20307&quot; value=&quot;277&quot;/&gt;&lt;/object&gt;&lt;object type=&quot;3&quot; unique_id=&quot;10499&quot;&gt;&lt;property id=&quot;20148&quot; value=&quot;5&quot;/&gt;&lt;property id=&quot;20300&quot; value=&quot;Slide 10&quot;/&gt;&lt;property id=&quot;20307&quot; value=&quot;279&quot;/&gt;&lt;/object&gt;&lt;object type=&quot;3&quot; unique_id=&quot;10500&quot;&gt;&lt;property id=&quot;20148&quot; value=&quot;5&quot;/&gt;&lt;property id=&quot;20300&quot; value=&quot;Slide 11&quot;/&gt;&lt;property id=&quot;20307&quot; value=&quot;280&quot;/&gt;&lt;/object&gt;&lt;object type=&quot;3&quot; unique_id=&quot;10501&quot;&gt;&lt;property id=&quot;20148&quot; value=&quot;5&quot;/&gt;&lt;property id=&quot;20300&quot; value=&quot;Slide 12&quot;/&gt;&lt;property id=&quot;20307&quot; value=&quot;281&quot;/&gt;&lt;/object&gt;&lt;object type=&quot;3&quot; unique_id=&quot;10502&quot;&gt;&lt;property id=&quot;20148&quot; value=&quot;5&quot;/&gt;&lt;property id=&quot;20300&quot; value=&quot;Slide 13&quot;/&gt;&lt;property id=&quot;20307&quot; value=&quot;282&quot;/&gt;&lt;/object&gt;&lt;object type=&quot;3&quot; unique_id=&quot;10504&quot;&gt;&lt;property id=&quot;20148&quot; value=&quot;5&quot;/&gt;&lt;property id=&quot;20300&quot; value=&quot;Slide 19&quot;/&gt;&lt;property id=&quot;20307&quot; value=&quot;284&quot;/&gt;&lt;/object&gt;&lt;object type=&quot;3&quot; unique_id=&quot;10505&quot;&gt;&lt;property id=&quot;20148&quot; value=&quot;5&quot;/&gt;&lt;property id=&quot;20300&quot; value=&quot;Slide 20&quot;/&gt;&lt;property id=&quot;20307&quot; value=&quot;285&quot;/&gt;&lt;/object&gt;&lt;object type=&quot;3&quot; unique_id=&quot;10506&quot;&gt;&lt;property id=&quot;20148&quot; value=&quot;5&quot;/&gt;&lt;property id=&quot;20300&quot; value=&quot;Slide 22&quot;/&gt;&lt;property id=&quot;20307&quot; value=&quot;286&quot;/&gt;&lt;/object&gt;&lt;object type=&quot;3&quot; unique_id=&quot;10949&quot;&gt;&lt;property id=&quot;20148&quot; value=&quot;5&quot;/&gt;&lt;property id=&quot;20300&quot; value=&quot;Slide 16&quot;/&gt;&lt;property id=&quot;20307&quot; value=&quot;288&quot;/&gt;&lt;/object&gt;&lt;object type=&quot;3&quot; unique_id=&quot;11201&quot;&gt;&lt;property id=&quot;20148&quot; value=&quot;5&quot;/&gt;&lt;property id=&quot;20300&quot; value=&quot;Slide 15 - &amp;quot;Quà tặng mẹ &amp;quot;&quot;/&gt;&lt;property id=&quot;20307&quot; value=&quot;294&quot;/&gt;&lt;/object&gt;&lt;object type=&quot;3&quot; unique_id=&quot;11202&quot;&gt;&lt;property id=&quot;20148&quot; value=&quot;5&quot;/&gt;&lt;property id=&quot;20300&quot; value=&quot;Slide 17&quot;/&gt;&lt;property id=&quot;20307&quot; value=&quot;296&quot;/&gt;&lt;/object&gt;&lt;object type=&quot;3&quot; unique_id=&quot;11203&quot;&gt;&lt;property id=&quot;20148&quot; value=&quot;5&quot;/&gt;&lt;property id=&quot;20300&quot; value=&quot;Slide 18&quot;/&gt;&lt;property id=&quot;20307&quot; value=&quot;297&quot;/&gt;&lt;/object&gt;&lt;object type=&quot;3&quot; unique_id=&quot;11204&quot;&gt;&lt;property id=&quot;20148&quot; value=&quot;5&quot;/&gt;&lt;property id=&quot;20300&quot; value=&quot;Slide 21 - &amp;quot;PHẦN II. KHÁM PHÁ&amp;quot;&quot;/&gt;&lt;property id=&quot;20307&quot; value=&quot;304&quot;/&gt;&lt;/object&gt;&lt;object type=&quot;3&quot; unique_id=&quot;11205&quot;&gt;&lt;property id=&quot;20148&quot; value=&quot;5&quot;/&gt;&lt;property id=&quot;20300&quot; value=&quot;Slide 24&quot;/&gt;&lt;property id=&quot;20307&quot; value=&quot;302&quot;/&gt;&lt;/object&gt;&lt;object type=&quot;3&quot; unique_id=&quot;11206&quot;&gt;&lt;property id=&quot;20148&quot; value=&quot;5&quot;/&gt;&lt;property id=&quot;20300&quot; value=&quot;Slide 25&quot;/&gt;&lt;property id=&quot;20307&quot; value=&quot;30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668</TotalTime>
  <Words>271</Words>
  <Application>Microsoft Office PowerPoint</Application>
  <PresentationFormat>Widescreen</PresentationFormat>
  <Paragraphs>55</Paragraphs>
  <Slides>30</Slides>
  <Notes>0</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Arial</vt:lpstr>
      <vt:lpstr>Calibri</vt:lpstr>
      <vt:lpstr>Calibri Light</vt:lpstr>
      <vt:lpstr>Century Gothic</vt:lpstr>
      <vt:lpstr>Tahoma</vt:lpstr>
      <vt:lpstr>Times New Roman</vt:lpstr>
      <vt:lpstr>VNI-Souvir</vt:lpstr>
      <vt:lpstr>VNI-Times</vt:lpstr>
      <vt:lpstr>Wingdings 3</vt:lpstr>
      <vt:lpstr>Office Theme</vt:lpstr>
      <vt:lpstr>Wisp</vt:lpstr>
      <vt:lpstr>Default Design</vt:lpstr>
      <vt:lpstr>PowerPoint Presentation</vt:lpstr>
      <vt:lpstr>PowerPoint Presentation</vt:lpstr>
      <vt:lpstr>PowerPoint Presentation</vt:lpstr>
      <vt:lpstr>PowerPoint Presentation</vt:lpstr>
      <vt:lpstr>PowerPoint Presentation</vt:lpstr>
      <vt:lpstr>PHẦN II. KHÁM PHÁ</vt:lpstr>
      <vt:lpstr>Quà tặng mẹ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Quà tặng mẹ </vt:lpstr>
      <vt:lpstr>PowerPoint Presentation</vt:lpstr>
      <vt:lpstr>PowerPoint Presentation</vt:lpstr>
      <vt:lpstr>PowerPoint Presentation</vt:lpstr>
      <vt:lpstr>PowerPoint Presentation</vt:lpstr>
      <vt:lpstr>PowerPoint Presentation</vt:lpstr>
      <vt:lpstr>PHẦN II. 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Phú Xuyên</dc:title>
  <dc:creator>Administrator</dc:creator>
  <cp:lastModifiedBy>Administrator</cp:lastModifiedBy>
  <cp:revision>77</cp:revision>
  <dcterms:created xsi:type="dcterms:W3CDTF">2020-12-20T04:51:35Z</dcterms:created>
  <dcterms:modified xsi:type="dcterms:W3CDTF">2024-03-14T13:21:30Z</dcterms:modified>
</cp:coreProperties>
</file>