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9" r:id="rId3"/>
    <p:sldId id="260" r:id="rId4"/>
    <p:sldId id="275" r:id="rId5"/>
    <p:sldId id="262" r:id="rId6"/>
    <p:sldId id="263" r:id="rId7"/>
    <p:sldId id="264" r:id="rId8"/>
    <p:sldId id="268" r:id="rId9"/>
    <p:sldId id="269" r:id="rId10"/>
    <p:sldId id="270" r:id="rId11"/>
    <p:sldId id="271" r:id="rId12"/>
    <p:sldId id="272" r:id="rId13"/>
    <p:sldId id="273"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oBVT"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51" d="100"/>
          <a:sy n="51" d="100"/>
        </p:scale>
        <p:origin x="179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D26A0-0118-49DA-8C9F-C5797B0B145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B1AD943-8616-4B96-88F7-756760B338E0}">
      <dgm:prSet phldrT="[Text]"/>
      <dgm:spPr/>
      <dgm:t>
        <a:bodyPr/>
        <a:lstStyle/>
        <a:p>
          <a:r>
            <a:rPr lang="en-US" dirty="0" err="1" smtClean="0"/>
            <a:t>Bôi</a:t>
          </a:r>
          <a:r>
            <a:rPr lang="en-US" dirty="0" smtClean="0"/>
            <a:t> </a:t>
          </a:r>
          <a:r>
            <a:rPr lang="en-US" dirty="0" err="1" smtClean="0"/>
            <a:t>tay</a:t>
          </a:r>
          <a:r>
            <a:rPr lang="en-US" dirty="0" smtClean="0"/>
            <a:t> </a:t>
          </a:r>
          <a:r>
            <a:rPr lang="en-US" dirty="0" err="1" smtClean="0"/>
            <a:t>bẩn</a:t>
          </a:r>
          <a:r>
            <a:rPr lang="en-US" dirty="0" smtClean="0"/>
            <a:t> </a:t>
          </a:r>
          <a:r>
            <a:rPr lang="en-US" dirty="0" err="1" smtClean="0"/>
            <a:t>vào</a:t>
          </a:r>
          <a:r>
            <a:rPr lang="en-US" dirty="0" smtClean="0"/>
            <a:t> </a:t>
          </a:r>
          <a:r>
            <a:rPr lang="en-US" dirty="0" err="1" smtClean="0"/>
            <a:t>áo</a:t>
          </a:r>
          <a:r>
            <a:rPr lang="en-US" dirty="0" smtClean="0"/>
            <a:t>, </a:t>
          </a:r>
          <a:r>
            <a:rPr lang="en-US" dirty="0" err="1" smtClean="0"/>
            <a:t>tóc</a:t>
          </a:r>
          <a:r>
            <a:rPr lang="en-US" dirty="0" smtClean="0"/>
            <a:t> </a:t>
          </a:r>
          <a:r>
            <a:rPr lang="en-US" dirty="0" err="1" smtClean="0"/>
            <a:t>để</a:t>
          </a:r>
          <a:r>
            <a:rPr lang="en-US" dirty="0" smtClean="0"/>
            <a:t> </a:t>
          </a:r>
          <a:r>
            <a:rPr lang="en-US" dirty="0" err="1" smtClean="0"/>
            <a:t>rối</a:t>
          </a:r>
          <a:r>
            <a:rPr lang="en-US" dirty="0" smtClean="0"/>
            <a:t>, </a:t>
          </a:r>
          <a:r>
            <a:rPr lang="en-US" dirty="0" err="1" smtClean="0"/>
            <a:t>bù</a:t>
          </a:r>
          <a:r>
            <a:rPr lang="en-US" dirty="0" smtClean="0"/>
            <a:t> </a:t>
          </a:r>
          <a:r>
            <a:rPr lang="en-US" dirty="0" err="1" smtClean="0"/>
            <a:t>xù</a:t>
          </a:r>
          <a:r>
            <a:rPr lang="en-US" dirty="0" smtClean="0"/>
            <a:t>. </a:t>
          </a:r>
          <a:r>
            <a:rPr lang="en-US" dirty="0" err="1" smtClean="0"/>
            <a:t>Vì</a:t>
          </a:r>
          <a:r>
            <a:rPr lang="en-US" dirty="0" smtClean="0"/>
            <a:t> </a:t>
          </a:r>
          <a:r>
            <a:rPr lang="en-US" dirty="0" err="1" smtClean="0"/>
            <a:t>tay</a:t>
          </a:r>
          <a:r>
            <a:rPr lang="en-US" dirty="0" smtClean="0"/>
            <a:t> </a:t>
          </a:r>
          <a:r>
            <a:rPr lang="en-US" dirty="0" err="1" smtClean="0"/>
            <a:t>bẩn</a:t>
          </a:r>
          <a:r>
            <a:rPr lang="en-US" dirty="0" smtClean="0"/>
            <a:t> </a:t>
          </a:r>
          <a:r>
            <a:rPr lang="en-US" dirty="0" err="1" smtClean="0"/>
            <a:t>mà</a:t>
          </a:r>
          <a:r>
            <a:rPr lang="en-US" dirty="0" smtClean="0"/>
            <a:t> </a:t>
          </a:r>
          <a:r>
            <a:rPr lang="en-US" dirty="0" err="1" smtClean="0"/>
            <a:t>bôi</a:t>
          </a:r>
          <a:r>
            <a:rPr lang="en-US" dirty="0" smtClean="0"/>
            <a:t> </a:t>
          </a:r>
          <a:r>
            <a:rPr lang="en-US" dirty="0" err="1" smtClean="0"/>
            <a:t>lên</a:t>
          </a:r>
          <a:r>
            <a:rPr lang="en-US" dirty="0" smtClean="0"/>
            <a:t> </a:t>
          </a:r>
          <a:r>
            <a:rPr lang="en-US" dirty="0" err="1" smtClean="0"/>
            <a:t>áo</a:t>
          </a:r>
          <a:r>
            <a:rPr lang="en-US" dirty="0" smtClean="0"/>
            <a:t> </a:t>
          </a:r>
          <a:r>
            <a:rPr lang="en-US" dirty="0" err="1" smtClean="0"/>
            <a:t>sẽ</a:t>
          </a:r>
          <a:r>
            <a:rPr lang="en-US" dirty="0" smtClean="0"/>
            <a:t> </a:t>
          </a:r>
          <a:r>
            <a:rPr lang="en-US" dirty="0" err="1" smtClean="0"/>
            <a:t>làm</a:t>
          </a:r>
          <a:r>
            <a:rPr lang="en-US" dirty="0" smtClean="0"/>
            <a:t> </a:t>
          </a:r>
          <a:r>
            <a:rPr lang="en-US" dirty="0" err="1" smtClean="0"/>
            <a:t>cho</a:t>
          </a:r>
          <a:r>
            <a:rPr lang="en-US" dirty="0" smtClean="0"/>
            <a:t> </a:t>
          </a:r>
          <a:r>
            <a:rPr lang="en-US" dirty="0" err="1" smtClean="0"/>
            <a:t>áo</a:t>
          </a:r>
          <a:r>
            <a:rPr lang="en-US" dirty="0" smtClean="0"/>
            <a:t> </a:t>
          </a:r>
          <a:r>
            <a:rPr lang="en-US" dirty="0" err="1" smtClean="0"/>
            <a:t>bẩn</a:t>
          </a:r>
          <a:r>
            <a:rPr lang="en-US" dirty="0" smtClean="0"/>
            <a:t>, </a:t>
          </a:r>
          <a:r>
            <a:rPr lang="en-US" dirty="0" err="1" smtClean="0"/>
            <a:t>mất</a:t>
          </a:r>
          <a:r>
            <a:rPr lang="en-US" dirty="0" smtClean="0"/>
            <a:t> </a:t>
          </a:r>
          <a:r>
            <a:rPr lang="en-US" dirty="0" err="1" smtClean="0"/>
            <a:t>vệ</a:t>
          </a:r>
          <a:r>
            <a:rPr lang="en-US" dirty="0" smtClean="0"/>
            <a:t> </a:t>
          </a:r>
          <a:r>
            <a:rPr lang="en-US" dirty="0" err="1" smtClean="0"/>
            <a:t>sinh</a:t>
          </a:r>
          <a:r>
            <a:rPr lang="en-US" dirty="0" smtClean="0"/>
            <a:t>, </a:t>
          </a:r>
          <a:r>
            <a:rPr lang="en-US" dirty="0" err="1" smtClean="0"/>
            <a:t>tóc</a:t>
          </a:r>
          <a:r>
            <a:rPr lang="en-US" dirty="0" smtClean="0"/>
            <a:t> </a:t>
          </a:r>
          <a:r>
            <a:rPr lang="en-US" dirty="0" err="1" smtClean="0"/>
            <a:t>rối</a:t>
          </a:r>
          <a:r>
            <a:rPr lang="en-US" dirty="0" smtClean="0"/>
            <a:t> </a:t>
          </a:r>
          <a:r>
            <a:rPr lang="en-US" dirty="0" err="1" smtClean="0"/>
            <a:t>thì</a:t>
          </a:r>
          <a:r>
            <a:rPr lang="en-US" dirty="0" smtClean="0"/>
            <a:t> </a:t>
          </a:r>
          <a:r>
            <a:rPr lang="en-US" dirty="0" err="1" smtClean="0"/>
            <a:t>không</a:t>
          </a:r>
          <a:r>
            <a:rPr lang="en-US" dirty="0" smtClean="0"/>
            <a:t> </a:t>
          </a:r>
          <a:r>
            <a:rPr lang="en-US" dirty="0" err="1" smtClean="0"/>
            <a:t>gọn</a:t>
          </a:r>
          <a:r>
            <a:rPr lang="en-US" dirty="0" smtClean="0"/>
            <a:t> </a:t>
          </a:r>
          <a:r>
            <a:rPr lang="en-US" dirty="0" err="1" smtClean="0"/>
            <a:t>gàng</a:t>
          </a:r>
          <a:r>
            <a:rPr lang="en-US" dirty="0" smtClean="0"/>
            <a:t>, </a:t>
          </a:r>
          <a:r>
            <a:rPr lang="en-US" dirty="0" err="1" smtClean="0"/>
            <a:t>sạch</a:t>
          </a:r>
          <a:r>
            <a:rPr lang="en-US" dirty="0" smtClean="0"/>
            <a:t> </a:t>
          </a:r>
          <a:r>
            <a:rPr lang="en-US" dirty="0" err="1" smtClean="0"/>
            <a:t>đẹp</a:t>
          </a:r>
          <a:endParaRPr lang="en-US" dirty="0"/>
        </a:p>
      </dgm:t>
    </dgm:pt>
    <dgm:pt modelId="{1EF9D951-F60D-4494-98D4-5080A12862EC}" type="parTrans" cxnId="{EEA6B781-106D-4B9C-BDC4-9A6584F89E6B}">
      <dgm:prSet/>
      <dgm:spPr/>
      <dgm:t>
        <a:bodyPr/>
        <a:lstStyle/>
        <a:p>
          <a:endParaRPr lang="en-US"/>
        </a:p>
      </dgm:t>
    </dgm:pt>
    <dgm:pt modelId="{95D97E04-8CC6-4A19-8A7E-6A6DB7C7E6E0}" type="sibTrans" cxnId="{EEA6B781-106D-4B9C-BDC4-9A6584F89E6B}">
      <dgm:prSet/>
      <dgm:spPr/>
      <dgm:t>
        <a:bodyPr/>
        <a:lstStyle/>
        <a:p>
          <a:endParaRPr lang="en-US"/>
        </a:p>
      </dgm:t>
    </dgm:pt>
    <dgm:pt modelId="{FAF13979-EAB9-46DE-8ECB-11DF44F60E7F}">
      <dgm:prSet phldrT="[Text]"/>
      <dgm:spPr/>
      <dgm:t>
        <a:bodyPr/>
        <a:lstStyle/>
        <a:p>
          <a:r>
            <a:rPr lang="en-US" dirty="0" err="1" smtClean="0"/>
            <a:t>Đùa</a:t>
          </a:r>
          <a:r>
            <a:rPr lang="en-US" dirty="0" smtClean="0"/>
            <a:t> </a:t>
          </a:r>
          <a:r>
            <a:rPr lang="en-US" dirty="0" err="1" smtClean="0"/>
            <a:t>nghịch</a:t>
          </a:r>
          <a:r>
            <a:rPr lang="en-US" dirty="0" smtClean="0"/>
            <a:t> </a:t>
          </a:r>
          <a:r>
            <a:rPr lang="en-US" dirty="0" err="1" smtClean="0"/>
            <a:t>trong</a:t>
          </a:r>
          <a:r>
            <a:rPr lang="en-US" dirty="0" smtClean="0"/>
            <a:t> </a:t>
          </a:r>
          <a:r>
            <a:rPr lang="en-US" dirty="0" err="1" smtClean="0"/>
            <a:t>vũng</a:t>
          </a:r>
          <a:r>
            <a:rPr lang="en-US" dirty="0" smtClean="0"/>
            <a:t> </a:t>
          </a:r>
          <a:r>
            <a:rPr lang="en-US" dirty="0" err="1" smtClean="0"/>
            <a:t>nước</a:t>
          </a:r>
          <a:r>
            <a:rPr lang="en-US" dirty="0" smtClean="0"/>
            <a:t> </a:t>
          </a:r>
          <a:r>
            <a:rPr lang="en-US" dirty="0" err="1" smtClean="0"/>
            <a:t>bẩn</a:t>
          </a:r>
          <a:r>
            <a:rPr lang="en-US" dirty="0" smtClean="0"/>
            <a:t>. </a:t>
          </a:r>
          <a:r>
            <a:rPr lang="en-US" dirty="0" err="1" smtClean="0"/>
            <a:t>Vì</a:t>
          </a:r>
          <a:r>
            <a:rPr lang="en-US" dirty="0" smtClean="0"/>
            <a:t> </a:t>
          </a:r>
          <a:r>
            <a:rPr lang="en-US" dirty="0" err="1" smtClean="0"/>
            <a:t>quần</a:t>
          </a:r>
          <a:r>
            <a:rPr lang="en-US" dirty="0" smtClean="0"/>
            <a:t> </a:t>
          </a:r>
          <a:r>
            <a:rPr lang="en-US" dirty="0" err="1" smtClean="0"/>
            <a:t>áo</a:t>
          </a:r>
          <a:r>
            <a:rPr lang="en-US" dirty="0" smtClean="0"/>
            <a:t> </a:t>
          </a:r>
          <a:r>
            <a:rPr lang="en-US" dirty="0" err="1" smtClean="0"/>
            <a:t>sẽ</a:t>
          </a:r>
          <a:r>
            <a:rPr lang="en-US" dirty="0" smtClean="0"/>
            <a:t> </a:t>
          </a:r>
          <a:r>
            <a:rPr lang="en-US" dirty="0" err="1" smtClean="0"/>
            <a:t>bị</a:t>
          </a:r>
          <a:r>
            <a:rPr lang="en-US" dirty="0" smtClean="0"/>
            <a:t> </a:t>
          </a:r>
          <a:r>
            <a:rPr lang="en-US" dirty="0" err="1" smtClean="0"/>
            <a:t>bẩn</a:t>
          </a:r>
          <a:r>
            <a:rPr lang="en-US" dirty="0" smtClean="0"/>
            <a:t>, </a:t>
          </a:r>
          <a:r>
            <a:rPr lang="en-US" dirty="0" err="1" smtClean="0"/>
            <a:t>nước</a:t>
          </a:r>
          <a:r>
            <a:rPr lang="en-US" dirty="0" smtClean="0"/>
            <a:t> </a:t>
          </a:r>
          <a:r>
            <a:rPr lang="en-US" dirty="0" err="1" smtClean="0"/>
            <a:t>bẩn</a:t>
          </a:r>
          <a:r>
            <a:rPr lang="en-US" dirty="0" smtClean="0"/>
            <a:t> </a:t>
          </a:r>
          <a:r>
            <a:rPr lang="en-US" dirty="0" err="1" smtClean="0"/>
            <a:t>có</a:t>
          </a:r>
          <a:r>
            <a:rPr lang="en-US" dirty="0" smtClean="0"/>
            <a:t> </a:t>
          </a:r>
          <a:r>
            <a:rPr lang="en-US" dirty="0" err="1" smtClean="0"/>
            <a:t>thể</a:t>
          </a:r>
          <a:r>
            <a:rPr lang="en-US" dirty="0" smtClean="0"/>
            <a:t> </a:t>
          </a:r>
          <a:r>
            <a:rPr lang="en-US" dirty="0" err="1" smtClean="0"/>
            <a:t>bắn</a:t>
          </a:r>
          <a:r>
            <a:rPr lang="en-US" dirty="0" smtClean="0"/>
            <a:t> </a:t>
          </a:r>
          <a:r>
            <a:rPr lang="en-US" dirty="0" err="1" smtClean="0"/>
            <a:t>vào</a:t>
          </a:r>
          <a:r>
            <a:rPr lang="en-US" dirty="0" smtClean="0"/>
            <a:t> </a:t>
          </a:r>
          <a:r>
            <a:rPr lang="en-US" dirty="0" err="1" smtClean="0"/>
            <a:t>mắt</a:t>
          </a:r>
          <a:r>
            <a:rPr lang="en-US" dirty="0" smtClean="0"/>
            <a:t>, da </a:t>
          </a:r>
          <a:r>
            <a:rPr lang="en-US" dirty="0" err="1" smtClean="0"/>
            <a:t>gây</a:t>
          </a:r>
          <a:r>
            <a:rPr lang="en-US" dirty="0" smtClean="0"/>
            <a:t> </a:t>
          </a:r>
          <a:r>
            <a:rPr lang="en-US" dirty="0" err="1" smtClean="0"/>
            <a:t>ngứa</a:t>
          </a:r>
          <a:r>
            <a:rPr lang="en-US" dirty="0" smtClean="0"/>
            <a:t>, </a:t>
          </a:r>
          <a:r>
            <a:rPr lang="en-US" dirty="0" err="1" smtClean="0"/>
            <a:t>bệnh</a:t>
          </a:r>
          <a:r>
            <a:rPr lang="en-US" dirty="0" smtClean="0"/>
            <a:t> </a:t>
          </a:r>
          <a:r>
            <a:rPr lang="en-US" dirty="0" err="1" smtClean="0"/>
            <a:t>ngoài</a:t>
          </a:r>
          <a:r>
            <a:rPr lang="en-US" dirty="0" smtClean="0"/>
            <a:t> da.</a:t>
          </a:r>
          <a:endParaRPr lang="en-US" dirty="0"/>
        </a:p>
      </dgm:t>
    </dgm:pt>
    <dgm:pt modelId="{3688221B-39CB-4CA9-9563-27B9EFD381C0}" type="sibTrans" cxnId="{1CA1FA3B-3B1C-4C43-92B9-4BBB720D69C9}">
      <dgm:prSet/>
      <dgm:spPr/>
      <dgm:t>
        <a:bodyPr/>
        <a:lstStyle/>
        <a:p>
          <a:endParaRPr lang="en-US"/>
        </a:p>
      </dgm:t>
    </dgm:pt>
    <dgm:pt modelId="{22BF7A24-967F-4DE7-A842-C4CA79C753FF}" type="parTrans" cxnId="{1CA1FA3B-3B1C-4C43-92B9-4BBB720D69C9}">
      <dgm:prSet/>
      <dgm:spPr/>
      <dgm:t>
        <a:bodyPr/>
        <a:lstStyle/>
        <a:p>
          <a:endParaRPr lang="en-US"/>
        </a:p>
      </dgm:t>
    </dgm:pt>
    <dgm:pt modelId="{071148AD-B98E-4AFB-A0AE-AAA3CD4ABC7E}">
      <dgm:prSet phldrT="[Text]"/>
      <dgm:spPr/>
      <dgm:t>
        <a:bodyPr/>
        <a:lstStyle/>
        <a:p>
          <a:r>
            <a:rPr lang="en-US" dirty="0" err="1" smtClean="0"/>
            <a:t>Vừa</a:t>
          </a:r>
          <a:r>
            <a:rPr lang="en-US" dirty="0" smtClean="0"/>
            <a:t> </a:t>
          </a:r>
          <a:r>
            <a:rPr lang="en-US" dirty="0" err="1" smtClean="0"/>
            <a:t>đi</a:t>
          </a:r>
          <a:r>
            <a:rPr lang="en-US" dirty="0" smtClean="0"/>
            <a:t> </a:t>
          </a:r>
          <a:r>
            <a:rPr lang="en-US" dirty="0" err="1" smtClean="0"/>
            <a:t>học</a:t>
          </a:r>
          <a:r>
            <a:rPr lang="en-US" dirty="0" smtClean="0"/>
            <a:t> </a:t>
          </a:r>
          <a:r>
            <a:rPr lang="en-US" dirty="0" err="1" smtClean="0"/>
            <a:t>về</a:t>
          </a:r>
          <a:r>
            <a:rPr lang="en-US" dirty="0" smtClean="0"/>
            <a:t>, </a:t>
          </a:r>
          <a:r>
            <a:rPr lang="en-US" dirty="0" err="1" smtClean="0"/>
            <a:t>lấy</a:t>
          </a:r>
          <a:r>
            <a:rPr lang="en-US" dirty="0" smtClean="0"/>
            <a:t> </a:t>
          </a:r>
          <a:r>
            <a:rPr lang="en-US" dirty="0" err="1" smtClean="0"/>
            <a:t>tay</a:t>
          </a:r>
          <a:r>
            <a:rPr lang="en-US" dirty="0" smtClean="0"/>
            <a:t> </a:t>
          </a:r>
          <a:r>
            <a:rPr lang="en-US" dirty="0" err="1" smtClean="0"/>
            <a:t>bốc</a:t>
          </a:r>
          <a:r>
            <a:rPr lang="en-US" dirty="0" smtClean="0"/>
            <a:t> </a:t>
          </a:r>
          <a:r>
            <a:rPr lang="en-US" dirty="0" err="1" smtClean="0"/>
            <a:t>thức</a:t>
          </a:r>
          <a:r>
            <a:rPr lang="en-US" dirty="0" smtClean="0"/>
            <a:t> </a:t>
          </a:r>
          <a:r>
            <a:rPr lang="en-US" dirty="0" err="1" smtClean="0"/>
            <a:t>ăn</a:t>
          </a:r>
          <a:r>
            <a:rPr lang="en-US" dirty="0" smtClean="0"/>
            <a:t>. </a:t>
          </a:r>
          <a:r>
            <a:rPr lang="en-US" dirty="0" err="1" smtClean="0"/>
            <a:t>Vì</a:t>
          </a:r>
          <a:r>
            <a:rPr lang="en-US" dirty="0" smtClean="0"/>
            <a:t> </a:t>
          </a:r>
          <a:r>
            <a:rPr lang="en-US" dirty="0" err="1" smtClean="0"/>
            <a:t>bốc</a:t>
          </a:r>
          <a:r>
            <a:rPr lang="en-US" dirty="0" smtClean="0"/>
            <a:t> </a:t>
          </a:r>
          <a:r>
            <a:rPr lang="en-US" dirty="0" err="1" smtClean="0"/>
            <a:t>thức</a:t>
          </a:r>
          <a:r>
            <a:rPr lang="en-US" dirty="0" smtClean="0"/>
            <a:t> </a:t>
          </a:r>
          <a:r>
            <a:rPr lang="en-US" dirty="0" err="1" smtClean="0"/>
            <a:t>ăn</a:t>
          </a:r>
          <a:r>
            <a:rPr lang="en-US" dirty="0" smtClean="0"/>
            <a:t> </a:t>
          </a:r>
          <a:r>
            <a:rPr lang="en-US" dirty="0" err="1" smtClean="0"/>
            <a:t>khi</a:t>
          </a:r>
          <a:r>
            <a:rPr lang="en-US" dirty="0" smtClean="0"/>
            <a:t> </a:t>
          </a:r>
          <a:r>
            <a:rPr lang="en-US" dirty="0" err="1" smtClean="0"/>
            <a:t>chưa</a:t>
          </a:r>
          <a:r>
            <a:rPr lang="en-US" dirty="0" smtClean="0"/>
            <a:t> </a:t>
          </a:r>
          <a:r>
            <a:rPr lang="en-US" dirty="0" err="1" smtClean="0"/>
            <a:t>rửa</a:t>
          </a:r>
          <a:r>
            <a:rPr lang="en-US" dirty="0" smtClean="0"/>
            <a:t> </a:t>
          </a:r>
          <a:r>
            <a:rPr lang="en-US" dirty="0" err="1" smtClean="0"/>
            <a:t>tay</a:t>
          </a:r>
          <a:r>
            <a:rPr lang="en-US" dirty="0" smtClean="0"/>
            <a:t> </a:t>
          </a:r>
          <a:r>
            <a:rPr lang="en-US" dirty="0" err="1" smtClean="0"/>
            <a:t>sẽ</a:t>
          </a:r>
          <a:r>
            <a:rPr lang="en-US" dirty="0" smtClean="0"/>
            <a:t> </a:t>
          </a:r>
          <a:r>
            <a:rPr lang="en-US" dirty="0" err="1" smtClean="0"/>
            <a:t>dễ</a:t>
          </a:r>
          <a:r>
            <a:rPr lang="en-US" dirty="0" smtClean="0"/>
            <a:t> </a:t>
          </a:r>
          <a:r>
            <a:rPr lang="en-US" dirty="0" err="1" smtClean="0"/>
            <a:t>bị</a:t>
          </a:r>
          <a:r>
            <a:rPr lang="en-US" dirty="0" smtClean="0"/>
            <a:t> </a:t>
          </a:r>
          <a:r>
            <a:rPr lang="en-US" dirty="0" err="1" smtClean="0"/>
            <a:t>giun</a:t>
          </a:r>
          <a:r>
            <a:rPr lang="en-US" dirty="0" smtClean="0"/>
            <a:t>, </a:t>
          </a:r>
          <a:r>
            <a:rPr lang="en-US" dirty="0" err="1" smtClean="0"/>
            <a:t>sán</a:t>
          </a:r>
          <a:r>
            <a:rPr lang="en-US" dirty="0" smtClean="0"/>
            <a:t>, </a:t>
          </a:r>
          <a:r>
            <a:rPr lang="en-US" dirty="0" err="1" smtClean="0"/>
            <a:t>dễ</a:t>
          </a:r>
          <a:r>
            <a:rPr lang="en-US" dirty="0" smtClean="0"/>
            <a:t> </a:t>
          </a:r>
          <a:r>
            <a:rPr lang="en-US" dirty="0" err="1" smtClean="0"/>
            <a:t>nhiễm</a:t>
          </a:r>
          <a:r>
            <a:rPr lang="en-US" dirty="0" smtClean="0"/>
            <a:t> </a:t>
          </a:r>
          <a:r>
            <a:rPr lang="en-US" dirty="0" err="1" smtClean="0"/>
            <a:t>các</a:t>
          </a:r>
          <a:r>
            <a:rPr lang="en-US" dirty="0" smtClean="0"/>
            <a:t> </a:t>
          </a:r>
          <a:r>
            <a:rPr lang="en-US" dirty="0" err="1" smtClean="0"/>
            <a:t>bệnh</a:t>
          </a:r>
          <a:r>
            <a:rPr lang="en-US" dirty="0" smtClean="0"/>
            <a:t> </a:t>
          </a:r>
          <a:r>
            <a:rPr lang="en-US" dirty="0" err="1" smtClean="0"/>
            <a:t>về</a:t>
          </a:r>
          <a:r>
            <a:rPr lang="en-US" dirty="0" smtClean="0"/>
            <a:t> </a:t>
          </a:r>
          <a:r>
            <a:rPr lang="en-US" dirty="0" err="1" smtClean="0"/>
            <a:t>đường</a:t>
          </a:r>
          <a:r>
            <a:rPr lang="en-US" dirty="0" smtClean="0"/>
            <a:t> </a:t>
          </a:r>
          <a:r>
            <a:rPr lang="en-US" dirty="0" err="1" smtClean="0"/>
            <a:t>tiêu</a:t>
          </a:r>
          <a:r>
            <a:rPr lang="en-US" dirty="0" smtClean="0"/>
            <a:t> </a:t>
          </a:r>
          <a:r>
            <a:rPr lang="en-US" dirty="0" err="1" smtClean="0"/>
            <a:t>hóa</a:t>
          </a:r>
          <a:r>
            <a:rPr lang="en-US" dirty="0" smtClean="0"/>
            <a:t>. </a:t>
          </a:r>
          <a:endParaRPr lang="en-US" dirty="0"/>
        </a:p>
      </dgm:t>
    </dgm:pt>
    <dgm:pt modelId="{08F85E80-1311-4EDE-B605-93B9CDA329BA}" type="sibTrans" cxnId="{58F56469-97D8-4D8B-A964-75572C296212}">
      <dgm:prSet/>
      <dgm:spPr/>
      <dgm:t>
        <a:bodyPr/>
        <a:lstStyle/>
        <a:p>
          <a:endParaRPr lang="en-US"/>
        </a:p>
      </dgm:t>
    </dgm:pt>
    <dgm:pt modelId="{0D6AA6C6-E09D-4362-8BB1-75303865B603}" type="parTrans" cxnId="{58F56469-97D8-4D8B-A964-75572C296212}">
      <dgm:prSet/>
      <dgm:spPr/>
      <dgm:t>
        <a:bodyPr/>
        <a:lstStyle/>
        <a:p>
          <a:endParaRPr lang="en-US"/>
        </a:p>
      </dgm:t>
    </dgm:pt>
    <dgm:pt modelId="{C57E3EC5-F740-467F-B7F7-4F5DE85D2324}" type="pres">
      <dgm:prSet presAssocID="{A1FD26A0-0118-49DA-8C9F-C5797B0B1456}" presName="linearFlow" presStyleCnt="0">
        <dgm:presLayoutVars>
          <dgm:dir/>
          <dgm:resizeHandles val="exact"/>
        </dgm:presLayoutVars>
      </dgm:prSet>
      <dgm:spPr/>
      <dgm:t>
        <a:bodyPr/>
        <a:lstStyle/>
        <a:p>
          <a:endParaRPr lang="en-US"/>
        </a:p>
      </dgm:t>
    </dgm:pt>
    <dgm:pt modelId="{998BBACF-AC99-40EA-A862-442E5E3BABE2}" type="pres">
      <dgm:prSet presAssocID="{FAF13979-EAB9-46DE-8ECB-11DF44F60E7F}" presName="composite" presStyleCnt="0"/>
      <dgm:spPr/>
    </dgm:pt>
    <dgm:pt modelId="{00F7FB09-BE2E-4FE7-B9A5-59A2C43A8EB9}" type="pres">
      <dgm:prSet presAssocID="{FAF13979-EAB9-46DE-8ECB-11DF44F60E7F}" presName="imgShp" presStyleLbl="fgImgPlace1" presStyleIdx="0" presStyleCnt="3" custLinFactNeighborX="-6271" custLinFactNeighborY="-3588"/>
      <dgm:spPr>
        <a:blipFill rotWithShape="1">
          <a:blip xmlns:r="http://schemas.openxmlformats.org/officeDocument/2006/relationships" r:embed="rId1"/>
          <a:stretch>
            <a:fillRect/>
          </a:stretch>
        </a:blipFill>
      </dgm:spPr>
    </dgm:pt>
    <dgm:pt modelId="{146D290D-864A-41E1-810C-6D3F5159E38E}" type="pres">
      <dgm:prSet presAssocID="{FAF13979-EAB9-46DE-8ECB-11DF44F60E7F}" presName="txShp" presStyleLbl="node1" presStyleIdx="0" presStyleCnt="3" custScaleX="109605" custLinFactNeighborX="-480" custLinFactNeighborY="-3588">
        <dgm:presLayoutVars>
          <dgm:bulletEnabled val="1"/>
        </dgm:presLayoutVars>
      </dgm:prSet>
      <dgm:spPr/>
      <dgm:t>
        <a:bodyPr/>
        <a:lstStyle/>
        <a:p>
          <a:endParaRPr lang="en-US"/>
        </a:p>
      </dgm:t>
    </dgm:pt>
    <dgm:pt modelId="{53FCAB2D-B881-4C81-B07F-75591F4E2FAA}" type="pres">
      <dgm:prSet presAssocID="{3688221B-39CB-4CA9-9563-27B9EFD381C0}" presName="spacing" presStyleCnt="0"/>
      <dgm:spPr/>
    </dgm:pt>
    <dgm:pt modelId="{23B557EF-F816-48F5-B095-09DE8AEFB517}" type="pres">
      <dgm:prSet presAssocID="{071148AD-B98E-4AFB-A0AE-AAA3CD4ABC7E}" presName="composite" presStyleCnt="0"/>
      <dgm:spPr/>
    </dgm:pt>
    <dgm:pt modelId="{F33B4FB6-0419-4F03-B91D-E5A7D473C138}" type="pres">
      <dgm:prSet presAssocID="{071148AD-B98E-4AFB-A0AE-AAA3CD4ABC7E}" presName="imgShp" presStyleLbl="fgImgPlace1" presStyleIdx="1" presStyleCnt="3" custScaleX="145818" custLinFactNeighborX="1272" custLinFactNeighborY="-554"/>
      <dgm:spPr>
        <a:blipFill rotWithShape="1">
          <a:blip xmlns:r="http://schemas.openxmlformats.org/officeDocument/2006/relationships" r:embed="rId2"/>
          <a:stretch>
            <a:fillRect/>
          </a:stretch>
        </a:blipFill>
      </dgm:spPr>
      <dgm:t>
        <a:bodyPr/>
        <a:lstStyle/>
        <a:p>
          <a:endParaRPr lang="en-US"/>
        </a:p>
      </dgm:t>
    </dgm:pt>
    <dgm:pt modelId="{DC5476E6-1882-4578-BAAC-4D739D12E13E}" type="pres">
      <dgm:prSet presAssocID="{071148AD-B98E-4AFB-A0AE-AAA3CD4ABC7E}" presName="txShp" presStyleLbl="node1" presStyleIdx="1" presStyleCnt="3">
        <dgm:presLayoutVars>
          <dgm:bulletEnabled val="1"/>
        </dgm:presLayoutVars>
      </dgm:prSet>
      <dgm:spPr/>
      <dgm:t>
        <a:bodyPr/>
        <a:lstStyle/>
        <a:p>
          <a:endParaRPr lang="en-US"/>
        </a:p>
      </dgm:t>
    </dgm:pt>
    <dgm:pt modelId="{B03B6AE4-FFEB-4C7D-B7B9-AEA8DD78121C}" type="pres">
      <dgm:prSet presAssocID="{08F85E80-1311-4EDE-B605-93B9CDA329BA}" presName="spacing" presStyleCnt="0"/>
      <dgm:spPr/>
    </dgm:pt>
    <dgm:pt modelId="{0C4EA6F1-B6D7-4FE8-A51D-9D94ABD60AF9}" type="pres">
      <dgm:prSet presAssocID="{4B1AD943-8616-4B96-88F7-756760B338E0}" presName="composite" presStyleCnt="0"/>
      <dgm:spPr/>
    </dgm:pt>
    <dgm:pt modelId="{7AB96A51-FC1B-4F80-A2BA-4C4A94DF9DBC}" type="pres">
      <dgm:prSet presAssocID="{4B1AD943-8616-4B96-88F7-756760B338E0}" presName="imgShp" presStyleLbl="fgImgPlace1" presStyleIdx="2" presStyleCnt="3"/>
      <dgm:spPr>
        <a:blipFill rotWithShape="1">
          <a:blip xmlns:r="http://schemas.openxmlformats.org/officeDocument/2006/relationships" r:embed="rId3"/>
          <a:stretch>
            <a:fillRect/>
          </a:stretch>
        </a:blipFill>
      </dgm:spPr>
    </dgm:pt>
    <dgm:pt modelId="{A6207011-59BF-4196-944F-D41D923344B4}" type="pres">
      <dgm:prSet presAssocID="{4B1AD943-8616-4B96-88F7-756760B338E0}" presName="txShp" presStyleLbl="node1" presStyleIdx="2" presStyleCnt="3" custScaleX="109020">
        <dgm:presLayoutVars>
          <dgm:bulletEnabled val="1"/>
        </dgm:presLayoutVars>
      </dgm:prSet>
      <dgm:spPr/>
      <dgm:t>
        <a:bodyPr/>
        <a:lstStyle/>
        <a:p>
          <a:endParaRPr lang="en-US"/>
        </a:p>
      </dgm:t>
    </dgm:pt>
  </dgm:ptLst>
  <dgm:cxnLst>
    <dgm:cxn modelId="{1CA1FA3B-3B1C-4C43-92B9-4BBB720D69C9}" srcId="{A1FD26A0-0118-49DA-8C9F-C5797B0B1456}" destId="{FAF13979-EAB9-46DE-8ECB-11DF44F60E7F}" srcOrd="0" destOrd="0" parTransId="{22BF7A24-967F-4DE7-A842-C4CA79C753FF}" sibTransId="{3688221B-39CB-4CA9-9563-27B9EFD381C0}"/>
    <dgm:cxn modelId="{EEA6B781-106D-4B9C-BDC4-9A6584F89E6B}" srcId="{A1FD26A0-0118-49DA-8C9F-C5797B0B1456}" destId="{4B1AD943-8616-4B96-88F7-756760B338E0}" srcOrd="2" destOrd="0" parTransId="{1EF9D951-F60D-4494-98D4-5080A12862EC}" sibTransId="{95D97E04-8CC6-4A19-8A7E-6A6DB7C7E6E0}"/>
    <dgm:cxn modelId="{F544C445-217B-4641-84B1-A643113DA2B3}" type="presOf" srcId="{A1FD26A0-0118-49DA-8C9F-C5797B0B1456}" destId="{C57E3EC5-F740-467F-B7F7-4F5DE85D2324}" srcOrd="0" destOrd="0" presId="urn:microsoft.com/office/officeart/2005/8/layout/vList3"/>
    <dgm:cxn modelId="{58F56469-97D8-4D8B-A964-75572C296212}" srcId="{A1FD26A0-0118-49DA-8C9F-C5797B0B1456}" destId="{071148AD-B98E-4AFB-A0AE-AAA3CD4ABC7E}" srcOrd="1" destOrd="0" parTransId="{0D6AA6C6-E09D-4362-8BB1-75303865B603}" sibTransId="{08F85E80-1311-4EDE-B605-93B9CDA329BA}"/>
    <dgm:cxn modelId="{AF0023C1-0B98-4E58-8750-4D69FAA68C3E}" type="presOf" srcId="{4B1AD943-8616-4B96-88F7-756760B338E0}" destId="{A6207011-59BF-4196-944F-D41D923344B4}" srcOrd="0" destOrd="0" presId="urn:microsoft.com/office/officeart/2005/8/layout/vList3"/>
    <dgm:cxn modelId="{03B92067-54C6-45E9-8855-1139C5CAE630}" type="presOf" srcId="{071148AD-B98E-4AFB-A0AE-AAA3CD4ABC7E}" destId="{DC5476E6-1882-4578-BAAC-4D739D12E13E}" srcOrd="0" destOrd="0" presId="urn:microsoft.com/office/officeart/2005/8/layout/vList3"/>
    <dgm:cxn modelId="{7210B031-E681-47CF-89F5-A07076934750}" type="presOf" srcId="{FAF13979-EAB9-46DE-8ECB-11DF44F60E7F}" destId="{146D290D-864A-41E1-810C-6D3F5159E38E}" srcOrd="0" destOrd="0" presId="urn:microsoft.com/office/officeart/2005/8/layout/vList3"/>
    <dgm:cxn modelId="{5FE1209C-380D-4FEA-899D-C7185C0FFE21}" type="presParOf" srcId="{C57E3EC5-F740-467F-B7F7-4F5DE85D2324}" destId="{998BBACF-AC99-40EA-A862-442E5E3BABE2}" srcOrd="0" destOrd="0" presId="urn:microsoft.com/office/officeart/2005/8/layout/vList3"/>
    <dgm:cxn modelId="{AD314A55-5CD5-4B97-8AA6-2761B7683E9B}" type="presParOf" srcId="{998BBACF-AC99-40EA-A862-442E5E3BABE2}" destId="{00F7FB09-BE2E-4FE7-B9A5-59A2C43A8EB9}" srcOrd="0" destOrd="0" presId="urn:microsoft.com/office/officeart/2005/8/layout/vList3"/>
    <dgm:cxn modelId="{B0FF58F1-8A5E-4A75-99DC-944A973F7E6A}" type="presParOf" srcId="{998BBACF-AC99-40EA-A862-442E5E3BABE2}" destId="{146D290D-864A-41E1-810C-6D3F5159E38E}" srcOrd="1" destOrd="0" presId="urn:microsoft.com/office/officeart/2005/8/layout/vList3"/>
    <dgm:cxn modelId="{46DA4765-ECEB-44BF-85F8-0935128CBBE8}" type="presParOf" srcId="{C57E3EC5-F740-467F-B7F7-4F5DE85D2324}" destId="{53FCAB2D-B881-4C81-B07F-75591F4E2FAA}" srcOrd="1" destOrd="0" presId="urn:microsoft.com/office/officeart/2005/8/layout/vList3"/>
    <dgm:cxn modelId="{4095B18B-34BF-4F55-A10B-960C75DBED96}" type="presParOf" srcId="{C57E3EC5-F740-467F-B7F7-4F5DE85D2324}" destId="{23B557EF-F816-48F5-B095-09DE8AEFB517}" srcOrd="2" destOrd="0" presId="urn:microsoft.com/office/officeart/2005/8/layout/vList3"/>
    <dgm:cxn modelId="{22146E6F-9ACD-46EA-BCDE-4CEBD107FE03}" type="presParOf" srcId="{23B557EF-F816-48F5-B095-09DE8AEFB517}" destId="{F33B4FB6-0419-4F03-B91D-E5A7D473C138}" srcOrd="0" destOrd="0" presId="urn:microsoft.com/office/officeart/2005/8/layout/vList3"/>
    <dgm:cxn modelId="{F43B2D43-9F99-4B3B-995D-07018BF7A40E}" type="presParOf" srcId="{23B557EF-F816-48F5-B095-09DE8AEFB517}" destId="{DC5476E6-1882-4578-BAAC-4D739D12E13E}" srcOrd="1" destOrd="0" presId="urn:microsoft.com/office/officeart/2005/8/layout/vList3"/>
    <dgm:cxn modelId="{B057B64F-C4E5-45DC-B2A9-99F9127AEC1C}" type="presParOf" srcId="{C57E3EC5-F740-467F-B7F7-4F5DE85D2324}" destId="{B03B6AE4-FFEB-4C7D-B7B9-AEA8DD78121C}" srcOrd="3" destOrd="0" presId="urn:microsoft.com/office/officeart/2005/8/layout/vList3"/>
    <dgm:cxn modelId="{C843EB52-BCF2-447E-B8B7-44D306A8CD18}" type="presParOf" srcId="{C57E3EC5-F740-467F-B7F7-4F5DE85D2324}" destId="{0C4EA6F1-B6D7-4FE8-A51D-9D94ABD60AF9}" srcOrd="4" destOrd="0" presId="urn:microsoft.com/office/officeart/2005/8/layout/vList3"/>
    <dgm:cxn modelId="{A891EF21-A049-4FED-92A6-AA3E5F1FD2CD}" type="presParOf" srcId="{0C4EA6F1-B6D7-4FE8-A51D-9D94ABD60AF9}" destId="{7AB96A51-FC1B-4F80-A2BA-4C4A94DF9DBC}" srcOrd="0" destOrd="0" presId="urn:microsoft.com/office/officeart/2005/8/layout/vList3"/>
    <dgm:cxn modelId="{B4CCADEA-53B8-47C2-9FE6-638DA29CE22B}" type="presParOf" srcId="{0C4EA6F1-B6D7-4FE8-A51D-9D94ABD60AF9}" destId="{A6207011-59BF-4196-944F-D41D923344B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D290D-864A-41E1-810C-6D3F5159E38E}">
      <dsp:nvSpPr>
        <dsp:cNvPr id="0" name=""/>
        <dsp:cNvSpPr/>
      </dsp:nvSpPr>
      <dsp:spPr>
        <a:xfrm rot="10800000">
          <a:off x="1272276" y="0"/>
          <a:ext cx="5998335" cy="125730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72390" rIns="135128" bIns="72390" numCol="1" spcCol="1270" anchor="ctr" anchorCtr="0">
          <a:noAutofit/>
        </a:bodyPr>
        <a:lstStyle/>
        <a:p>
          <a:pPr lvl="0" algn="ctr" defTabSz="844550">
            <a:lnSpc>
              <a:spcPct val="90000"/>
            </a:lnSpc>
            <a:spcBef>
              <a:spcPct val="0"/>
            </a:spcBef>
            <a:spcAft>
              <a:spcPct val="35000"/>
            </a:spcAft>
          </a:pPr>
          <a:r>
            <a:rPr lang="en-US" sz="1900" kern="1200" dirty="0" err="1" smtClean="0"/>
            <a:t>Đùa</a:t>
          </a:r>
          <a:r>
            <a:rPr lang="en-US" sz="1900" kern="1200" dirty="0" smtClean="0"/>
            <a:t> </a:t>
          </a:r>
          <a:r>
            <a:rPr lang="en-US" sz="1900" kern="1200" dirty="0" err="1" smtClean="0"/>
            <a:t>nghịch</a:t>
          </a:r>
          <a:r>
            <a:rPr lang="en-US" sz="1900" kern="1200" dirty="0" smtClean="0"/>
            <a:t> </a:t>
          </a:r>
          <a:r>
            <a:rPr lang="en-US" sz="1900" kern="1200" dirty="0" err="1" smtClean="0"/>
            <a:t>trong</a:t>
          </a:r>
          <a:r>
            <a:rPr lang="en-US" sz="1900" kern="1200" dirty="0" smtClean="0"/>
            <a:t> </a:t>
          </a:r>
          <a:r>
            <a:rPr lang="en-US" sz="1900" kern="1200" dirty="0" err="1" smtClean="0"/>
            <a:t>vũng</a:t>
          </a:r>
          <a:r>
            <a:rPr lang="en-US" sz="1900" kern="1200" dirty="0" smtClean="0"/>
            <a:t> </a:t>
          </a:r>
          <a:r>
            <a:rPr lang="en-US" sz="1900" kern="1200" dirty="0" err="1" smtClean="0"/>
            <a:t>nước</a:t>
          </a:r>
          <a:r>
            <a:rPr lang="en-US" sz="1900" kern="1200" dirty="0" smtClean="0"/>
            <a:t> </a:t>
          </a:r>
          <a:r>
            <a:rPr lang="en-US" sz="1900" kern="1200" dirty="0" err="1" smtClean="0"/>
            <a:t>bẩn</a:t>
          </a:r>
          <a:r>
            <a:rPr lang="en-US" sz="1900" kern="1200" dirty="0" smtClean="0"/>
            <a:t>. </a:t>
          </a:r>
          <a:r>
            <a:rPr lang="en-US" sz="1900" kern="1200" dirty="0" err="1" smtClean="0"/>
            <a:t>Vì</a:t>
          </a:r>
          <a:r>
            <a:rPr lang="en-US" sz="1900" kern="1200" dirty="0" smtClean="0"/>
            <a:t> </a:t>
          </a:r>
          <a:r>
            <a:rPr lang="en-US" sz="1900" kern="1200" dirty="0" err="1" smtClean="0"/>
            <a:t>quần</a:t>
          </a:r>
          <a:r>
            <a:rPr lang="en-US" sz="1900" kern="1200" dirty="0" smtClean="0"/>
            <a:t> </a:t>
          </a:r>
          <a:r>
            <a:rPr lang="en-US" sz="1900" kern="1200" dirty="0" err="1" smtClean="0"/>
            <a:t>áo</a:t>
          </a:r>
          <a:r>
            <a:rPr lang="en-US" sz="1900" kern="1200" dirty="0" smtClean="0"/>
            <a:t> </a:t>
          </a:r>
          <a:r>
            <a:rPr lang="en-US" sz="1900" kern="1200" dirty="0" err="1" smtClean="0"/>
            <a:t>sẽ</a:t>
          </a:r>
          <a:r>
            <a:rPr lang="en-US" sz="1900" kern="1200" dirty="0" smtClean="0"/>
            <a:t> </a:t>
          </a:r>
          <a:r>
            <a:rPr lang="en-US" sz="1900" kern="1200" dirty="0" err="1" smtClean="0"/>
            <a:t>bị</a:t>
          </a:r>
          <a:r>
            <a:rPr lang="en-US" sz="1900" kern="1200" dirty="0" smtClean="0"/>
            <a:t> </a:t>
          </a:r>
          <a:r>
            <a:rPr lang="en-US" sz="1900" kern="1200" dirty="0" err="1" smtClean="0"/>
            <a:t>bẩn</a:t>
          </a:r>
          <a:r>
            <a:rPr lang="en-US" sz="1900" kern="1200" dirty="0" smtClean="0"/>
            <a:t>, </a:t>
          </a:r>
          <a:r>
            <a:rPr lang="en-US" sz="1900" kern="1200" dirty="0" err="1" smtClean="0"/>
            <a:t>nước</a:t>
          </a:r>
          <a:r>
            <a:rPr lang="en-US" sz="1900" kern="1200" dirty="0" smtClean="0"/>
            <a:t> </a:t>
          </a:r>
          <a:r>
            <a:rPr lang="en-US" sz="1900" kern="1200" dirty="0" err="1" smtClean="0"/>
            <a:t>bẩn</a:t>
          </a:r>
          <a:r>
            <a:rPr lang="en-US" sz="1900" kern="1200" dirty="0" smtClean="0"/>
            <a:t> </a:t>
          </a:r>
          <a:r>
            <a:rPr lang="en-US" sz="1900" kern="1200" dirty="0" err="1" smtClean="0"/>
            <a:t>có</a:t>
          </a:r>
          <a:r>
            <a:rPr lang="en-US" sz="1900" kern="1200" dirty="0" smtClean="0"/>
            <a:t> </a:t>
          </a:r>
          <a:r>
            <a:rPr lang="en-US" sz="1900" kern="1200" dirty="0" err="1" smtClean="0"/>
            <a:t>thể</a:t>
          </a:r>
          <a:r>
            <a:rPr lang="en-US" sz="1900" kern="1200" dirty="0" smtClean="0"/>
            <a:t> </a:t>
          </a:r>
          <a:r>
            <a:rPr lang="en-US" sz="1900" kern="1200" dirty="0" err="1" smtClean="0"/>
            <a:t>bắn</a:t>
          </a:r>
          <a:r>
            <a:rPr lang="en-US" sz="1900" kern="1200" dirty="0" smtClean="0"/>
            <a:t> </a:t>
          </a:r>
          <a:r>
            <a:rPr lang="en-US" sz="1900" kern="1200" dirty="0" err="1" smtClean="0"/>
            <a:t>vào</a:t>
          </a:r>
          <a:r>
            <a:rPr lang="en-US" sz="1900" kern="1200" dirty="0" smtClean="0"/>
            <a:t> </a:t>
          </a:r>
          <a:r>
            <a:rPr lang="en-US" sz="1900" kern="1200" dirty="0" err="1" smtClean="0"/>
            <a:t>mắt</a:t>
          </a:r>
          <a:r>
            <a:rPr lang="en-US" sz="1900" kern="1200" dirty="0" smtClean="0"/>
            <a:t>, da </a:t>
          </a:r>
          <a:r>
            <a:rPr lang="en-US" sz="1900" kern="1200" dirty="0" err="1" smtClean="0"/>
            <a:t>gây</a:t>
          </a:r>
          <a:r>
            <a:rPr lang="en-US" sz="1900" kern="1200" dirty="0" smtClean="0"/>
            <a:t> </a:t>
          </a:r>
          <a:r>
            <a:rPr lang="en-US" sz="1900" kern="1200" dirty="0" err="1" smtClean="0"/>
            <a:t>ngứa</a:t>
          </a:r>
          <a:r>
            <a:rPr lang="en-US" sz="1900" kern="1200" dirty="0" smtClean="0"/>
            <a:t>, </a:t>
          </a:r>
          <a:r>
            <a:rPr lang="en-US" sz="1900" kern="1200" dirty="0" err="1" smtClean="0"/>
            <a:t>bệnh</a:t>
          </a:r>
          <a:r>
            <a:rPr lang="en-US" sz="1900" kern="1200" dirty="0" smtClean="0"/>
            <a:t> </a:t>
          </a:r>
          <a:r>
            <a:rPr lang="en-US" sz="1900" kern="1200" dirty="0" err="1" smtClean="0"/>
            <a:t>ngoài</a:t>
          </a:r>
          <a:r>
            <a:rPr lang="en-US" sz="1900" kern="1200" dirty="0" smtClean="0"/>
            <a:t> da.</a:t>
          </a:r>
          <a:endParaRPr lang="en-US" sz="1900" kern="1200" dirty="0"/>
        </a:p>
      </dsp:txBody>
      <dsp:txXfrm rot="10800000">
        <a:off x="1586602" y="0"/>
        <a:ext cx="5684009" cy="1257304"/>
      </dsp:txXfrm>
    </dsp:sp>
    <dsp:sp modelId="{00F7FB09-BE2E-4FE7-B9A5-59A2C43A8EB9}">
      <dsp:nvSpPr>
        <dsp:cNvPr id="0" name=""/>
        <dsp:cNvSpPr/>
      </dsp:nvSpPr>
      <dsp:spPr>
        <a:xfrm>
          <a:off x="853873" y="0"/>
          <a:ext cx="1257304" cy="125730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476E6-1882-4578-BAAC-4D739D12E13E}">
      <dsp:nvSpPr>
        <dsp:cNvPr id="0" name=""/>
        <dsp:cNvSpPr/>
      </dsp:nvSpPr>
      <dsp:spPr>
        <a:xfrm rot="10800000">
          <a:off x="1836802" y="1634328"/>
          <a:ext cx="5472684" cy="125730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72390" rIns="135128" bIns="72390" numCol="1" spcCol="1270" anchor="ctr" anchorCtr="0">
          <a:noAutofit/>
        </a:bodyPr>
        <a:lstStyle/>
        <a:p>
          <a:pPr lvl="0" algn="ctr" defTabSz="844550">
            <a:lnSpc>
              <a:spcPct val="90000"/>
            </a:lnSpc>
            <a:spcBef>
              <a:spcPct val="0"/>
            </a:spcBef>
            <a:spcAft>
              <a:spcPct val="35000"/>
            </a:spcAft>
          </a:pPr>
          <a:r>
            <a:rPr lang="en-US" sz="1900" kern="1200" dirty="0" err="1" smtClean="0"/>
            <a:t>Vừa</a:t>
          </a:r>
          <a:r>
            <a:rPr lang="en-US" sz="1900" kern="1200" dirty="0" smtClean="0"/>
            <a:t> </a:t>
          </a:r>
          <a:r>
            <a:rPr lang="en-US" sz="1900" kern="1200" dirty="0" err="1" smtClean="0"/>
            <a:t>đi</a:t>
          </a:r>
          <a:r>
            <a:rPr lang="en-US" sz="1900" kern="1200" dirty="0" smtClean="0"/>
            <a:t> </a:t>
          </a:r>
          <a:r>
            <a:rPr lang="en-US" sz="1900" kern="1200" dirty="0" err="1" smtClean="0"/>
            <a:t>học</a:t>
          </a:r>
          <a:r>
            <a:rPr lang="en-US" sz="1900" kern="1200" dirty="0" smtClean="0"/>
            <a:t> </a:t>
          </a:r>
          <a:r>
            <a:rPr lang="en-US" sz="1900" kern="1200" dirty="0" err="1" smtClean="0"/>
            <a:t>về</a:t>
          </a:r>
          <a:r>
            <a:rPr lang="en-US" sz="1900" kern="1200" dirty="0" smtClean="0"/>
            <a:t>, </a:t>
          </a:r>
          <a:r>
            <a:rPr lang="en-US" sz="1900" kern="1200" dirty="0" err="1" smtClean="0"/>
            <a:t>lấy</a:t>
          </a:r>
          <a:r>
            <a:rPr lang="en-US" sz="1900" kern="1200" dirty="0" smtClean="0"/>
            <a:t> </a:t>
          </a:r>
          <a:r>
            <a:rPr lang="en-US" sz="1900" kern="1200" dirty="0" err="1" smtClean="0"/>
            <a:t>tay</a:t>
          </a:r>
          <a:r>
            <a:rPr lang="en-US" sz="1900" kern="1200" dirty="0" smtClean="0"/>
            <a:t> </a:t>
          </a:r>
          <a:r>
            <a:rPr lang="en-US" sz="1900" kern="1200" dirty="0" err="1" smtClean="0"/>
            <a:t>bốc</a:t>
          </a:r>
          <a:r>
            <a:rPr lang="en-US" sz="1900" kern="1200" dirty="0" smtClean="0"/>
            <a:t> </a:t>
          </a:r>
          <a:r>
            <a:rPr lang="en-US" sz="1900" kern="1200" dirty="0" err="1" smtClean="0"/>
            <a:t>thức</a:t>
          </a:r>
          <a:r>
            <a:rPr lang="en-US" sz="1900" kern="1200" dirty="0" smtClean="0"/>
            <a:t> </a:t>
          </a:r>
          <a:r>
            <a:rPr lang="en-US" sz="1900" kern="1200" dirty="0" err="1" smtClean="0"/>
            <a:t>ăn</a:t>
          </a:r>
          <a:r>
            <a:rPr lang="en-US" sz="1900" kern="1200" dirty="0" smtClean="0"/>
            <a:t>. </a:t>
          </a:r>
          <a:r>
            <a:rPr lang="en-US" sz="1900" kern="1200" dirty="0" err="1" smtClean="0"/>
            <a:t>Vì</a:t>
          </a:r>
          <a:r>
            <a:rPr lang="en-US" sz="1900" kern="1200" dirty="0" smtClean="0"/>
            <a:t> </a:t>
          </a:r>
          <a:r>
            <a:rPr lang="en-US" sz="1900" kern="1200" dirty="0" err="1" smtClean="0"/>
            <a:t>bốc</a:t>
          </a:r>
          <a:r>
            <a:rPr lang="en-US" sz="1900" kern="1200" dirty="0" smtClean="0"/>
            <a:t> </a:t>
          </a:r>
          <a:r>
            <a:rPr lang="en-US" sz="1900" kern="1200" dirty="0" err="1" smtClean="0"/>
            <a:t>thức</a:t>
          </a:r>
          <a:r>
            <a:rPr lang="en-US" sz="1900" kern="1200" dirty="0" smtClean="0"/>
            <a:t> </a:t>
          </a:r>
          <a:r>
            <a:rPr lang="en-US" sz="1900" kern="1200" dirty="0" err="1" smtClean="0"/>
            <a:t>ăn</a:t>
          </a:r>
          <a:r>
            <a:rPr lang="en-US" sz="1900" kern="1200" dirty="0" smtClean="0"/>
            <a:t> </a:t>
          </a:r>
          <a:r>
            <a:rPr lang="en-US" sz="1900" kern="1200" dirty="0" err="1" smtClean="0"/>
            <a:t>khi</a:t>
          </a:r>
          <a:r>
            <a:rPr lang="en-US" sz="1900" kern="1200" dirty="0" smtClean="0"/>
            <a:t> </a:t>
          </a:r>
          <a:r>
            <a:rPr lang="en-US" sz="1900" kern="1200" dirty="0" err="1" smtClean="0"/>
            <a:t>chưa</a:t>
          </a:r>
          <a:r>
            <a:rPr lang="en-US" sz="1900" kern="1200" dirty="0" smtClean="0"/>
            <a:t> </a:t>
          </a:r>
          <a:r>
            <a:rPr lang="en-US" sz="1900" kern="1200" dirty="0" err="1" smtClean="0"/>
            <a:t>rửa</a:t>
          </a:r>
          <a:r>
            <a:rPr lang="en-US" sz="1900" kern="1200" dirty="0" smtClean="0"/>
            <a:t> </a:t>
          </a:r>
          <a:r>
            <a:rPr lang="en-US" sz="1900" kern="1200" dirty="0" err="1" smtClean="0"/>
            <a:t>tay</a:t>
          </a:r>
          <a:r>
            <a:rPr lang="en-US" sz="1900" kern="1200" dirty="0" smtClean="0"/>
            <a:t> </a:t>
          </a:r>
          <a:r>
            <a:rPr lang="en-US" sz="1900" kern="1200" dirty="0" err="1" smtClean="0"/>
            <a:t>sẽ</a:t>
          </a:r>
          <a:r>
            <a:rPr lang="en-US" sz="1900" kern="1200" dirty="0" smtClean="0"/>
            <a:t> </a:t>
          </a:r>
          <a:r>
            <a:rPr lang="en-US" sz="1900" kern="1200" dirty="0" err="1" smtClean="0"/>
            <a:t>dễ</a:t>
          </a:r>
          <a:r>
            <a:rPr lang="en-US" sz="1900" kern="1200" dirty="0" smtClean="0"/>
            <a:t> </a:t>
          </a:r>
          <a:r>
            <a:rPr lang="en-US" sz="1900" kern="1200" dirty="0" err="1" smtClean="0"/>
            <a:t>bị</a:t>
          </a:r>
          <a:r>
            <a:rPr lang="en-US" sz="1900" kern="1200" dirty="0" smtClean="0"/>
            <a:t> </a:t>
          </a:r>
          <a:r>
            <a:rPr lang="en-US" sz="1900" kern="1200" dirty="0" err="1" smtClean="0"/>
            <a:t>giun</a:t>
          </a:r>
          <a:r>
            <a:rPr lang="en-US" sz="1900" kern="1200" dirty="0" smtClean="0"/>
            <a:t>, </a:t>
          </a:r>
          <a:r>
            <a:rPr lang="en-US" sz="1900" kern="1200" dirty="0" err="1" smtClean="0"/>
            <a:t>sán</a:t>
          </a:r>
          <a:r>
            <a:rPr lang="en-US" sz="1900" kern="1200" dirty="0" smtClean="0"/>
            <a:t>, </a:t>
          </a:r>
          <a:r>
            <a:rPr lang="en-US" sz="1900" kern="1200" dirty="0" err="1" smtClean="0"/>
            <a:t>dễ</a:t>
          </a:r>
          <a:r>
            <a:rPr lang="en-US" sz="1900" kern="1200" dirty="0" smtClean="0"/>
            <a:t> </a:t>
          </a:r>
          <a:r>
            <a:rPr lang="en-US" sz="1900" kern="1200" dirty="0" err="1" smtClean="0"/>
            <a:t>nhiễm</a:t>
          </a:r>
          <a:r>
            <a:rPr lang="en-US" sz="1900" kern="1200" dirty="0" smtClean="0"/>
            <a:t> </a:t>
          </a:r>
          <a:r>
            <a:rPr lang="en-US" sz="1900" kern="1200" dirty="0" err="1" smtClean="0"/>
            <a:t>các</a:t>
          </a:r>
          <a:r>
            <a:rPr lang="en-US" sz="1900" kern="1200" dirty="0" smtClean="0"/>
            <a:t> </a:t>
          </a:r>
          <a:r>
            <a:rPr lang="en-US" sz="1900" kern="1200" dirty="0" err="1" smtClean="0"/>
            <a:t>bệnh</a:t>
          </a:r>
          <a:r>
            <a:rPr lang="en-US" sz="1900" kern="1200" dirty="0" smtClean="0"/>
            <a:t> </a:t>
          </a:r>
          <a:r>
            <a:rPr lang="en-US" sz="1900" kern="1200" dirty="0" err="1" smtClean="0"/>
            <a:t>về</a:t>
          </a:r>
          <a:r>
            <a:rPr lang="en-US" sz="1900" kern="1200" dirty="0" smtClean="0"/>
            <a:t> </a:t>
          </a:r>
          <a:r>
            <a:rPr lang="en-US" sz="1900" kern="1200" dirty="0" err="1" smtClean="0"/>
            <a:t>đường</a:t>
          </a:r>
          <a:r>
            <a:rPr lang="en-US" sz="1900" kern="1200" dirty="0" smtClean="0"/>
            <a:t> </a:t>
          </a:r>
          <a:r>
            <a:rPr lang="en-US" sz="1900" kern="1200" dirty="0" err="1" smtClean="0"/>
            <a:t>tiêu</a:t>
          </a:r>
          <a:r>
            <a:rPr lang="en-US" sz="1900" kern="1200" dirty="0" smtClean="0"/>
            <a:t> </a:t>
          </a:r>
          <a:r>
            <a:rPr lang="en-US" sz="1900" kern="1200" dirty="0" err="1" smtClean="0"/>
            <a:t>hóa</a:t>
          </a:r>
          <a:r>
            <a:rPr lang="en-US" sz="1900" kern="1200" dirty="0" smtClean="0"/>
            <a:t>. </a:t>
          </a:r>
          <a:endParaRPr lang="en-US" sz="1900" kern="1200" dirty="0"/>
        </a:p>
      </dsp:txBody>
      <dsp:txXfrm rot="10800000">
        <a:off x="2151128" y="1634328"/>
        <a:ext cx="5158358" cy="1257304"/>
      </dsp:txXfrm>
    </dsp:sp>
    <dsp:sp modelId="{F33B4FB6-0419-4F03-B91D-E5A7D473C138}">
      <dsp:nvSpPr>
        <dsp:cNvPr id="0" name=""/>
        <dsp:cNvSpPr/>
      </dsp:nvSpPr>
      <dsp:spPr>
        <a:xfrm>
          <a:off x="936106" y="1627363"/>
          <a:ext cx="1833376" cy="1257304"/>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207011-59BF-4196-944F-D41D923344B4}">
      <dsp:nvSpPr>
        <dsp:cNvPr id="0" name=""/>
        <dsp:cNvSpPr/>
      </dsp:nvSpPr>
      <dsp:spPr>
        <a:xfrm rot="10800000">
          <a:off x="1322557" y="3266947"/>
          <a:ext cx="5966320" cy="125730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72390" rIns="135128" bIns="72390" numCol="1" spcCol="1270" anchor="ctr" anchorCtr="0">
          <a:noAutofit/>
        </a:bodyPr>
        <a:lstStyle/>
        <a:p>
          <a:pPr lvl="0" algn="ctr" defTabSz="844550">
            <a:lnSpc>
              <a:spcPct val="90000"/>
            </a:lnSpc>
            <a:spcBef>
              <a:spcPct val="0"/>
            </a:spcBef>
            <a:spcAft>
              <a:spcPct val="35000"/>
            </a:spcAft>
          </a:pPr>
          <a:r>
            <a:rPr lang="en-US" sz="1900" kern="1200" dirty="0" err="1" smtClean="0"/>
            <a:t>Bôi</a:t>
          </a:r>
          <a:r>
            <a:rPr lang="en-US" sz="1900" kern="1200" dirty="0" smtClean="0"/>
            <a:t> </a:t>
          </a:r>
          <a:r>
            <a:rPr lang="en-US" sz="1900" kern="1200" dirty="0" err="1" smtClean="0"/>
            <a:t>tay</a:t>
          </a:r>
          <a:r>
            <a:rPr lang="en-US" sz="1900" kern="1200" dirty="0" smtClean="0"/>
            <a:t> </a:t>
          </a:r>
          <a:r>
            <a:rPr lang="en-US" sz="1900" kern="1200" dirty="0" err="1" smtClean="0"/>
            <a:t>bẩn</a:t>
          </a:r>
          <a:r>
            <a:rPr lang="en-US" sz="1900" kern="1200" dirty="0" smtClean="0"/>
            <a:t> </a:t>
          </a:r>
          <a:r>
            <a:rPr lang="en-US" sz="1900" kern="1200" dirty="0" err="1" smtClean="0"/>
            <a:t>vào</a:t>
          </a:r>
          <a:r>
            <a:rPr lang="en-US" sz="1900" kern="1200" dirty="0" smtClean="0"/>
            <a:t> </a:t>
          </a:r>
          <a:r>
            <a:rPr lang="en-US" sz="1900" kern="1200" dirty="0" err="1" smtClean="0"/>
            <a:t>áo</a:t>
          </a:r>
          <a:r>
            <a:rPr lang="en-US" sz="1900" kern="1200" dirty="0" smtClean="0"/>
            <a:t>, </a:t>
          </a:r>
          <a:r>
            <a:rPr lang="en-US" sz="1900" kern="1200" dirty="0" err="1" smtClean="0"/>
            <a:t>tóc</a:t>
          </a:r>
          <a:r>
            <a:rPr lang="en-US" sz="1900" kern="1200" dirty="0" smtClean="0"/>
            <a:t> </a:t>
          </a:r>
          <a:r>
            <a:rPr lang="en-US" sz="1900" kern="1200" dirty="0" err="1" smtClean="0"/>
            <a:t>để</a:t>
          </a:r>
          <a:r>
            <a:rPr lang="en-US" sz="1900" kern="1200" dirty="0" smtClean="0"/>
            <a:t> </a:t>
          </a:r>
          <a:r>
            <a:rPr lang="en-US" sz="1900" kern="1200" dirty="0" err="1" smtClean="0"/>
            <a:t>rối</a:t>
          </a:r>
          <a:r>
            <a:rPr lang="en-US" sz="1900" kern="1200" dirty="0" smtClean="0"/>
            <a:t>, </a:t>
          </a:r>
          <a:r>
            <a:rPr lang="en-US" sz="1900" kern="1200" dirty="0" err="1" smtClean="0"/>
            <a:t>bù</a:t>
          </a:r>
          <a:r>
            <a:rPr lang="en-US" sz="1900" kern="1200" dirty="0" smtClean="0"/>
            <a:t> </a:t>
          </a:r>
          <a:r>
            <a:rPr lang="en-US" sz="1900" kern="1200" dirty="0" err="1" smtClean="0"/>
            <a:t>xù</a:t>
          </a:r>
          <a:r>
            <a:rPr lang="en-US" sz="1900" kern="1200" dirty="0" smtClean="0"/>
            <a:t>. </a:t>
          </a:r>
          <a:r>
            <a:rPr lang="en-US" sz="1900" kern="1200" dirty="0" err="1" smtClean="0"/>
            <a:t>Vì</a:t>
          </a:r>
          <a:r>
            <a:rPr lang="en-US" sz="1900" kern="1200" dirty="0" smtClean="0"/>
            <a:t> </a:t>
          </a:r>
          <a:r>
            <a:rPr lang="en-US" sz="1900" kern="1200" dirty="0" err="1" smtClean="0"/>
            <a:t>tay</a:t>
          </a:r>
          <a:r>
            <a:rPr lang="en-US" sz="1900" kern="1200" dirty="0" smtClean="0"/>
            <a:t> </a:t>
          </a:r>
          <a:r>
            <a:rPr lang="en-US" sz="1900" kern="1200" dirty="0" err="1" smtClean="0"/>
            <a:t>bẩn</a:t>
          </a:r>
          <a:r>
            <a:rPr lang="en-US" sz="1900" kern="1200" dirty="0" smtClean="0"/>
            <a:t> </a:t>
          </a:r>
          <a:r>
            <a:rPr lang="en-US" sz="1900" kern="1200" dirty="0" err="1" smtClean="0"/>
            <a:t>mà</a:t>
          </a:r>
          <a:r>
            <a:rPr lang="en-US" sz="1900" kern="1200" dirty="0" smtClean="0"/>
            <a:t> </a:t>
          </a:r>
          <a:r>
            <a:rPr lang="en-US" sz="1900" kern="1200" dirty="0" err="1" smtClean="0"/>
            <a:t>bôi</a:t>
          </a:r>
          <a:r>
            <a:rPr lang="en-US" sz="1900" kern="1200" dirty="0" smtClean="0"/>
            <a:t> </a:t>
          </a:r>
          <a:r>
            <a:rPr lang="en-US" sz="1900" kern="1200" dirty="0" err="1" smtClean="0"/>
            <a:t>lên</a:t>
          </a:r>
          <a:r>
            <a:rPr lang="en-US" sz="1900" kern="1200" dirty="0" smtClean="0"/>
            <a:t> </a:t>
          </a:r>
          <a:r>
            <a:rPr lang="en-US" sz="1900" kern="1200" dirty="0" err="1" smtClean="0"/>
            <a:t>áo</a:t>
          </a:r>
          <a:r>
            <a:rPr lang="en-US" sz="1900" kern="1200" dirty="0" smtClean="0"/>
            <a:t> </a:t>
          </a:r>
          <a:r>
            <a:rPr lang="en-US" sz="1900" kern="1200" dirty="0" err="1" smtClean="0"/>
            <a:t>sẽ</a:t>
          </a:r>
          <a:r>
            <a:rPr lang="en-US" sz="1900" kern="1200" dirty="0" smtClean="0"/>
            <a:t> </a:t>
          </a:r>
          <a:r>
            <a:rPr lang="en-US" sz="1900" kern="1200" dirty="0" err="1" smtClean="0"/>
            <a:t>làm</a:t>
          </a:r>
          <a:r>
            <a:rPr lang="en-US" sz="1900" kern="1200" dirty="0" smtClean="0"/>
            <a:t> </a:t>
          </a:r>
          <a:r>
            <a:rPr lang="en-US" sz="1900" kern="1200" dirty="0" err="1" smtClean="0"/>
            <a:t>cho</a:t>
          </a:r>
          <a:r>
            <a:rPr lang="en-US" sz="1900" kern="1200" dirty="0" smtClean="0"/>
            <a:t> </a:t>
          </a:r>
          <a:r>
            <a:rPr lang="en-US" sz="1900" kern="1200" dirty="0" err="1" smtClean="0"/>
            <a:t>áo</a:t>
          </a:r>
          <a:r>
            <a:rPr lang="en-US" sz="1900" kern="1200" dirty="0" smtClean="0"/>
            <a:t> </a:t>
          </a:r>
          <a:r>
            <a:rPr lang="en-US" sz="1900" kern="1200" dirty="0" err="1" smtClean="0"/>
            <a:t>bẩn</a:t>
          </a:r>
          <a:r>
            <a:rPr lang="en-US" sz="1900" kern="1200" dirty="0" smtClean="0"/>
            <a:t>, </a:t>
          </a:r>
          <a:r>
            <a:rPr lang="en-US" sz="1900" kern="1200" dirty="0" err="1" smtClean="0"/>
            <a:t>mất</a:t>
          </a:r>
          <a:r>
            <a:rPr lang="en-US" sz="1900" kern="1200" dirty="0" smtClean="0"/>
            <a:t> </a:t>
          </a:r>
          <a:r>
            <a:rPr lang="en-US" sz="1900" kern="1200" dirty="0" err="1" smtClean="0"/>
            <a:t>vệ</a:t>
          </a:r>
          <a:r>
            <a:rPr lang="en-US" sz="1900" kern="1200" dirty="0" smtClean="0"/>
            <a:t> </a:t>
          </a:r>
          <a:r>
            <a:rPr lang="en-US" sz="1900" kern="1200" dirty="0" err="1" smtClean="0"/>
            <a:t>sinh</a:t>
          </a:r>
          <a:r>
            <a:rPr lang="en-US" sz="1900" kern="1200" dirty="0" smtClean="0"/>
            <a:t>, </a:t>
          </a:r>
          <a:r>
            <a:rPr lang="en-US" sz="1900" kern="1200" dirty="0" err="1" smtClean="0"/>
            <a:t>tóc</a:t>
          </a:r>
          <a:r>
            <a:rPr lang="en-US" sz="1900" kern="1200" dirty="0" smtClean="0"/>
            <a:t> </a:t>
          </a:r>
          <a:r>
            <a:rPr lang="en-US" sz="1900" kern="1200" dirty="0" err="1" smtClean="0"/>
            <a:t>rối</a:t>
          </a:r>
          <a:r>
            <a:rPr lang="en-US" sz="1900" kern="1200" dirty="0" smtClean="0"/>
            <a:t> </a:t>
          </a:r>
          <a:r>
            <a:rPr lang="en-US" sz="1900" kern="1200" dirty="0" err="1" smtClean="0"/>
            <a:t>thì</a:t>
          </a:r>
          <a:r>
            <a:rPr lang="en-US" sz="1900" kern="1200" dirty="0" smtClean="0"/>
            <a:t> </a:t>
          </a:r>
          <a:r>
            <a:rPr lang="en-US" sz="1900" kern="1200" dirty="0" err="1" smtClean="0"/>
            <a:t>không</a:t>
          </a:r>
          <a:r>
            <a:rPr lang="en-US" sz="1900" kern="1200" dirty="0" smtClean="0"/>
            <a:t> </a:t>
          </a:r>
          <a:r>
            <a:rPr lang="en-US" sz="1900" kern="1200" dirty="0" err="1" smtClean="0"/>
            <a:t>gọn</a:t>
          </a:r>
          <a:r>
            <a:rPr lang="en-US" sz="1900" kern="1200" dirty="0" smtClean="0"/>
            <a:t> </a:t>
          </a:r>
          <a:r>
            <a:rPr lang="en-US" sz="1900" kern="1200" dirty="0" err="1" smtClean="0"/>
            <a:t>gàng</a:t>
          </a:r>
          <a:r>
            <a:rPr lang="en-US" sz="1900" kern="1200" dirty="0" smtClean="0"/>
            <a:t>, </a:t>
          </a:r>
          <a:r>
            <a:rPr lang="en-US" sz="1900" kern="1200" dirty="0" err="1" smtClean="0"/>
            <a:t>sạch</a:t>
          </a:r>
          <a:r>
            <a:rPr lang="en-US" sz="1900" kern="1200" dirty="0" smtClean="0"/>
            <a:t> </a:t>
          </a:r>
          <a:r>
            <a:rPr lang="en-US" sz="1900" kern="1200" dirty="0" err="1" smtClean="0"/>
            <a:t>đẹp</a:t>
          </a:r>
          <a:endParaRPr lang="en-US" sz="1900" kern="1200" dirty="0"/>
        </a:p>
      </dsp:txBody>
      <dsp:txXfrm rot="10800000">
        <a:off x="1636883" y="3266947"/>
        <a:ext cx="5651994" cy="1257304"/>
      </dsp:txXfrm>
    </dsp:sp>
    <dsp:sp modelId="{7AB96A51-FC1B-4F80-A2BA-4C4A94DF9DBC}">
      <dsp:nvSpPr>
        <dsp:cNvPr id="0" name=""/>
        <dsp:cNvSpPr/>
      </dsp:nvSpPr>
      <dsp:spPr>
        <a:xfrm>
          <a:off x="940722" y="3266947"/>
          <a:ext cx="1257304" cy="1257304"/>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5ADECC-0C57-4D68-8FFB-F0907CFAFC5F}" type="datetimeFigureOut">
              <a:rPr lang="en-US" smtClean="0"/>
              <a:t>4/3/2024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D55500-52B1-4562-9A1A-6854B4FD9A93}" type="slidenum">
              <a:rPr lang="en-US" smtClean="0"/>
              <a:t>‹#›</a:t>
            </a:fld>
            <a:endParaRPr lang="en-US"/>
          </a:p>
        </p:txBody>
      </p:sp>
    </p:spTree>
    <p:extLst>
      <p:ext uri="{BB962C8B-B14F-4D97-AF65-F5344CB8AC3E}">
        <p14:creationId xmlns:p14="http://schemas.microsoft.com/office/powerpoint/2010/main" val="255051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1600">
                <a:solidFill>
                  <a:srgbClr val="FF0000"/>
                </a:solidFill>
                <a:latin typeface=".VnAristote" pitchFamily="34" charset="0"/>
              </a:defRPr>
            </a:lvl1pPr>
            <a:lvl2pPr marL="742950" indent="-285750">
              <a:defRPr sz="1600">
                <a:solidFill>
                  <a:srgbClr val="FF0000"/>
                </a:solidFill>
                <a:latin typeface=".VnAristote" pitchFamily="34" charset="0"/>
              </a:defRPr>
            </a:lvl2pPr>
            <a:lvl3pPr marL="1143000" indent="-228600">
              <a:defRPr sz="1600">
                <a:solidFill>
                  <a:srgbClr val="FF0000"/>
                </a:solidFill>
                <a:latin typeface=".VnAristote" pitchFamily="34" charset="0"/>
              </a:defRPr>
            </a:lvl3pPr>
            <a:lvl4pPr marL="1600200" indent="-228600">
              <a:defRPr sz="1600">
                <a:solidFill>
                  <a:srgbClr val="FF0000"/>
                </a:solidFill>
                <a:latin typeface=".VnAristote" pitchFamily="34" charset="0"/>
              </a:defRPr>
            </a:lvl4pPr>
            <a:lvl5pPr marL="2057400" indent="-228600">
              <a:defRPr sz="1600">
                <a:solidFill>
                  <a:srgbClr val="FF0000"/>
                </a:solidFill>
                <a:latin typeface=".VnAristote" pitchFamily="34" charset="0"/>
              </a:defRPr>
            </a:lvl5pPr>
            <a:lvl6pPr marL="2514600" indent="-228600" eaLnBrk="0" fontAlgn="base" hangingPunct="0">
              <a:spcBef>
                <a:spcPct val="0"/>
              </a:spcBef>
              <a:spcAft>
                <a:spcPct val="0"/>
              </a:spcAft>
              <a:defRPr sz="1600">
                <a:solidFill>
                  <a:srgbClr val="FF0000"/>
                </a:solidFill>
                <a:latin typeface=".VnAristote" pitchFamily="34" charset="0"/>
              </a:defRPr>
            </a:lvl6pPr>
            <a:lvl7pPr marL="2971800" indent="-228600" eaLnBrk="0" fontAlgn="base" hangingPunct="0">
              <a:spcBef>
                <a:spcPct val="0"/>
              </a:spcBef>
              <a:spcAft>
                <a:spcPct val="0"/>
              </a:spcAft>
              <a:defRPr sz="1600">
                <a:solidFill>
                  <a:srgbClr val="FF0000"/>
                </a:solidFill>
                <a:latin typeface=".VnAristote" pitchFamily="34" charset="0"/>
              </a:defRPr>
            </a:lvl7pPr>
            <a:lvl8pPr marL="3429000" indent="-228600" eaLnBrk="0" fontAlgn="base" hangingPunct="0">
              <a:spcBef>
                <a:spcPct val="0"/>
              </a:spcBef>
              <a:spcAft>
                <a:spcPct val="0"/>
              </a:spcAft>
              <a:defRPr sz="1600">
                <a:solidFill>
                  <a:srgbClr val="FF0000"/>
                </a:solidFill>
                <a:latin typeface=".VnAristote" pitchFamily="34" charset="0"/>
              </a:defRPr>
            </a:lvl8pPr>
            <a:lvl9pPr marL="3886200" indent="-228600" eaLnBrk="0" fontAlgn="base" hangingPunct="0">
              <a:spcBef>
                <a:spcPct val="0"/>
              </a:spcBef>
              <a:spcAft>
                <a:spcPct val="0"/>
              </a:spcAft>
              <a:defRPr sz="1600">
                <a:solidFill>
                  <a:srgbClr val="FF0000"/>
                </a:solidFill>
                <a:latin typeface=".VnAristote" pitchFamily="34" charset="0"/>
              </a:defRPr>
            </a:lvl9pPr>
          </a:lstStyle>
          <a:p>
            <a:fld id="{ED720BE5-A2DA-4503-AFE8-2990922CAA21}" type="slidenum">
              <a:rPr lang="en-US" altLang="en-US" sz="1200">
                <a:solidFill>
                  <a:schemeClr val="tx1"/>
                </a:solidFill>
                <a:latin typeface="Arial" charset="0"/>
              </a:rPr>
              <a:pPr/>
              <a:t>6</a:t>
            </a:fld>
            <a:endParaRPr lang="en-US" altLang="en-US" sz="1200">
              <a:solidFill>
                <a:schemeClr val="tx1"/>
              </a:solidFill>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1600">
                <a:solidFill>
                  <a:srgbClr val="FF0000"/>
                </a:solidFill>
                <a:latin typeface=".VnAristote" pitchFamily="34" charset="0"/>
              </a:defRPr>
            </a:lvl1pPr>
            <a:lvl2pPr marL="742950" indent="-285750">
              <a:defRPr sz="1600">
                <a:solidFill>
                  <a:srgbClr val="FF0000"/>
                </a:solidFill>
                <a:latin typeface=".VnAristote" pitchFamily="34" charset="0"/>
              </a:defRPr>
            </a:lvl2pPr>
            <a:lvl3pPr marL="1143000" indent="-228600">
              <a:defRPr sz="1600">
                <a:solidFill>
                  <a:srgbClr val="FF0000"/>
                </a:solidFill>
                <a:latin typeface=".VnAristote" pitchFamily="34" charset="0"/>
              </a:defRPr>
            </a:lvl3pPr>
            <a:lvl4pPr marL="1600200" indent="-228600">
              <a:defRPr sz="1600">
                <a:solidFill>
                  <a:srgbClr val="FF0000"/>
                </a:solidFill>
                <a:latin typeface=".VnAristote" pitchFamily="34" charset="0"/>
              </a:defRPr>
            </a:lvl4pPr>
            <a:lvl5pPr marL="2057400" indent="-228600">
              <a:defRPr sz="1600">
                <a:solidFill>
                  <a:srgbClr val="FF0000"/>
                </a:solidFill>
                <a:latin typeface=".VnAristote" pitchFamily="34" charset="0"/>
              </a:defRPr>
            </a:lvl5pPr>
            <a:lvl6pPr marL="2514600" indent="-228600" eaLnBrk="0" fontAlgn="base" hangingPunct="0">
              <a:spcBef>
                <a:spcPct val="0"/>
              </a:spcBef>
              <a:spcAft>
                <a:spcPct val="0"/>
              </a:spcAft>
              <a:defRPr sz="1600">
                <a:solidFill>
                  <a:srgbClr val="FF0000"/>
                </a:solidFill>
                <a:latin typeface=".VnAristote" pitchFamily="34" charset="0"/>
              </a:defRPr>
            </a:lvl6pPr>
            <a:lvl7pPr marL="2971800" indent="-228600" eaLnBrk="0" fontAlgn="base" hangingPunct="0">
              <a:spcBef>
                <a:spcPct val="0"/>
              </a:spcBef>
              <a:spcAft>
                <a:spcPct val="0"/>
              </a:spcAft>
              <a:defRPr sz="1600">
                <a:solidFill>
                  <a:srgbClr val="FF0000"/>
                </a:solidFill>
                <a:latin typeface=".VnAristote" pitchFamily="34" charset="0"/>
              </a:defRPr>
            </a:lvl7pPr>
            <a:lvl8pPr marL="3429000" indent="-228600" eaLnBrk="0" fontAlgn="base" hangingPunct="0">
              <a:spcBef>
                <a:spcPct val="0"/>
              </a:spcBef>
              <a:spcAft>
                <a:spcPct val="0"/>
              </a:spcAft>
              <a:defRPr sz="1600">
                <a:solidFill>
                  <a:srgbClr val="FF0000"/>
                </a:solidFill>
                <a:latin typeface=".VnAristote" pitchFamily="34" charset="0"/>
              </a:defRPr>
            </a:lvl8pPr>
            <a:lvl9pPr marL="3886200" indent="-228600" eaLnBrk="0" fontAlgn="base" hangingPunct="0">
              <a:spcBef>
                <a:spcPct val="0"/>
              </a:spcBef>
              <a:spcAft>
                <a:spcPct val="0"/>
              </a:spcAft>
              <a:defRPr sz="1600">
                <a:solidFill>
                  <a:srgbClr val="FF0000"/>
                </a:solidFill>
                <a:latin typeface=".VnAristote" pitchFamily="34" charset="0"/>
              </a:defRPr>
            </a:lvl9pPr>
          </a:lstStyle>
          <a:p>
            <a:fld id="{EBC27457-BAE5-4791-92FB-9ACF628BD175}" type="slidenum">
              <a:rPr lang="en-US" altLang="en-US" sz="1200">
                <a:solidFill>
                  <a:schemeClr val="tx1"/>
                </a:solidFill>
                <a:latin typeface="Arial" charset="0"/>
              </a:rPr>
              <a:pPr/>
              <a:t>7</a:t>
            </a:fld>
            <a:endParaRPr lang="en-US" altLang="en-US" sz="1200">
              <a:solidFill>
                <a:schemeClr val="tx1"/>
              </a:solidFill>
              <a:latin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55500-52B1-4562-9A1A-6854B4FD9A93}" type="slidenum">
              <a:rPr lang="en-US" smtClean="0"/>
              <a:t>10</a:t>
            </a:fld>
            <a:endParaRPr lang="en-US"/>
          </a:p>
        </p:txBody>
      </p:sp>
    </p:spTree>
    <p:extLst>
      <p:ext uri="{BB962C8B-B14F-4D97-AF65-F5344CB8AC3E}">
        <p14:creationId xmlns:p14="http://schemas.microsoft.com/office/powerpoint/2010/main" val="3566508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1600">
                <a:solidFill>
                  <a:srgbClr val="FF0000"/>
                </a:solidFill>
                <a:latin typeface=".VnAristote" pitchFamily="34" charset="0"/>
              </a:defRPr>
            </a:lvl1pPr>
            <a:lvl2pPr marL="742950" indent="-285750">
              <a:defRPr sz="1600">
                <a:solidFill>
                  <a:srgbClr val="FF0000"/>
                </a:solidFill>
                <a:latin typeface=".VnAristote" pitchFamily="34" charset="0"/>
              </a:defRPr>
            </a:lvl2pPr>
            <a:lvl3pPr marL="1143000" indent="-228600">
              <a:defRPr sz="1600">
                <a:solidFill>
                  <a:srgbClr val="FF0000"/>
                </a:solidFill>
                <a:latin typeface=".VnAristote" pitchFamily="34" charset="0"/>
              </a:defRPr>
            </a:lvl3pPr>
            <a:lvl4pPr marL="1600200" indent="-228600">
              <a:defRPr sz="1600">
                <a:solidFill>
                  <a:srgbClr val="FF0000"/>
                </a:solidFill>
                <a:latin typeface=".VnAristote" pitchFamily="34" charset="0"/>
              </a:defRPr>
            </a:lvl4pPr>
            <a:lvl5pPr marL="2057400" indent="-228600">
              <a:defRPr sz="1600">
                <a:solidFill>
                  <a:srgbClr val="FF0000"/>
                </a:solidFill>
                <a:latin typeface=".VnAristote" pitchFamily="34" charset="0"/>
              </a:defRPr>
            </a:lvl5pPr>
            <a:lvl6pPr marL="2514600" indent="-228600" eaLnBrk="0" fontAlgn="base" hangingPunct="0">
              <a:spcBef>
                <a:spcPct val="0"/>
              </a:spcBef>
              <a:spcAft>
                <a:spcPct val="0"/>
              </a:spcAft>
              <a:defRPr sz="1600">
                <a:solidFill>
                  <a:srgbClr val="FF0000"/>
                </a:solidFill>
                <a:latin typeface=".VnAristote" pitchFamily="34" charset="0"/>
              </a:defRPr>
            </a:lvl6pPr>
            <a:lvl7pPr marL="2971800" indent="-228600" eaLnBrk="0" fontAlgn="base" hangingPunct="0">
              <a:spcBef>
                <a:spcPct val="0"/>
              </a:spcBef>
              <a:spcAft>
                <a:spcPct val="0"/>
              </a:spcAft>
              <a:defRPr sz="1600">
                <a:solidFill>
                  <a:srgbClr val="FF0000"/>
                </a:solidFill>
                <a:latin typeface=".VnAristote" pitchFamily="34" charset="0"/>
              </a:defRPr>
            </a:lvl7pPr>
            <a:lvl8pPr marL="3429000" indent="-228600" eaLnBrk="0" fontAlgn="base" hangingPunct="0">
              <a:spcBef>
                <a:spcPct val="0"/>
              </a:spcBef>
              <a:spcAft>
                <a:spcPct val="0"/>
              </a:spcAft>
              <a:defRPr sz="1600">
                <a:solidFill>
                  <a:srgbClr val="FF0000"/>
                </a:solidFill>
                <a:latin typeface=".VnAristote" pitchFamily="34" charset="0"/>
              </a:defRPr>
            </a:lvl8pPr>
            <a:lvl9pPr marL="3886200" indent="-228600" eaLnBrk="0" fontAlgn="base" hangingPunct="0">
              <a:spcBef>
                <a:spcPct val="0"/>
              </a:spcBef>
              <a:spcAft>
                <a:spcPct val="0"/>
              </a:spcAft>
              <a:defRPr sz="1600">
                <a:solidFill>
                  <a:srgbClr val="FF0000"/>
                </a:solidFill>
                <a:latin typeface=".VnAristote" pitchFamily="34" charset="0"/>
              </a:defRPr>
            </a:lvl9pPr>
          </a:lstStyle>
          <a:p>
            <a:fld id="{B35CFEF4-09F2-41EB-B0D3-7B140C550B00}" type="slidenum">
              <a:rPr lang="en-US" altLang="en-US" sz="1200">
                <a:solidFill>
                  <a:schemeClr val="tx1"/>
                </a:solidFill>
                <a:latin typeface="Arial" charset="0"/>
              </a:rPr>
              <a:pPr/>
              <a:t>14</a:t>
            </a:fld>
            <a:endParaRPr lang="en-US" altLang="en-US" sz="1200">
              <a:solidFill>
                <a:schemeClr val="tx1"/>
              </a:solidFill>
              <a:latin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8DEBED-3E63-4888-9B62-FFD75190D6EE}"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9A465-1DAA-4827-9902-6998BC86CCFD}" type="slidenum">
              <a:rPr lang="en-US" smtClean="0"/>
              <a:t>‹#›</a:t>
            </a:fld>
            <a:endParaRPr lang="en-US"/>
          </a:p>
        </p:txBody>
      </p:sp>
    </p:spTree>
    <p:extLst>
      <p:ext uri="{BB962C8B-B14F-4D97-AF65-F5344CB8AC3E}">
        <p14:creationId xmlns:p14="http://schemas.microsoft.com/office/powerpoint/2010/main" val="507274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8DEBED-3E63-4888-9B62-FFD75190D6EE}"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9A465-1DAA-4827-9902-6998BC86CCFD}" type="slidenum">
              <a:rPr lang="en-US" smtClean="0"/>
              <a:t>‹#›</a:t>
            </a:fld>
            <a:endParaRPr lang="en-US"/>
          </a:p>
        </p:txBody>
      </p:sp>
    </p:spTree>
    <p:extLst>
      <p:ext uri="{BB962C8B-B14F-4D97-AF65-F5344CB8AC3E}">
        <p14:creationId xmlns:p14="http://schemas.microsoft.com/office/powerpoint/2010/main" val="70641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8DEBED-3E63-4888-9B62-FFD75190D6EE}"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9A465-1DAA-4827-9902-6998BC86CCFD}" type="slidenum">
              <a:rPr lang="en-US" smtClean="0"/>
              <a:t>‹#›</a:t>
            </a:fld>
            <a:endParaRPr lang="en-US"/>
          </a:p>
        </p:txBody>
      </p:sp>
    </p:spTree>
    <p:extLst>
      <p:ext uri="{BB962C8B-B14F-4D97-AF65-F5344CB8AC3E}">
        <p14:creationId xmlns:p14="http://schemas.microsoft.com/office/powerpoint/2010/main" val="3175596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838200"/>
            <a:ext cx="7772400" cy="5378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fld id="{E545CF2D-F9CE-4E5B-B50D-023B9F60DB88}" type="slidenum">
              <a:rPr lang="en-US" altLang="en-US"/>
              <a:pPr/>
              <a:t>‹#›</a:t>
            </a:fld>
            <a:endParaRPr lang="en-US" altLang="en-US" sz="1400"/>
          </a:p>
        </p:txBody>
      </p:sp>
    </p:spTree>
    <p:extLst>
      <p:ext uri="{BB962C8B-B14F-4D97-AF65-F5344CB8AC3E}">
        <p14:creationId xmlns:p14="http://schemas.microsoft.com/office/powerpoint/2010/main" val="2361231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2101850"/>
            <a:ext cx="7772400" cy="4114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DA3F3B14-E531-4304-9A91-B9117590DE51}" type="slidenum">
              <a:rPr lang="en-US" altLang="en-US"/>
              <a:pPr/>
              <a:t>‹#›</a:t>
            </a:fld>
            <a:endParaRPr lang="en-US" altLang="en-US" sz="1400"/>
          </a:p>
        </p:txBody>
      </p:sp>
    </p:spTree>
    <p:extLst>
      <p:ext uri="{BB962C8B-B14F-4D97-AF65-F5344CB8AC3E}">
        <p14:creationId xmlns:p14="http://schemas.microsoft.com/office/powerpoint/2010/main" val="3527408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8DEBED-3E63-4888-9B62-FFD75190D6EE}"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9A465-1DAA-4827-9902-6998BC86CCFD}" type="slidenum">
              <a:rPr lang="en-US" smtClean="0"/>
              <a:t>‹#›</a:t>
            </a:fld>
            <a:endParaRPr lang="en-US"/>
          </a:p>
        </p:txBody>
      </p:sp>
    </p:spTree>
    <p:extLst>
      <p:ext uri="{BB962C8B-B14F-4D97-AF65-F5344CB8AC3E}">
        <p14:creationId xmlns:p14="http://schemas.microsoft.com/office/powerpoint/2010/main" val="203465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8DEBED-3E63-4888-9B62-FFD75190D6EE}"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9A465-1DAA-4827-9902-6998BC86CCFD}" type="slidenum">
              <a:rPr lang="en-US" smtClean="0"/>
              <a:t>‹#›</a:t>
            </a:fld>
            <a:endParaRPr lang="en-US"/>
          </a:p>
        </p:txBody>
      </p:sp>
    </p:spTree>
    <p:extLst>
      <p:ext uri="{BB962C8B-B14F-4D97-AF65-F5344CB8AC3E}">
        <p14:creationId xmlns:p14="http://schemas.microsoft.com/office/powerpoint/2010/main" val="72650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8DEBED-3E63-4888-9B62-FFD75190D6EE}"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9A465-1DAA-4827-9902-6998BC86CCFD}" type="slidenum">
              <a:rPr lang="en-US" smtClean="0"/>
              <a:t>‹#›</a:t>
            </a:fld>
            <a:endParaRPr lang="en-US"/>
          </a:p>
        </p:txBody>
      </p:sp>
    </p:spTree>
    <p:extLst>
      <p:ext uri="{BB962C8B-B14F-4D97-AF65-F5344CB8AC3E}">
        <p14:creationId xmlns:p14="http://schemas.microsoft.com/office/powerpoint/2010/main" val="59841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8DEBED-3E63-4888-9B62-FFD75190D6EE}" type="datetimeFigureOut">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9A465-1DAA-4827-9902-6998BC86CCFD}" type="slidenum">
              <a:rPr lang="en-US" smtClean="0"/>
              <a:t>‹#›</a:t>
            </a:fld>
            <a:endParaRPr lang="en-US"/>
          </a:p>
        </p:txBody>
      </p:sp>
    </p:spTree>
    <p:extLst>
      <p:ext uri="{BB962C8B-B14F-4D97-AF65-F5344CB8AC3E}">
        <p14:creationId xmlns:p14="http://schemas.microsoft.com/office/powerpoint/2010/main" val="228223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8DEBED-3E63-4888-9B62-FFD75190D6EE}" type="datetimeFigureOut">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9A465-1DAA-4827-9902-6998BC86CCFD}" type="slidenum">
              <a:rPr lang="en-US" smtClean="0"/>
              <a:t>‹#›</a:t>
            </a:fld>
            <a:endParaRPr lang="en-US"/>
          </a:p>
        </p:txBody>
      </p:sp>
    </p:spTree>
    <p:extLst>
      <p:ext uri="{BB962C8B-B14F-4D97-AF65-F5344CB8AC3E}">
        <p14:creationId xmlns:p14="http://schemas.microsoft.com/office/powerpoint/2010/main" val="376328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DEBED-3E63-4888-9B62-FFD75190D6EE}" type="datetimeFigureOut">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9A465-1DAA-4827-9902-6998BC86CCFD}" type="slidenum">
              <a:rPr lang="en-US" smtClean="0"/>
              <a:t>‹#›</a:t>
            </a:fld>
            <a:endParaRPr lang="en-US"/>
          </a:p>
        </p:txBody>
      </p:sp>
    </p:spTree>
    <p:extLst>
      <p:ext uri="{BB962C8B-B14F-4D97-AF65-F5344CB8AC3E}">
        <p14:creationId xmlns:p14="http://schemas.microsoft.com/office/powerpoint/2010/main" val="254481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8DEBED-3E63-4888-9B62-FFD75190D6EE}"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9A465-1DAA-4827-9902-6998BC86CCFD}" type="slidenum">
              <a:rPr lang="en-US" smtClean="0"/>
              <a:t>‹#›</a:t>
            </a:fld>
            <a:endParaRPr lang="en-US"/>
          </a:p>
        </p:txBody>
      </p:sp>
    </p:spTree>
    <p:extLst>
      <p:ext uri="{BB962C8B-B14F-4D97-AF65-F5344CB8AC3E}">
        <p14:creationId xmlns:p14="http://schemas.microsoft.com/office/powerpoint/2010/main" val="213959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8DEBED-3E63-4888-9B62-FFD75190D6EE}"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9A465-1DAA-4827-9902-6998BC86CCFD}" type="slidenum">
              <a:rPr lang="en-US" smtClean="0"/>
              <a:t>‹#›</a:t>
            </a:fld>
            <a:endParaRPr lang="en-US"/>
          </a:p>
        </p:txBody>
      </p:sp>
    </p:spTree>
    <p:extLst>
      <p:ext uri="{BB962C8B-B14F-4D97-AF65-F5344CB8AC3E}">
        <p14:creationId xmlns:p14="http://schemas.microsoft.com/office/powerpoint/2010/main" val="70906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DEBED-3E63-4888-9B62-FFD75190D6EE}" type="datetimeFigureOut">
              <a:rPr lang="en-US" smtClean="0"/>
              <a:t>4/3/2024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9A465-1DAA-4827-9902-6998BC86CCFD}" type="slidenum">
              <a:rPr lang="en-US" smtClean="0"/>
              <a:t>‹#›</a:t>
            </a:fld>
            <a:endParaRPr lang="en-US"/>
          </a:p>
        </p:txBody>
      </p:sp>
    </p:spTree>
    <p:extLst>
      <p:ext uri="{BB962C8B-B14F-4D97-AF65-F5344CB8AC3E}">
        <p14:creationId xmlns:p14="http://schemas.microsoft.com/office/powerpoint/2010/main" val="2452658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69863"/>
            <a:ext cx="9648826" cy="717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9" descr="!bell_0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28213" y="7461250"/>
            <a:ext cx="16002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2" descr="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33375"/>
            <a:ext cx="762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7"/>
          <p:cNvSpPr txBox="1">
            <a:spLocks noChangeArrowheads="1"/>
          </p:cNvSpPr>
          <p:nvPr/>
        </p:nvSpPr>
        <p:spPr bwMode="auto">
          <a:xfrm>
            <a:off x="1187450" y="5949950"/>
            <a:ext cx="7561263" cy="579438"/>
          </a:xfrm>
          <a:prstGeom prst="rect">
            <a:avLst/>
          </a:prstGeom>
          <a:noFill/>
          <a:ln w="9525">
            <a:noFill/>
            <a:miter lim="800000"/>
            <a:headEnd/>
            <a:tailEnd/>
          </a:ln>
        </p:spPr>
        <p:txBody>
          <a:bodyPr>
            <a:spAutoFit/>
          </a:bodyPr>
          <a:lstStyle>
            <a:lvl1pPr algn="l">
              <a:defRPr sz="2400">
                <a:solidFill>
                  <a:schemeClr val="tx1"/>
                </a:solidFill>
                <a:latin typeface="Arial" panose="020B0604020202020204" pitchFamily="34" charset="0"/>
              </a:defRPr>
            </a:lvl1pPr>
            <a:lvl2pPr marL="742950" indent="-285750" algn="l">
              <a:defRPr sz="2400">
                <a:solidFill>
                  <a:schemeClr val="tx1"/>
                </a:solidFill>
                <a:latin typeface="Arial" panose="020B0604020202020204" pitchFamily="34" charset="0"/>
              </a:defRPr>
            </a:lvl2pPr>
            <a:lvl3pPr marL="1143000" indent="-228600" algn="l">
              <a:defRPr sz="2400">
                <a:solidFill>
                  <a:schemeClr val="tx1"/>
                </a:solidFill>
                <a:latin typeface="Arial" panose="020B0604020202020204" pitchFamily="34" charset="0"/>
              </a:defRPr>
            </a:lvl3pPr>
            <a:lvl4pPr marL="1600200" indent="-228600" algn="l">
              <a:defRPr sz="2400">
                <a:solidFill>
                  <a:schemeClr val="tx1"/>
                </a:solidFill>
                <a:latin typeface="Arial" panose="020B0604020202020204" pitchFamily="34" charset="0"/>
              </a:defRPr>
            </a:lvl4pPr>
            <a:lvl5pPr marL="2057400" indent="-228600" algn="l">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algn="ctr">
              <a:defRPr/>
            </a:pPr>
            <a:r>
              <a:rPr lang="en-US" altLang="en-US" sz="3200" dirty="0" smtClean="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GV </a:t>
            </a:r>
            <a:r>
              <a:rPr lang="en-US" altLang="en-US" sz="3200" dirty="0" err="1" smtClean="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thực</a:t>
            </a:r>
            <a:r>
              <a:rPr lang="en-US" altLang="en-US" sz="3200" dirty="0" smtClean="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dirty="0" err="1" smtClean="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hiện:Nguyễn</a:t>
            </a:r>
            <a:r>
              <a:rPr lang="en-US" altLang="en-US" sz="3200" dirty="0" smtClean="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dirty="0" err="1" smtClean="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Thị</a:t>
            </a:r>
            <a:r>
              <a:rPr lang="en-US" altLang="en-US" sz="3200" dirty="0" smtClean="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dirty="0" smtClean="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dirty="0" err="1" smtClean="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Hải</a:t>
            </a:r>
            <a:endParaRPr lang="en-US" altLang="en-US" sz="4400" dirty="0" smtClean="0">
              <a:solidFill>
                <a:srgbClr val="FF00FF"/>
              </a:solidFill>
              <a:effectLst>
                <a:outerShdw blurRad="38100" dist="38100" dir="2700000" algn="tl">
                  <a:srgbClr val="C0C0C0"/>
                </a:outerShdw>
              </a:effectLst>
              <a:latin typeface=".VnTime" panose="020B7200000000000000" pitchFamily="34" charset="0"/>
              <a:cs typeface="Times New Roman" panose="02020603050405020304" pitchFamily="18" charset="0"/>
            </a:endParaRPr>
          </a:p>
        </p:txBody>
      </p:sp>
      <p:sp>
        <p:nvSpPr>
          <p:cNvPr id="48142" name="Text Box 14"/>
          <p:cNvSpPr txBox="1">
            <a:spLocks noChangeArrowheads="1"/>
          </p:cNvSpPr>
          <p:nvPr/>
        </p:nvSpPr>
        <p:spPr bwMode="auto">
          <a:xfrm>
            <a:off x="395288" y="1052513"/>
            <a:ext cx="80645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a:defRPr sz="2400">
                <a:solidFill>
                  <a:schemeClr val="tx1"/>
                </a:solidFill>
                <a:latin typeface="Times New Roman" pitchFamily="18" charset="0"/>
              </a:defRPr>
            </a:lvl3pPr>
            <a:lvl4pPr marL="1600200">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6pPr>
            <a:lvl7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7pPr>
            <a:lvl8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8pPr>
            <a:lvl9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9pPr>
          </a:lstStyle>
          <a:p>
            <a:pPr algn="ctr">
              <a:spcBef>
                <a:spcPct val="50000"/>
              </a:spcBef>
            </a:pPr>
            <a:r>
              <a:rPr lang="en-US" altLang="en-US" sz="8800">
                <a:solidFill>
                  <a:srgbClr val="FF0000"/>
                </a:solidFill>
                <a:latin typeface=".VnAristote" pitchFamily="34" charset="0"/>
              </a:rPr>
              <a:t>ĐẠO ĐỨC</a:t>
            </a:r>
          </a:p>
        </p:txBody>
      </p:sp>
    </p:spTree>
    <p:extLst>
      <p:ext uri="{BB962C8B-B14F-4D97-AF65-F5344CB8AC3E}">
        <p14:creationId xmlns:p14="http://schemas.microsoft.com/office/powerpoint/2010/main" val="2591917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8142"/>
                                        </p:tgtEl>
                                        <p:attrNameLst>
                                          <p:attrName>style.visibility</p:attrName>
                                        </p:attrNameLst>
                                      </p:cBhvr>
                                      <p:to>
                                        <p:strVal val="visible"/>
                                      </p:to>
                                    </p:set>
                                    <p:anim calcmode="lin" valueType="num">
                                      <p:cBhvr>
                                        <p:cTn id="7" dur="1000" fill="hold"/>
                                        <p:tgtEl>
                                          <p:spTgt spid="48142"/>
                                        </p:tgtEl>
                                        <p:attrNameLst>
                                          <p:attrName>ppt_w</p:attrName>
                                        </p:attrNameLst>
                                      </p:cBhvr>
                                      <p:tavLst>
                                        <p:tav tm="0">
                                          <p:val>
                                            <p:strVal val="#ppt_w*0.70"/>
                                          </p:val>
                                        </p:tav>
                                        <p:tav tm="100000">
                                          <p:val>
                                            <p:strVal val="#ppt_w"/>
                                          </p:val>
                                        </p:tav>
                                      </p:tavLst>
                                    </p:anim>
                                    <p:anim calcmode="lin" valueType="num">
                                      <p:cBhvr>
                                        <p:cTn id="8" dur="1000" fill="hold"/>
                                        <p:tgtEl>
                                          <p:spTgt spid="48142"/>
                                        </p:tgtEl>
                                        <p:attrNameLst>
                                          <p:attrName>ppt_h</p:attrName>
                                        </p:attrNameLst>
                                      </p:cBhvr>
                                      <p:tavLst>
                                        <p:tav tm="0">
                                          <p:val>
                                            <p:strVal val="#ppt_h"/>
                                          </p:val>
                                        </p:tav>
                                        <p:tav tm="100000">
                                          <p:val>
                                            <p:strVal val="#ppt_h"/>
                                          </p:val>
                                        </p:tav>
                                      </p:tavLst>
                                    </p:anim>
                                    <p:animEffect transition="in" filter="fade">
                                      <p:cBhvr>
                                        <p:cTn id="9" dur="1000"/>
                                        <p:tgtEl>
                                          <p:spTgt spid="481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053"/>
                                        </p:tgtEl>
                                        <p:attrNameLst>
                                          <p:attrName>style.visibility</p:attrName>
                                        </p:attrNameLst>
                                      </p:cBhvr>
                                      <p:to>
                                        <p:strVal val="visible"/>
                                      </p:to>
                                    </p:set>
                                    <p:animEffect transition="in" filter="dissolve">
                                      <p:cBhvr>
                                        <p:cTn id="14"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481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660158"/>
            <a:ext cx="5112568" cy="400110"/>
          </a:xfrm>
          <a:prstGeom prst="rect">
            <a:avLst/>
          </a:prstGeom>
          <a:noFill/>
        </p:spPr>
        <p:txBody>
          <a:bodyPr wrap="square" rtlCol="0">
            <a:spAutoFit/>
          </a:bodyPr>
          <a:lstStyle/>
          <a:p>
            <a:r>
              <a:rPr lang="en-US" sz="2000" b="1" dirty="0" smtClean="0">
                <a:solidFill>
                  <a:srgbClr val="0070C0"/>
                </a:solidFill>
                <a:latin typeface="Times New Roman" pitchFamily="18" charset="0"/>
                <a:cs typeface="Times New Roman" pitchFamily="18" charset="0"/>
              </a:rPr>
              <a:t>b. </a:t>
            </a:r>
            <a:r>
              <a:rPr lang="en-US" sz="2000" b="1" dirty="0" err="1" smtClean="0">
                <a:solidFill>
                  <a:srgbClr val="0070C0"/>
                </a:solidFill>
                <a:latin typeface="Times New Roman" pitchFamily="18" charset="0"/>
                <a:cs typeface="Times New Roman" pitchFamily="18" charset="0"/>
              </a:rPr>
              <a:t>Xử</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lí</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tình</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huống</a:t>
            </a:r>
            <a:r>
              <a:rPr lang="en-US" sz="2000" b="1" dirty="0" smtClean="0">
                <a:solidFill>
                  <a:srgbClr val="0070C0"/>
                </a:solidFill>
                <a:latin typeface="Times New Roman" pitchFamily="18" charset="0"/>
                <a:cs typeface="Times New Roman" pitchFamily="18" charset="0"/>
              </a:rPr>
              <a:t>: </a:t>
            </a:r>
            <a:endParaRPr lang="en-US" sz="2000" b="1" dirty="0">
              <a:solidFill>
                <a:srgbClr val="0070C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060268"/>
            <a:ext cx="8064896" cy="352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5576" y="5589240"/>
            <a:ext cx="7416824" cy="707886"/>
          </a:xfrm>
          <a:prstGeom prst="rect">
            <a:avLst/>
          </a:prstGeom>
          <a:noFill/>
        </p:spPr>
        <p:txBody>
          <a:bodyPr wrap="square" rtlCol="0">
            <a:spAutoFit/>
          </a:bodyPr>
          <a:lstStyle/>
          <a:p>
            <a:r>
              <a:rPr lang="en-US" sz="2000" b="1" dirty="0" err="1" smtClean="0">
                <a:solidFill>
                  <a:srgbClr val="0070C0"/>
                </a:solidFill>
                <a:latin typeface="Times New Roman" pitchFamily="18" charset="0"/>
                <a:cs typeface="Times New Roman" pitchFamily="18" charset="0"/>
              </a:rPr>
              <a:t>Em</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nên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khuyên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bạn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không</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nên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vừa</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đi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vừa</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ăn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ngoài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đường</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vì</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vừa</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mất</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vệ</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sinh</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bị</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bẩn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tay</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và</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quần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áo</a:t>
            </a:r>
            <a:r>
              <a:rPr lang="en-US" sz="2000" b="1" dirty="0">
                <a:solidFill>
                  <a:srgbClr val="0070C0"/>
                </a:solidFill>
                <a:latin typeface="Times New Roman" pitchFamily="18" charset="0"/>
                <a:cs typeface="Times New Roman" pitchFamily="18" charset="0"/>
              </a:rPr>
              <a:t>.</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21857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5602" y="1509825"/>
            <a:ext cx="5112568" cy="400110"/>
          </a:xfrm>
          <a:prstGeom prst="rect">
            <a:avLst/>
          </a:prstGeom>
          <a:noFill/>
        </p:spPr>
        <p:txBody>
          <a:bodyPr wrap="square" rtlCol="0">
            <a:spAutoFit/>
          </a:bodyPr>
          <a:lstStyle/>
          <a:p>
            <a:r>
              <a:rPr lang="en-US" sz="2000" b="1" dirty="0" smtClean="0">
                <a:solidFill>
                  <a:srgbClr val="0070C0"/>
                </a:solidFill>
                <a:latin typeface="Times New Roman" pitchFamily="18" charset="0"/>
                <a:cs typeface="Times New Roman" pitchFamily="18" charset="0"/>
              </a:rPr>
              <a:t>b. </a:t>
            </a:r>
            <a:r>
              <a:rPr lang="en-US" sz="2000" b="1" dirty="0" err="1" smtClean="0">
                <a:solidFill>
                  <a:srgbClr val="0070C0"/>
                </a:solidFill>
                <a:latin typeface="Times New Roman" pitchFamily="18" charset="0"/>
                <a:cs typeface="Times New Roman" pitchFamily="18" charset="0"/>
              </a:rPr>
              <a:t>Xử</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lí</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tình</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huống</a:t>
            </a:r>
            <a:r>
              <a:rPr lang="en-US" sz="2000" b="1" dirty="0" smtClean="0">
                <a:solidFill>
                  <a:srgbClr val="0070C0"/>
                </a:solidFill>
                <a:latin typeface="Times New Roman" pitchFamily="18" charset="0"/>
                <a:cs typeface="Times New Roman" pitchFamily="18" charset="0"/>
              </a:rPr>
              <a:t>: </a:t>
            </a:r>
            <a:endParaRPr lang="en-US" sz="2000" b="1" dirty="0">
              <a:solidFill>
                <a:srgbClr val="0070C0"/>
              </a:solidFill>
              <a:latin typeface="Times New Roman" pitchFamily="18" charset="0"/>
              <a:cs typeface="Times New Roman" pitchFamily="18" charset="0"/>
            </a:endParaRPr>
          </a:p>
        </p:txBody>
      </p:sp>
      <p:sp>
        <p:nvSpPr>
          <p:cNvPr id="7" name="TextBox 6"/>
          <p:cNvSpPr txBox="1"/>
          <p:nvPr/>
        </p:nvSpPr>
        <p:spPr>
          <a:xfrm>
            <a:off x="755576" y="5589240"/>
            <a:ext cx="7416824" cy="707886"/>
          </a:xfrm>
          <a:prstGeom prst="rect">
            <a:avLst/>
          </a:prstGeom>
          <a:noFill/>
        </p:spPr>
        <p:txBody>
          <a:bodyPr wrap="square" rtlCol="0">
            <a:spAutoFit/>
          </a:bodyPr>
          <a:lstStyle/>
          <a:p>
            <a:r>
              <a:rPr lang="en-US" sz="2000" b="1" dirty="0" smtClean="0">
                <a:solidFill>
                  <a:srgbClr val="0070C0"/>
                </a:solidFill>
                <a:latin typeface="Times New Roman" pitchFamily="18" charset="0"/>
                <a:cs typeface="Times New Roman" pitchFamily="18" charset="0"/>
              </a:rPr>
              <a:t>An </a:t>
            </a:r>
            <a:r>
              <a:rPr lang="en-US" sz="2000" b="1" dirty="0" err="1" smtClean="0">
                <a:solidFill>
                  <a:srgbClr val="0070C0"/>
                </a:solidFill>
                <a:latin typeface="Times New Roman" pitchFamily="18" charset="0"/>
                <a:cs typeface="Times New Roman" pitchFamily="18" charset="0"/>
              </a:rPr>
              <a:t>nên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cảm</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ơn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chị</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vì</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đã</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nhắc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và</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vào</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chải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tóc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cho</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gọn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gàng</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rồi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mới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đi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học</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09935"/>
            <a:ext cx="8388424" cy="3679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91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035" y="1475982"/>
            <a:ext cx="4968552" cy="400110"/>
          </a:xfrm>
          <a:prstGeom prst="rect">
            <a:avLst/>
          </a:prstGeom>
          <a:noFill/>
        </p:spPr>
        <p:txBody>
          <a:bodyPr wrap="square" rtlCol="0">
            <a:spAutoFit/>
          </a:bodyPr>
          <a:lstStyle/>
          <a:p>
            <a:r>
              <a:rPr lang="en-US" sz="2000" b="1" dirty="0" smtClean="0">
                <a:solidFill>
                  <a:srgbClr val="0070C0"/>
                </a:solidFill>
                <a:latin typeface="Times New Roman" pitchFamily="18" charset="0"/>
                <a:cs typeface="Times New Roman" pitchFamily="18" charset="0"/>
              </a:rPr>
              <a:t>THỰC HÀNH: </a:t>
            </a:r>
            <a:endParaRPr lang="en-US" sz="2000" b="1" dirty="0">
              <a:solidFill>
                <a:srgbClr val="0070C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9" y="2132856"/>
            <a:ext cx="8968257"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71283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2204864"/>
            <a:ext cx="4680520" cy="400110"/>
          </a:xfrm>
          <a:prstGeom prst="rect">
            <a:avLst/>
          </a:prstGeom>
          <a:noFill/>
        </p:spPr>
        <p:txBody>
          <a:bodyPr wrap="square" rtlCol="0">
            <a:spAutoFit/>
          </a:bodyPr>
          <a:lstStyle/>
          <a:p>
            <a:r>
              <a:rPr lang="en-US" sz="2000" b="1" dirty="0" smtClean="0">
                <a:solidFill>
                  <a:srgbClr val="0070C0"/>
                </a:solidFill>
                <a:latin typeface="Times New Roman" pitchFamily="18" charset="0"/>
                <a:cs typeface="Times New Roman" pitchFamily="18" charset="0"/>
              </a:rPr>
              <a:t>TỰ LIÊN HỆ:</a:t>
            </a:r>
          </a:p>
        </p:txBody>
      </p:sp>
      <p:sp>
        <p:nvSpPr>
          <p:cNvPr id="4" name="TextBox 3"/>
          <p:cNvSpPr txBox="1"/>
          <p:nvPr/>
        </p:nvSpPr>
        <p:spPr>
          <a:xfrm>
            <a:off x="683568" y="2636912"/>
            <a:ext cx="7200800" cy="400110"/>
          </a:xfrm>
          <a:prstGeom prst="rect">
            <a:avLst/>
          </a:prstGeom>
          <a:noFill/>
        </p:spPr>
        <p:txBody>
          <a:bodyPr wrap="square" rtlCol="0">
            <a:spAutoFit/>
          </a:bodyPr>
          <a:lstStyle/>
          <a:p>
            <a:r>
              <a:rPr lang="en-US" sz="2000" smtClean="0">
                <a:latin typeface="Times New Roman" pitchFamily="18" charset="0"/>
                <a:cs typeface="Times New Roman" pitchFamily="18" charset="0"/>
              </a:rPr>
              <a:t>- Em đã làm gì để bản thân luôn sạch sẽ, gọn gàng</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5" name="TextBox 4"/>
          <p:cNvSpPr txBox="1"/>
          <p:nvPr/>
        </p:nvSpPr>
        <p:spPr>
          <a:xfrm>
            <a:off x="683568" y="3068960"/>
            <a:ext cx="684076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cần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thêm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việc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gì</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luôn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sạch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gọn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gàng</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292382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1975" y="1787525"/>
            <a:ext cx="7897813" cy="707886"/>
          </a:xfrm>
          <a:prstGeom prst="rect">
            <a:avLst/>
          </a:prstGeom>
          <a:noFill/>
        </p:spPr>
        <p:txBody>
          <a:bodyPr>
            <a:spAutoFit/>
          </a:bodyPr>
          <a:lstStyle/>
          <a:p>
            <a:pPr marL="342900" indent="-342900" algn="just">
              <a:buFont typeface="Arial" pitchFamily="34" charset="0"/>
              <a:buChar char="•"/>
              <a:defRPr/>
            </a:pPr>
            <a:r>
              <a:rPr lang="en-US" sz="2000" b="1" dirty="0" err="1" smtClean="0">
                <a:solidFill>
                  <a:srgbClr val="3333CC"/>
                </a:solidFill>
                <a:latin typeface="Times New Roman" pitchFamily="18" charset="0"/>
                <a:cs typeface="Times New Roman" pitchFamily="18" charset="0"/>
              </a:rPr>
              <a:t>Hằng</a:t>
            </a:r>
            <a:r>
              <a:rPr lang="en-US" sz="2000" b="1" dirty="0" smtClean="0">
                <a:solidFill>
                  <a:srgbClr val="3333CC"/>
                </a:solidFill>
                <a:latin typeface="Times New Roman" pitchFamily="18" charset="0"/>
                <a:cs typeface="Times New Roman" pitchFamily="18" charset="0"/>
              </a:rPr>
              <a:t> </a:t>
            </a:r>
            <a:r>
              <a:rPr lang="en-US" sz="2000" b="1" dirty="0" err="1" smtClean="0">
                <a:solidFill>
                  <a:srgbClr val="3333CC"/>
                </a:solidFill>
                <a:latin typeface="Times New Roman" pitchFamily="18" charset="0"/>
                <a:cs typeface="Times New Roman" pitchFamily="18" charset="0"/>
              </a:rPr>
              <a:t>ngày</a:t>
            </a:r>
            <a:r>
              <a:rPr lang="en-US" sz="2000" b="1" dirty="0" smtClean="0">
                <a:solidFill>
                  <a:srgbClr val="3333CC"/>
                </a:solidFill>
                <a:latin typeface="Times New Roman" pitchFamily="18" charset="0"/>
                <a:cs typeface="Times New Roman" pitchFamily="18" charset="0"/>
              </a:rPr>
              <a:t>, </a:t>
            </a:r>
            <a:r>
              <a:rPr lang="en-US" sz="2000" b="1" dirty="0" err="1" smtClean="0">
                <a:solidFill>
                  <a:srgbClr val="3333CC"/>
                </a:solidFill>
                <a:latin typeface="Times New Roman" pitchFamily="18" charset="0"/>
                <a:cs typeface="Times New Roman" pitchFamily="18" charset="0"/>
              </a:rPr>
              <a:t>cùng</a:t>
            </a:r>
            <a:r>
              <a:rPr lang="en-US" sz="2000" b="1" dirty="0" smtClean="0">
                <a:solidFill>
                  <a:srgbClr val="3333CC"/>
                </a:solidFill>
                <a:latin typeface="Times New Roman" pitchFamily="18" charset="0"/>
                <a:cs typeface="Times New Roman" pitchFamily="18" charset="0"/>
              </a:rPr>
              <a:t> </a:t>
            </a:r>
            <a:r>
              <a:rPr lang="en-US" sz="2000" b="1" dirty="0" err="1" smtClean="0">
                <a:solidFill>
                  <a:srgbClr val="3333CC"/>
                </a:solidFill>
                <a:latin typeface="Times New Roman" pitchFamily="18" charset="0"/>
                <a:cs typeface="Times New Roman" pitchFamily="18" charset="0"/>
              </a:rPr>
              <a:t>các</a:t>
            </a:r>
            <a:r>
              <a:rPr lang="en-US" sz="2000" b="1" dirty="0" smtClean="0">
                <a:solidFill>
                  <a:srgbClr val="3333CC"/>
                </a:solidFill>
                <a:latin typeface="Times New Roman" pitchFamily="18" charset="0"/>
                <a:cs typeface="Times New Roman" pitchFamily="18" charset="0"/>
              </a:rPr>
              <a:t> </a:t>
            </a:r>
            <a:r>
              <a:rPr lang="en-US" sz="2000" b="1" dirty="0" err="1" smtClean="0">
                <a:solidFill>
                  <a:srgbClr val="3333CC"/>
                </a:solidFill>
                <a:latin typeface="Times New Roman" pitchFamily="18" charset="0"/>
                <a:cs typeface="Times New Roman" pitchFamily="18" charset="0"/>
              </a:rPr>
              <a:t>bạn</a:t>
            </a:r>
            <a:r>
              <a:rPr lang="en-US" sz="2000" b="1" dirty="0" smtClean="0">
                <a:solidFill>
                  <a:srgbClr val="3333CC"/>
                </a:solidFill>
                <a:latin typeface="Times New Roman" pitchFamily="18" charset="0"/>
                <a:cs typeface="Times New Roman" pitchFamily="18" charset="0"/>
              </a:rPr>
              <a:t> </a:t>
            </a:r>
            <a:r>
              <a:rPr lang="en-US" sz="2000" b="1" dirty="0" err="1" smtClean="0">
                <a:solidFill>
                  <a:srgbClr val="3333CC"/>
                </a:solidFill>
                <a:latin typeface="Times New Roman" pitchFamily="18" charset="0"/>
                <a:cs typeface="Times New Roman" pitchFamily="18" charset="0"/>
              </a:rPr>
              <a:t>kiểm</a:t>
            </a:r>
            <a:r>
              <a:rPr lang="en-US" sz="2000" b="1" dirty="0" smtClean="0">
                <a:solidFill>
                  <a:srgbClr val="3333CC"/>
                </a:solidFill>
                <a:latin typeface="Times New Roman" pitchFamily="18" charset="0"/>
                <a:cs typeface="Times New Roman" pitchFamily="18" charset="0"/>
              </a:rPr>
              <a:t> </a:t>
            </a:r>
            <a:r>
              <a:rPr lang="en-US" sz="2000" b="1" dirty="0" err="1" smtClean="0">
                <a:solidFill>
                  <a:srgbClr val="3333CC"/>
                </a:solidFill>
                <a:latin typeface="Times New Roman" pitchFamily="18" charset="0"/>
                <a:cs typeface="Times New Roman" pitchFamily="18" charset="0"/>
              </a:rPr>
              <a:t>tra</a:t>
            </a:r>
            <a:r>
              <a:rPr lang="en-US" sz="2000" b="1" dirty="0" smtClean="0">
                <a:solidFill>
                  <a:srgbClr val="3333CC"/>
                </a:solidFill>
                <a:latin typeface="Times New Roman" pitchFamily="18" charset="0"/>
                <a:cs typeface="Times New Roman" pitchFamily="18" charset="0"/>
              </a:rPr>
              <a:t> </a:t>
            </a:r>
            <a:r>
              <a:rPr lang="en-US" sz="2000" b="1" dirty="0" err="1" smtClean="0">
                <a:solidFill>
                  <a:srgbClr val="3333CC"/>
                </a:solidFill>
                <a:latin typeface="Times New Roman" pitchFamily="18" charset="0"/>
                <a:cs typeface="Times New Roman" pitchFamily="18" charset="0"/>
              </a:rPr>
              <a:t>vệ</a:t>
            </a:r>
            <a:r>
              <a:rPr lang="en-US" sz="2000" b="1" dirty="0" smtClean="0">
                <a:solidFill>
                  <a:srgbClr val="3333CC"/>
                </a:solidFill>
                <a:latin typeface="Times New Roman" pitchFamily="18" charset="0"/>
                <a:cs typeface="Times New Roman" pitchFamily="18" charset="0"/>
              </a:rPr>
              <a:t> </a:t>
            </a:r>
            <a:r>
              <a:rPr lang="en-US" sz="2000" b="1" dirty="0" err="1" smtClean="0">
                <a:solidFill>
                  <a:srgbClr val="3333CC"/>
                </a:solidFill>
                <a:latin typeface="Times New Roman" pitchFamily="18" charset="0"/>
                <a:cs typeface="Times New Roman" pitchFamily="18" charset="0"/>
              </a:rPr>
              <a:t>sinh</a:t>
            </a:r>
            <a:r>
              <a:rPr lang="en-US" sz="2000" b="1" dirty="0" smtClean="0">
                <a:solidFill>
                  <a:srgbClr val="3333CC"/>
                </a:solidFill>
                <a:latin typeface="Times New Roman" pitchFamily="18" charset="0"/>
                <a:cs typeface="Times New Roman" pitchFamily="18" charset="0"/>
              </a:rPr>
              <a:t> </a:t>
            </a:r>
            <a:r>
              <a:rPr lang="en-US" sz="2000" b="1" dirty="0" err="1" smtClean="0">
                <a:solidFill>
                  <a:srgbClr val="3333CC"/>
                </a:solidFill>
                <a:latin typeface="Times New Roman" pitchFamily="18" charset="0"/>
                <a:cs typeface="Times New Roman" pitchFamily="18" charset="0"/>
              </a:rPr>
              <a:t>cá</a:t>
            </a:r>
            <a:r>
              <a:rPr lang="en-US" sz="2000" b="1" dirty="0" smtClean="0">
                <a:solidFill>
                  <a:srgbClr val="3333CC"/>
                </a:solidFill>
                <a:latin typeface="Times New Roman" pitchFamily="18" charset="0"/>
                <a:cs typeface="Times New Roman" pitchFamily="18" charset="0"/>
              </a:rPr>
              <a:t> </a:t>
            </a:r>
            <a:r>
              <a:rPr lang="en-US" sz="2000" b="1" dirty="0" err="1" smtClean="0">
                <a:solidFill>
                  <a:srgbClr val="3333CC"/>
                </a:solidFill>
                <a:latin typeface="Times New Roman" pitchFamily="18" charset="0"/>
                <a:cs typeface="Times New Roman" pitchFamily="18" charset="0"/>
              </a:rPr>
              <a:t>nhân</a:t>
            </a:r>
            <a:r>
              <a:rPr lang="en-US" sz="2000" b="1" dirty="0" smtClean="0">
                <a:solidFill>
                  <a:srgbClr val="3333CC"/>
                </a:solidFill>
                <a:latin typeface="Times New Roman" pitchFamily="18" charset="0"/>
                <a:cs typeface="Times New Roman" pitchFamily="18" charset="0"/>
              </a:rPr>
              <a:t>: </a:t>
            </a:r>
            <a:r>
              <a:rPr lang="en-US" sz="2000" b="1" dirty="0" err="1" smtClean="0">
                <a:solidFill>
                  <a:srgbClr val="3333CC"/>
                </a:solidFill>
                <a:latin typeface="Times New Roman" pitchFamily="18" charset="0"/>
                <a:cs typeface="Times New Roman" pitchFamily="18" charset="0"/>
              </a:rPr>
              <a:t>mặt</a:t>
            </a:r>
            <a:r>
              <a:rPr lang="en-US" sz="2000" b="1" dirty="0" smtClean="0">
                <a:solidFill>
                  <a:srgbClr val="3333CC"/>
                </a:solidFill>
                <a:latin typeface="Times New Roman" pitchFamily="18" charset="0"/>
                <a:cs typeface="Times New Roman" pitchFamily="18" charset="0"/>
              </a:rPr>
              <a:t>, </a:t>
            </a:r>
            <a:r>
              <a:rPr lang="en-US" sz="2000" b="1" dirty="0" err="1" smtClean="0">
                <a:solidFill>
                  <a:srgbClr val="3333CC"/>
                </a:solidFill>
                <a:latin typeface="Times New Roman" pitchFamily="18" charset="0"/>
                <a:cs typeface="Times New Roman" pitchFamily="18" charset="0"/>
              </a:rPr>
              <a:t>tay</a:t>
            </a:r>
            <a:r>
              <a:rPr lang="en-US" sz="2000" b="1" dirty="0" smtClean="0">
                <a:solidFill>
                  <a:srgbClr val="3333CC"/>
                </a:solidFill>
                <a:latin typeface="Times New Roman" pitchFamily="18" charset="0"/>
                <a:cs typeface="Times New Roman" pitchFamily="18" charset="0"/>
              </a:rPr>
              <a:t>, </a:t>
            </a:r>
            <a:r>
              <a:rPr lang="en-US" sz="2000" b="1" dirty="0" err="1" smtClean="0">
                <a:solidFill>
                  <a:srgbClr val="3333CC"/>
                </a:solidFill>
                <a:latin typeface="Times New Roman" pitchFamily="18" charset="0"/>
                <a:cs typeface="Times New Roman" pitchFamily="18" charset="0"/>
              </a:rPr>
              <a:t>chân</a:t>
            </a:r>
            <a:r>
              <a:rPr lang="en-US" sz="2000" b="1" dirty="0" smtClean="0">
                <a:solidFill>
                  <a:srgbClr val="3333CC"/>
                </a:solidFill>
                <a:latin typeface="Times New Roman" pitchFamily="18" charset="0"/>
                <a:cs typeface="Times New Roman" pitchFamily="18" charset="0"/>
              </a:rPr>
              <a:t>, </a:t>
            </a:r>
            <a:r>
              <a:rPr lang="en-US" sz="2000" b="1" dirty="0" err="1" smtClean="0">
                <a:solidFill>
                  <a:srgbClr val="3333CC"/>
                </a:solidFill>
                <a:latin typeface="Times New Roman" pitchFamily="18" charset="0"/>
                <a:cs typeface="Times New Roman" pitchFamily="18" charset="0"/>
              </a:rPr>
              <a:t>quần</a:t>
            </a:r>
            <a:r>
              <a:rPr lang="en-US" sz="2000" b="1" dirty="0" smtClean="0">
                <a:solidFill>
                  <a:srgbClr val="3333CC"/>
                </a:solidFill>
                <a:latin typeface="Times New Roman" pitchFamily="18" charset="0"/>
                <a:cs typeface="Times New Roman" pitchFamily="18" charset="0"/>
              </a:rPr>
              <a:t> </a:t>
            </a:r>
            <a:r>
              <a:rPr lang="en-US" sz="2000" b="1" dirty="0" err="1" smtClean="0">
                <a:solidFill>
                  <a:srgbClr val="3333CC"/>
                </a:solidFill>
                <a:latin typeface="Times New Roman" pitchFamily="18" charset="0"/>
                <a:cs typeface="Times New Roman" pitchFamily="18" charset="0"/>
              </a:rPr>
              <a:t>áo</a:t>
            </a:r>
            <a:r>
              <a:rPr lang="en-US" sz="2000" b="1" dirty="0" smtClean="0">
                <a:solidFill>
                  <a:srgbClr val="3333CC"/>
                </a:solidFill>
                <a:latin typeface="Times New Roman" pitchFamily="18" charset="0"/>
                <a:cs typeface="Times New Roman" pitchFamily="18" charset="0"/>
              </a:rPr>
              <a:t>, </a:t>
            </a:r>
            <a:r>
              <a:rPr lang="en-US" sz="2000" b="1" dirty="0" err="1" smtClean="0">
                <a:solidFill>
                  <a:srgbClr val="3333CC"/>
                </a:solidFill>
                <a:latin typeface="Times New Roman" pitchFamily="18" charset="0"/>
                <a:cs typeface="Times New Roman" pitchFamily="18" charset="0"/>
              </a:rPr>
              <a:t>đầu</a:t>
            </a:r>
            <a:r>
              <a:rPr lang="en-US" sz="2000" b="1" dirty="0" smtClean="0">
                <a:solidFill>
                  <a:srgbClr val="3333CC"/>
                </a:solidFill>
                <a:latin typeface="Times New Roman" pitchFamily="18" charset="0"/>
                <a:cs typeface="Times New Roman" pitchFamily="18" charset="0"/>
              </a:rPr>
              <a:t> </a:t>
            </a:r>
            <a:r>
              <a:rPr lang="en-US" sz="2000" b="1" dirty="0" err="1" smtClean="0">
                <a:solidFill>
                  <a:srgbClr val="3333CC"/>
                </a:solidFill>
                <a:latin typeface="Times New Roman" pitchFamily="18" charset="0"/>
                <a:cs typeface="Times New Roman" pitchFamily="18" charset="0"/>
              </a:rPr>
              <a:t>tóc</a:t>
            </a:r>
            <a:r>
              <a:rPr lang="en-US" sz="2000" b="1" dirty="0" smtClean="0">
                <a:solidFill>
                  <a:srgbClr val="3333CC"/>
                </a:solidFill>
                <a:latin typeface="Times New Roman" pitchFamily="18" charset="0"/>
                <a:cs typeface="Times New Roman" pitchFamily="18" charset="0"/>
              </a:rPr>
              <a:t>.</a:t>
            </a:r>
            <a:endParaRPr lang="en-US" sz="2000" b="1" dirty="0">
              <a:solidFill>
                <a:srgbClr val="3333CC"/>
              </a:solidFill>
              <a:latin typeface="Times New Roman" pitchFamily="18" charset="0"/>
              <a:cs typeface="Times New Roman" pitchFamily="18" charset="0"/>
            </a:endParaRPr>
          </a:p>
        </p:txBody>
      </p:sp>
      <p:sp>
        <p:nvSpPr>
          <p:cNvPr id="5" name="TextBox 4"/>
          <p:cNvSpPr txBox="1"/>
          <p:nvPr/>
        </p:nvSpPr>
        <p:spPr>
          <a:xfrm>
            <a:off x="561974" y="2495411"/>
            <a:ext cx="7538417" cy="1631216"/>
          </a:xfrm>
          <a:prstGeom prst="rect">
            <a:avLst/>
          </a:prstGeom>
          <a:noFill/>
        </p:spPr>
        <p:txBody>
          <a:bodyPr wrap="square">
            <a:spAutoFit/>
          </a:bodyPr>
          <a:lstStyle/>
          <a:p>
            <a:pPr marL="342900" indent="-342900" algn="just">
              <a:buFont typeface="Arial" pitchFamily="34" charset="0"/>
              <a:buChar char="•"/>
              <a:defRPr/>
            </a:pPr>
            <a:r>
              <a:rPr lang="en-US" sz="2000" b="1" dirty="0" err="1" smtClean="0">
                <a:solidFill>
                  <a:srgbClr val="0033CC"/>
                </a:solidFill>
                <a:latin typeface="Times New Roman" pitchFamily="18" charset="0"/>
                <a:cs typeface="Times New Roman" pitchFamily="18" charset="0"/>
              </a:rPr>
              <a:t>Thực</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hiện</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những</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việc</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làm</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sau</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để</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luôn</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sạch</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sẽ</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gọn</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gàng</a:t>
            </a:r>
            <a:r>
              <a:rPr lang="en-US" sz="2000" b="1" dirty="0" smtClean="0">
                <a:solidFill>
                  <a:srgbClr val="0033CC"/>
                </a:solidFill>
                <a:latin typeface="Times New Roman" pitchFamily="18" charset="0"/>
                <a:cs typeface="Times New Roman" pitchFamily="18" charset="0"/>
              </a:rPr>
              <a:t>:</a:t>
            </a:r>
          </a:p>
          <a:p>
            <a:pPr marL="285750" indent="-285750" algn="just">
              <a:buFontTx/>
              <a:buChar char="-"/>
              <a:defRPr/>
            </a:pPr>
            <a:r>
              <a:rPr lang="en-US" sz="2000" b="1" dirty="0" err="1" smtClean="0">
                <a:solidFill>
                  <a:srgbClr val="0033CC"/>
                </a:solidFill>
                <a:latin typeface="Times New Roman" pitchFamily="18" charset="0"/>
                <a:cs typeface="Times New Roman" pitchFamily="18" charset="0"/>
              </a:rPr>
              <a:t>Đánh</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răng</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rửa</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mặt</a:t>
            </a:r>
            <a:r>
              <a:rPr lang="en-US" sz="2000" b="1" dirty="0" smtClean="0">
                <a:solidFill>
                  <a:srgbClr val="0033CC"/>
                </a:solidFill>
                <a:latin typeface="Times New Roman" pitchFamily="18" charset="0"/>
                <a:cs typeface="Times New Roman" pitchFamily="18" charset="0"/>
              </a:rPr>
              <a:t>.</a:t>
            </a:r>
          </a:p>
          <a:p>
            <a:pPr marL="285750" indent="-285750" algn="just">
              <a:buFontTx/>
              <a:buChar char="-"/>
              <a:defRPr/>
            </a:pPr>
            <a:r>
              <a:rPr lang="en-US" sz="2000" b="1" dirty="0" err="1" smtClean="0">
                <a:solidFill>
                  <a:srgbClr val="0033CC"/>
                </a:solidFill>
                <a:latin typeface="Times New Roman" pitchFamily="18" charset="0"/>
                <a:cs typeface="Times New Roman" pitchFamily="18" charset="0"/>
              </a:rPr>
              <a:t>Tắm</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gội</a:t>
            </a:r>
            <a:r>
              <a:rPr lang="en-US" sz="2000" b="1" dirty="0" smtClean="0">
                <a:solidFill>
                  <a:srgbClr val="0033CC"/>
                </a:solidFill>
                <a:latin typeface="Times New Roman" pitchFamily="18" charset="0"/>
                <a:cs typeface="Times New Roman" pitchFamily="18" charset="0"/>
              </a:rPr>
              <a:t>.</a:t>
            </a:r>
          </a:p>
          <a:p>
            <a:pPr marL="285750" indent="-285750" algn="just">
              <a:buFontTx/>
              <a:buChar char="-"/>
              <a:defRPr/>
            </a:pPr>
            <a:r>
              <a:rPr lang="en-US" sz="2000" b="1" dirty="0" err="1" smtClean="0">
                <a:solidFill>
                  <a:srgbClr val="0033CC"/>
                </a:solidFill>
                <a:latin typeface="Times New Roman" pitchFamily="18" charset="0"/>
                <a:cs typeface="Times New Roman" pitchFamily="18" charset="0"/>
              </a:rPr>
              <a:t>Chải</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tóc</a:t>
            </a:r>
            <a:r>
              <a:rPr lang="en-US" sz="2000" b="1" dirty="0" smtClean="0">
                <a:solidFill>
                  <a:srgbClr val="0033CC"/>
                </a:solidFill>
                <a:latin typeface="Times New Roman" pitchFamily="18" charset="0"/>
                <a:cs typeface="Times New Roman" pitchFamily="18" charset="0"/>
              </a:rPr>
              <a:t>.</a:t>
            </a:r>
          </a:p>
          <a:p>
            <a:pPr marL="285750" indent="-285750" algn="just">
              <a:buFontTx/>
              <a:buChar char="-"/>
              <a:defRPr/>
            </a:pPr>
            <a:r>
              <a:rPr lang="en-US" sz="2000" b="1" dirty="0" err="1" smtClean="0">
                <a:solidFill>
                  <a:srgbClr val="0033CC"/>
                </a:solidFill>
                <a:latin typeface="Times New Roman" pitchFamily="18" charset="0"/>
                <a:cs typeface="Times New Roman" pitchFamily="18" charset="0"/>
              </a:rPr>
              <a:t>Chỉnh</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trang</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quần</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áo</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giầy</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dép</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trước</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khi</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đi</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học</a:t>
            </a:r>
            <a:r>
              <a:rPr lang="en-US" sz="2000" b="1" dirty="0" smtClean="0">
                <a:solidFill>
                  <a:srgbClr val="0033CC"/>
                </a:solidFill>
                <a:latin typeface="Times New Roman" pitchFamily="18" charset="0"/>
                <a:cs typeface="Times New Roman" pitchFamily="18" charset="0"/>
              </a:rPr>
              <a:t>.</a:t>
            </a:r>
            <a:endParaRPr lang="en-US" sz="2000" b="1" dirty="0">
              <a:solidFill>
                <a:srgbClr val="0033CC"/>
              </a:solidFill>
              <a:latin typeface="Times New Roman" pitchFamily="18" charset="0"/>
              <a:cs typeface="Times New Roman" pitchFamily="18" charset="0"/>
            </a:endParaRPr>
          </a:p>
        </p:txBody>
      </p:sp>
      <p:sp>
        <p:nvSpPr>
          <p:cNvPr id="2" name="Horizontal Scroll 1"/>
          <p:cNvSpPr/>
          <p:nvPr/>
        </p:nvSpPr>
        <p:spPr>
          <a:xfrm>
            <a:off x="1668624" y="5085184"/>
            <a:ext cx="6552133" cy="1368152"/>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err="1" smtClean="0">
                <a:solidFill>
                  <a:srgbClr val="002060"/>
                </a:solidFill>
                <a:latin typeface="Times New Roman" pitchFamily="18" charset="0"/>
                <a:cs typeface="Times New Roman" pitchFamily="18" charset="0"/>
              </a:rPr>
              <a:t>Quần</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áo</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đầu</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tóc</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gọn</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gàng</a:t>
            </a:r>
            <a:endParaRPr lang="en-US" sz="2000" dirty="0" smtClean="0">
              <a:solidFill>
                <a:srgbClr val="002060"/>
              </a:solidFill>
              <a:latin typeface="Times New Roman" pitchFamily="18" charset="0"/>
              <a:cs typeface="Times New Roman" pitchFamily="18" charset="0"/>
            </a:endParaRPr>
          </a:p>
          <a:p>
            <a:pPr algn="ctr"/>
            <a:r>
              <a:rPr lang="en-US" sz="2000" dirty="0" err="1" smtClean="0">
                <a:solidFill>
                  <a:srgbClr val="002060"/>
                </a:solidFill>
                <a:latin typeface="Times New Roman" pitchFamily="18" charset="0"/>
                <a:cs typeface="Times New Roman" pitchFamily="18" charset="0"/>
              </a:rPr>
              <a:t>Thơm</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tho</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sạch</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sẽ</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em</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càng</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đáng</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yêu</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7" name="Flowchart: Sequential Access Storage 6"/>
          <p:cNvSpPr/>
          <p:nvPr/>
        </p:nvSpPr>
        <p:spPr>
          <a:xfrm>
            <a:off x="561975" y="4403419"/>
            <a:ext cx="2209800" cy="1372629"/>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solidFill>
                  <a:srgbClr val="002060"/>
                </a:solidFill>
                <a:latin typeface="Times New Roman" pitchFamily="18" charset="0"/>
                <a:cs typeface="Times New Roman" pitchFamily="18" charset="0"/>
              </a:rPr>
              <a:t>LỜI KHUYÊN</a:t>
            </a:r>
            <a:endParaRPr lang="en-US" sz="2000" b="1" dirty="0">
              <a:solidFill>
                <a:srgbClr val="002060"/>
              </a:solidFill>
              <a:latin typeface="Times New Roman" pitchFamily="18" charset="0"/>
              <a:cs typeface="Times New Roman" pitchFamily="18" charset="0"/>
            </a:endParaRPr>
          </a:p>
        </p:txBody>
      </p:sp>
      <p:sp>
        <p:nvSpPr>
          <p:cNvPr id="8" name="Flowchart: Process 7"/>
          <p:cNvSpPr/>
          <p:nvPr/>
        </p:nvSpPr>
        <p:spPr>
          <a:xfrm>
            <a:off x="583430" y="1358305"/>
            <a:ext cx="2304256" cy="394568"/>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err="1" smtClean="0">
                <a:latin typeface="Times New Roman" pitchFamily="18" charset="0"/>
                <a:cs typeface="Times New Roman" pitchFamily="18" charset="0"/>
              </a:rPr>
              <a:t>Vận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dụng</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60975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311_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WordArt 3"/>
          <p:cNvSpPr>
            <a:spLocks noChangeArrowheads="1" noChangeShapeType="1" noTextEdit="1"/>
          </p:cNvSpPr>
          <p:nvPr/>
        </p:nvSpPr>
        <p:spPr bwMode="auto">
          <a:xfrm>
            <a:off x="457200" y="762000"/>
            <a:ext cx="8467725" cy="1295400"/>
          </a:xfrm>
          <a:prstGeom prst="rect">
            <a:avLst/>
          </a:prstGeom>
        </p:spPr>
        <p:txBody>
          <a:bodyPr wrap="none" fromWordArt="1">
            <a:prstTxWarp prst="textDoubleWave1">
              <a:avLst>
                <a:gd name="adj1" fmla="val 6500"/>
                <a:gd name="adj2" fmla="val 0"/>
              </a:avLst>
            </a:prstTxWarp>
          </a:bodyPr>
          <a:lstStyle/>
          <a:p>
            <a:pPr algn="ctr"/>
            <a:r>
              <a:rPr lang="vi-VN" sz="3600"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rPr>
              <a:t>CẢM ƠN QUÝ THẦY CÔ CÙNG CÁC EM</a:t>
            </a:r>
            <a:endPar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endParaRPr>
          </a:p>
        </p:txBody>
      </p:sp>
      <p:pic>
        <p:nvPicPr>
          <p:cNvPr id="16388" name="Picture 5" descr="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0"/>
            <a:ext cx="822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flora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402263"/>
            <a:ext cx="2209800"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5620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p:cTn id="7" dur="5000" fill="hold"/>
                                        <p:tgtEl>
                                          <p:spTgt spid="44035"/>
                                        </p:tgtEl>
                                        <p:attrNameLst>
                                          <p:attrName>ppt_w</p:attrName>
                                        </p:attrNameLst>
                                      </p:cBhvr>
                                      <p:tavLst>
                                        <p:tav tm="0" fmla="#ppt_w*sin(2.5*pi*$)">
                                          <p:val>
                                            <p:fltVal val="0"/>
                                          </p:val>
                                        </p:tav>
                                        <p:tav tm="100000">
                                          <p:val>
                                            <p:fltVal val="1"/>
                                          </p:val>
                                        </p:tav>
                                      </p:tavLst>
                                    </p:anim>
                                    <p:anim calcmode="lin" valueType="num">
                                      <p:cBhvr>
                                        <p:cTn id="8" dur="5000" fill="hold"/>
                                        <p:tgtEl>
                                          <p:spTgt spid="440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Mai truong men ye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61"/>
          <p:cNvGrpSpPr>
            <a:grpSpLocks noChangeAspect="1"/>
          </p:cNvGrpSpPr>
          <p:nvPr/>
        </p:nvGrpSpPr>
        <p:grpSpPr bwMode="auto">
          <a:xfrm>
            <a:off x="179388" y="0"/>
            <a:ext cx="8713787" cy="6597650"/>
            <a:chOff x="3000" y="2197"/>
            <a:chExt cx="12283" cy="9257"/>
          </a:xfrm>
        </p:grpSpPr>
        <p:sp>
          <p:nvSpPr>
            <p:cNvPr id="6152" name="AutoShape 62"/>
            <p:cNvSpPr>
              <a:spLocks noChangeAspect="1" noChangeArrowheads="1"/>
            </p:cNvSpPr>
            <p:nvPr/>
          </p:nvSpPr>
          <p:spPr bwMode="auto">
            <a:xfrm>
              <a:off x="3000" y="2197"/>
              <a:ext cx="12283" cy="925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en-US" altLang="en-US" sz="1800"/>
            </a:p>
          </p:txBody>
        </p:sp>
        <p:sp>
          <p:nvSpPr>
            <p:cNvPr id="6153" name="Freeform 63"/>
            <p:cNvSpPr>
              <a:spLocks/>
            </p:cNvSpPr>
            <p:nvPr/>
          </p:nvSpPr>
          <p:spPr bwMode="auto">
            <a:xfrm>
              <a:off x="14122" y="10521"/>
              <a:ext cx="999" cy="560"/>
            </a:xfrm>
            <a:custGeom>
              <a:avLst/>
              <a:gdLst>
                <a:gd name="T0" fmla="*/ 260327 w 555"/>
                <a:gd name="T1" fmla="*/ 83 h 585"/>
                <a:gd name="T2" fmla="*/ 250704 w 555"/>
                <a:gd name="T3" fmla="*/ 102 h 585"/>
                <a:gd name="T4" fmla="*/ 241052 w 555"/>
                <a:gd name="T5" fmla="*/ 93 h 585"/>
                <a:gd name="T6" fmla="*/ 221762 w 555"/>
                <a:gd name="T7" fmla="*/ 83 h 585"/>
                <a:gd name="T8" fmla="*/ 192852 w 555"/>
                <a:gd name="T9" fmla="*/ 83 h 585"/>
                <a:gd name="T10" fmla="*/ 154285 w 555"/>
                <a:gd name="T11" fmla="*/ 83 h 585"/>
                <a:gd name="T12" fmla="*/ 115567 w 555"/>
                <a:gd name="T13" fmla="*/ 112 h 585"/>
                <a:gd name="T14" fmla="*/ 96419 w 555"/>
                <a:gd name="T15" fmla="*/ 148 h 585"/>
                <a:gd name="T16" fmla="*/ 86774 w 555"/>
                <a:gd name="T17" fmla="*/ 186 h 585"/>
                <a:gd name="T18" fmla="*/ 96419 w 555"/>
                <a:gd name="T19" fmla="*/ 223 h 585"/>
                <a:gd name="T20" fmla="*/ 115567 w 555"/>
                <a:gd name="T21" fmla="*/ 250 h 585"/>
                <a:gd name="T22" fmla="*/ 183053 w 555"/>
                <a:gd name="T23" fmla="*/ 297 h 585"/>
                <a:gd name="T24" fmla="*/ 211986 w 555"/>
                <a:gd name="T25" fmla="*/ 306 h 585"/>
                <a:gd name="T26" fmla="*/ 231284 w 555"/>
                <a:gd name="T27" fmla="*/ 306 h 585"/>
                <a:gd name="T28" fmla="*/ 250704 w 555"/>
                <a:gd name="T29" fmla="*/ 297 h 585"/>
                <a:gd name="T30" fmla="*/ 269977 w 555"/>
                <a:gd name="T31" fmla="*/ 288 h 585"/>
                <a:gd name="T32" fmla="*/ 279486 w 555"/>
                <a:gd name="T33" fmla="*/ 297 h 585"/>
                <a:gd name="T34" fmla="*/ 308419 w 555"/>
                <a:gd name="T35" fmla="*/ 306 h 585"/>
                <a:gd name="T36" fmla="*/ 327706 w 555"/>
                <a:gd name="T37" fmla="*/ 315 h 585"/>
                <a:gd name="T38" fmla="*/ 347134 w 555"/>
                <a:gd name="T39" fmla="*/ 325 h 585"/>
                <a:gd name="T40" fmla="*/ 356614 w 555"/>
                <a:gd name="T41" fmla="*/ 334 h 585"/>
                <a:gd name="T42" fmla="*/ 347134 w 555"/>
                <a:gd name="T43" fmla="*/ 334 h 585"/>
                <a:gd name="T44" fmla="*/ 318181 w 555"/>
                <a:gd name="T45" fmla="*/ 353 h 585"/>
                <a:gd name="T46" fmla="*/ 279486 w 555"/>
                <a:gd name="T47" fmla="*/ 362 h 585"/>
                <a:gd name="T48" fmla="*/ 250704 w 555"/>
                <a:gd name="T49" fmla="*/ 362 h 585"/>
                <a:gd name="T50" fmla="*/ 211986 w 555"/>
                <a:gd name="T51" fmla="*/ 343 h 585"/>
                <a:gd name="T52" fmla="*/ 154285 w 555"/>
                <a:gd name="T53" fmla="*/ 315 h 585"/>
                <a:gd name="T54" fmla="*/ 96419 w 555"/>
                <a:gd name="T55" fmla="*/ 268 h 585"/>
                <a:gd name="T56" fmla="*/ 48208 w 555"/>
                <a:gd name="T57" fmla="*/ 233 h 585"/>
                <a:gd name="T58" fmla="*/ 28949 w 555"/>
                <a:gd name="T59" fmla="*/ 195 h 585"/>
                <a:gd name="T60" fmla="*/ 9659 w 555"/>
                <a:gd name="T61" fmla="*/ 158 h 585"/>
                <a:gd name="T62" fmla="*/ 0 w 555"/>
                <a:gd name="T63" fmla="*/ 129 h 585"/>
                <a:gd name="T64" fmla="*/ 0 w 555"/>
                <a:gd name="T65" fmla="*/ 102 h 585"/>
                <a:gd name="T66" fmla="*/ 9659 w 555"/>
                <a:gd name="T67" fmla="*/ 75 h 585"/>
                <a:gd name="T68" fmla="*/ 38434 w 555"/>
                <a:gd name="T69" fmla="*/ 29 h 585"/>
                <a:gd name="T70" fmla="*/ 67477 w 555"/>
                <a:gd name="T71" fmla="*/ 11 h 585"/>
                <a:gd name="T72" fmla="*/ 106078 w 555"/>
                <a:gd name="T73" fmla="*/ 0 h 585"/>
                <a:gd name="T74" fmla="*/ 134865 w 555"/>
                <a:gd name="T75" fmla="*/ 0 h 585"/>
                <a:gd name="T76" fmla="*/ 173554 w 555"/>
                <a:gd name="T77" fmla="*/ 11 h 585"/>
                <a:gd name="T78" fmla="*/ 211986 w 555"/>
                <a:gd name="T79" fmla="*/ 19 h 585"/>
                <a:gd name="T80" fmla="*/ 231284 w 555"/>
                <a:gd name="T81" fmla="*/ 37 h 585"/>
                <a:gd name="T82" fmla="*/ 250704 w 555"/>
                <a:gd name="T83" fmla="*/ 55 h 585"/>
                <a:gd name="T84" fmla="*/ 260327 w 555"/>
                <a:gd name="T85" fmla="*/ 83 h 5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5"/>
                <a:gd name="T130" fmla="*/ 0 h 585"/>
                <a:gd name="T131" fmla="*/ 555 w 555"/>
                <a:gd name="T132" fmla="*/ 585 h 5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5" h="585">
                  <a:moveTo>
                    <a:pt x="405" y="135"/>
                  </a:moveTo>
                  <a:lnTo>
                    <a:pt x="390" y="165"/>
                  </a:lnTo>
                  <a:lnTo>
                    <a:pt x="375" y="150"/>
                  </a:lnTo>
                  <a:lnTo>
                    <a:pt x="345" y="135"/>
                  </a:lnTo>
                  <a:lnTo>
                    <a:pt x="300" y="135"/>
                  </a:lnTo>
                  <a:lnTo>
                    <a:pt x="240" y="135"/>
                  </a:lnTo>
                  <a:lnTo>
                    <a:pt x="180" y="180"/>
                  </a:lnTo>
                  <a:lnTo>
                    <a:pt x="150" y="240"/>
                  </a:lnTo>
                  <a:lnTo>
                    <a:pt x="135" y="300"/>
                  </a:lnTo>
                  <a:lnTo>
                    <a:pt x="150" y="360"/>
                  </a:lnTo>
                  <a:lnTo>
                    <a:pt x="180" y="405"/>
                  </a:lnTo>
                  <a:lnTo>
                    <a:pt x="285" y="480"/>
                  </a:lnTo>
                  <a:lnTo>
                    <a:pt x="330" y="495"/>
                  </a:lnTo>
                  <a:lnTo>
                    <a:pt x="360" y="495"/>
                  </a:lnTo>
                  <a:lnTo>
                    <a:pt x="390" y="480"/>
                  </a:lnTo>
                  <a:lnTo>
                    <a:pt x="420" y="465"/>
                  </a:lnTo>
                  <a:lnTo>
                    <a:pt x="435" y="480"/>
                  </a:lnTo>
                  <a:lnTo>
                    <a:pt x="480" y="495"/>
                  </a:lnTo>
                  <a:lnTo>
                    <a:pt x="510" y="510"/>
                  </a:lnTo>
                  <a:lnTo>
                    <a:pt x="540" y="525"/>
                  </a:lnTo>
                  <a:lnTo>
                    <a:pt x="555" y="540"/>
                  </a:lnTo>
                  <a:lnTo>
                    <a:pt x="540" y="540"/>
                  </a:lnTo>
                  <a:lnTo>
                    <a:pt x="495" y="570"/>
                  </a:lnTo>
                  <a:lnTo>
                    <a:pt x="435" y="585"/>
                  </a:lnTo>
                  <a:lnTo>
                    <a:pt x="390" y="585"/>
                  </a:lnTo>
                  <a:lnTo>
                    <a:pt x="330" y="555"/>
                  </a:lnTo>
                  <a:lnTo>
                    <a:pt x="240" y="510"/>
                  </a:lnTo>
                  <a:lnTo>
                    <a:pt x="150" y="435"/>
                  </a:lnTo>
                  <a:lnTo>
                    <a:pt x="75" y="375"/>
                  </a:lnTo>
                  <a:lnTo>
                    <a:pt x="45" y="315"/>
                  </a:lnTo>
                  <a:lnTo>
                    <a:pt x="15" y="255"/>
                  </a:lnTo>
                  <a:lnTo>
                    <a:pt x="0" y="210"/>
                  </a:lnTo>
                  <a:lnTo>
                    <a:pt x="0" y="165"/>
                  </a:lnTo>
                  <a:lnTo>
                    <a:pt x="15" y="120"/>
                  </a:lnTo>
                  <a:lnTo>
                    <a:pt x="60" y="45"/>
                  </a:lnTo>
                  <a:lnTo>
                    <a:pt x="105" y="15"/>
                  </a:lnTo>
                  <a:lnTo>
                    <a:pt x="165" y="0"/>
                  </a:lnTo>
                  <a:lnTo>
                    <a:pt x="210" y="0"/>
                  </a:lnTo>
                  <a:lnTo>
                    <a:pt x="270" y="15"/>
                  </a:lnTo>
                  <a:lnTo>
                    <a:pt x="330" y="30"/>
                  </a:lnTo>
                  <a:lnTo>
                    <a:pt x="360" y="60"/>
                  </a:lnTo>
                  <a:lnTo>
                    <a:pt x="390" y="90"/>
                  </a:lnTo>
                  <a:lnTo>
                    <a:pt x="405" y="135"/>
                  </a:lnTo>
                  <a:close/>
                </a:path>
              </a:pathLst>
            </a:custGeom>
            <a:solidFill>
              <a:srgbClr val="808080"/>
            </a:solidFill>
            <a:ln w="9525" cap="flat">
              <a:solidFill>
                <a:srgbClr val="000000"/>
              </a:solidFill>
              <a:prstDash val="dash"/>
              <a:round/>
              <a:headEnd/>
              <a:tailEnd/>
            </a:ln>
          </p:spPr>
          <p:txBody>
            <a:bodyPr/>
            <a:lstStyle/>
            <a:p>
              <a:endParaRPr lang="en-US"/>
            </a:p>
          </p:txBody>
        </p:sp>
        <p:sp>
          <p:nvSpPr>
            <p:cNvPr id="6154" name="Freeform 64"/>
            <p:cNvSpPr>
              <a:spLocks/>
            </p:cNvSpPr>
            <p:nvPr/>
          </p:nvSpPr>
          <p:spPr bwMode="auto">
            <a:xfrm>
              <a:off x="13475" y="10866"/>
              <a:ext cx="1052" cy="502"/>
            </a:xfrm>
            <a:custGeom>
              <a:avLst/>
              <a:gdLst>
                <a:gd name="T0" fmla="*/ 95615 w 585"/>
                <a:gd name="T1" fmla="*/ 239 h 525"/>
                <a:gd name="T2" fmla="*/ 104973 w 585"/>
                <a:gd name="T3" fmla="*/ 229 h 525"/>
                <a:gd name="T4" fmla="*/ 95615 w 585"/>
                <a:gd name="T5" fmla="*/ 219 h 525"/>
                <a:gd name="T6" fmla="*/ 85924 w 585"/>
                <a:gd name="T7" fmla="*/ 201 h 525"/>
                <a:gd name="T8" fmla="*/ 85924 w 585"/>
                <a:gd name="T9" fmla="*/ 175 h 525"/>
                <a:gd name="T10" fmla="*/ 85924 w 585"/>
                <a:gd name="T11" fmla="*/ 137 h 525"/>
                <a:gd name="T12" fmla="*/ 114639 w 585"/>
                <a:gd name="T13" fmla="*/ 110 h 525"/>
                <a:gd name="T14" fmla="*/ 162335 w 585"/>
                <a:gd name="T15" fmla="*/ 82 h 525"/>
                <a:gd name="T16" fmla="*/ 190606 w 585"/>
                <a:gd name="T17" fmla="*/ 73 h 525"/>
                <a:gd name="T18" fmla="*/ 228678 w 585"/>
                <a:gd name="T19" fmla="*/ 82 h 525"/>
                <a:gd name="T20" fmla="*/ 257443 w 585"/>
                <a:gd name="T21" fmla="*/ 100 h 525"/>
                <a:gd name="T22" fmla="*/ 314643 w 585"/>
                <a:gd name="T23" fmla="*/ 165 h 525"/>
                <a:gd name="T24" fmla="*/ 324255 w 585"/>
                <a:gd name="T25" fmla="*/ 201 h 525"/>
                <a:gd name="T26" fmla="*/ 324255 w 585"/>
                <a:gd name="T27" fmla="*/ 219 h 525"/>
                <a:gd name="T28" fmla="*/ 305244 w 585"/>
                <a:gd name="T29" fmla="*/ 229 h 525"/>
                <a:gd name="T30" fmla="*/ 305244 w 585"/>
                <a:gd name="T31" fmla="*/ 239 h 525"/>
                <a:gd name="T32" fmla="*/ 314643 w 585"/>
                <a:gd name="T33" fmla="*/ 257 h 525"/>
                <a:gd name="T34" fmla="*/ 324255 w 585"/>
                <a:gd name="T35" fmla="*/ 284 h 525"/>
                <a:gd name="T36" fmla="*/ 333908 w 585"/>
                <a:gd name="T37" fmla="*/ 302 h 525"/>
                <a:gd name="T38" fmla="*/ 343434 w 585"/>
                <a:gd name="T39" fmla="*/ 312 h 525"/>
                <a:gd name="T40" fmla="*/ 343434 w 585"/>
                <a:gd name="T41" fmla="*/ 321 h 525"/>
                <a:gd name="T42" fmla="*/ 353037 w 585"/>
                <a:gd name="T43" fmla="*/ 321 h 525"/>
                <a:gd name="T44" fmla="*/ 362469 w 585"/>
                <a:gd name="T45" fmla="*/ 294 h 525"/>
                <a:gd name="T46" fmla="*/ 372074 w 585"/>
                <a:gd name="T47" fmla="*/ 266 h 525"/>
                <a:gd name="T48" fmla="*/ 372074 w 585"/>
                <a:gd name="T49" fmla="*/ 229 h 525"/>
                <a:gd name="T50" fmla="*/ 362469 w 585"/>
                <a:gd name="T51" fmla="*/ 201 h 525"/>
                <a:gd name="T52" fmla="*/ 333908 w 585"/>
                <a:gd name="T53" fmla="*/ 137 h 525"/>
                <a:gd name="T54" fmla="*/ 286212 w 585"/>
                <a:gd name="T55" fmla="*/ 82 h 525"/>
                <a:gd name="T56" fmla="*/ 238387 w 585"/>
                <a:gd name="T57" fmla="*/ 47 h 525"/>
                <a:gd name="T58" fmla="*/ 200267 w 585"/>
                <a:gd name="T59" fmla="*/ 19 h 525"/>
                <a:gd name="T60" fmla="*/ 162335 w 585"/>
                <a:gd name="T61" fmla="*/ 0 h 525"/>
                <a:gd name="T62" fmla="*/ 133714 w 585"/>
                <a:gd name="T63" fmla="*/ 0 h 525"/>
                <a:gd name="T64" fmla="*/ 104973 w 585"/>
                <a:gd name="T65" fmla="*/ 0 h 525"/>
                <a:gd name="T66" fmla="*/ 76332 w 585"/>
                <a:gd name="T67" fmla="*/ 0 h 525"/>
                <a:gd name="T68" fmla="*/ 28769 w 585"/>
                <a:gd name="T69" fmla="*/ 37 h 525"/>
                <a:gd name="T70" fmla="*/ 9614 w 585"/>
                <a:gd name="T71" fmla="*/ 55 h 525"/>
                <a:gd name="T72" fmla="*/ 0 w 585"/>
                <a:gd name="T73" fmla="*/ 92 h 525"/>
                <a:gd name="T74" fmla="*/ 0 w 585"/>
                <a:gd name="T75" fmla="*/ 119 h 525"/>
                <a:gd name="T76" fmla="*/ 9614 w 585"/>
                <a:gd name="T77" fmla="*/ 165 h 525"/>
                <a:gd name="T78" fmla="*/ 19035 w 585"/>
                <a:gd name="T79" fmla="*/ 191 h 525"/>
                <a:gd name="T80" fmla="*/ 38185 w 585"/>
                <a:gd name="T81" fmla="*/ 219 h 525"/>
                <a:gd name="T82" fmla="*/ 66814 w 585"/>
                <a:gd name="T83" fmla="*/ 229 h 525"/>
                <a:gd name="T84" fmla="*/ 95615 w 585"/>
                <a:gd name="T85" fmla="*/ 239 h 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5"/>
                <a:gd name="T130" fmla="*/ 0 h 525"/>
                <a:gd name="T131" fmla="*/ 585 w 585"/>
                <a:gd name="T132" fmla="*/ 525 h 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5" h="525">
                  <a:moveTo>
                    <a:pt x="150" y="390"/>
                  </a:moveTo>
                  <a:lnTo>
                    <a:pt x="165" y="375"/>
                  </a:lnTo>
                  <a:lnTo>
                    <a:pt x="150" y="360"/>
                  </a:lnTo>
                  <a:lnTo>
                    <a:pt x="135" y="330"/>
                  </a:lnTo>
                  <a:lnTo>
                    <a:pt x="135" y="285"/>
                  </a:lnTo>
                  <a:lnTo>
                    <a:pt x="135" y="225"/>
                  </a:lnTo>
                  <a:lnTo>
                    <a:pt x="180" y="180"/>
                  </a:lnTo>
                  <a:lnTo>
                    <a:pt x="255" y="135"/>
                  </a:lnTo>
                  <a:lnTo>
                    <a:pt x="300" y="120"/>
                  </a:lnTo>
                  <a:lnTo>
                    <a:pt x="360" y="135"/>
                  </a:lnTo>
                  <a:lnTo>
                    <a:pt x="405" y="165"/>
                  </a:lnTo>
                  <a:lnTo>
                    <a:pt x="495" y="270"/>
                  </a:lnTo>
                  <a:lnTo>
                    <a:pt x="510" y="330"/>
                  </a:lnTo>
                  <a:lnTo>
                    <a:pt x="510" y="360"/>
                  </a:lnTo>
                  <a:lnTo>
                    <a:pt x="480" y="375"/>
                  </a:lnTo>
                  <a:lnTo>
                    <a:pt x="480" y="390"/>
                  </a:lnTo>
                  <a:lnTo>
                    <a:pt x="495" y="420"/>
                  </a:lnTo>
                  <a:lnTo>
                    <a:pt x="510" y="465"/>
                  </a:lnTo>
                  <a:lnTo>
                    <a:pt x="525" y="495"/>
                  </a:lnTo>
                  <a:lnTo>
                    <a:pt x="540" y="510"/>
                  </a:lnTo>
                  <a:lnTo>
                    <a:pt x="540" y="525"/>
                  </a:lnTo>
                  <a:lnTo>
                    <a:pt x="555" y="525"/>
                  </a:lnTo>
                  <a:lnTo>
                    <a:pt x="570" y="480"/>
                  </a:lnTo>
                  <a:lnTo>
                    <a:pt x="585" y="435"/>
                  </a:lnTo>
                  <a:lnTo>
                    <a:pt x="585" y="375"/>
                  </a:lnTo>
                  <a:lnTo>
                    <a:pt x="570" y="330"/>
                  </a:lnTo>
                  <a:lnTo>
                    <a:pt x="525" y="225"/>
                  </a:lnTo>
                  <a:lnTo>
                    <a:pt x="450" y="135"/>
                  </a:lnTo>
                  <a:lnTo>
                    <a:pt x="375" y="75"/>
                  </a:lnTo>
                  <a:lnTo>
                    <a:pt x="315" y="30"/>
                  </a:lnTo>
                  <a:lnTo>
                    <a:pt x="255" y="0"/>
                  </a:lnTo>
                  <a:lnTo>
                    <a:pt x="210" y="0"/>
                  </a:lnTo>
                  <a:lnTo>
                    <a:pt x="165" y="0"/>
                  </a:lnTo>
                  <a:lnTo>
                    <a:pt x="120" y="0"/>
                  </a:lnTo>
                  <a:lnTo>
                    <a:pt x="45" y="60"/>
                  </a:lnTo>
                  <a:lnTo>
                    <a:pt x="15" y="90"/>
                  </a:lnTo>
                  <a:lnTo>
                    <a:pt x="0" y="150"/>
                  </a:lnTo>
                  <a:lnTo>
                    <a:pt x="0" y="195"/>
                  </a:lnTo>
                  <a:lnTo>
                    <a:pt x="15" y="270"/>
                  </a:lnTo>
                  <a:lnTo>
                    <a:pt x="30" y="315"/>
                  </a:lnTo>
                  <a:lnTo>
                    <a:pt x="60" y="360"/>
                  </a:lnTo>
                  <a:lnTo>
                    <a:pt x="105" y="375"/>
                  </a:lnTo>
                  <a:lnTo>
                    <a:pt x="150" y="390"/>
                  </a:lnTo>
                  <a:close/>
                </a:path>
              </a:pathLst>
            </a:custGeom>
            <a:solidFill>
              <a:srgbClr val="808080"/>
            </a:solidFill>
            <a:ln w="9525" cap="flat">
              <a:solidFill>
                <a:srgbClr val="000000"/>
              </a:solidFill>
              <a:prstDash val="dash"/>
              <a:round/>
              <a:headEnd/>
              <a:tailEnd/>
            </a:ln>
          </p:spPr>
          <p:txBody>
            <a:bodyPr/>
            <a:lstStyle/>
            <a:p>
              <a:endParaRPr lang="en-US"/>
            </a:p>
          </p:txBody>
        </p:sp>
        <p:sp>
          <p:nvSpPr>
            <p:cNvPr id="6155" name="Freeform 65"/>
            <p:cNvSpPr>
              <a:spLocks/>
            </p:cNvSpPr>
            <p:nvPr/>
          </p:nvSpPr>
          <p:spPr bwMode="auto">
            <a:xfrm>
              <a:off x="13529" y="10535"/>
              <a:ext cx="1511" cy="790"/>
            </a:xfrm>
            <a:custGeom>
              <a:avLst/>
              <a:gdLst>
                <a:gd name="T0" fmla="*/ 535900 w 840"/>
                <a:gd name="T1" fmla="*/ 511 h 825"/>
                <a:gd name="T2" fmla="*/ 507182 w 840"/>
                <a:gd name="T3" fmla="*/ 511 h 825"/>
                <a:gd name="T4" fmla="*/ 459173 w 840"/>
                <a:gd name="T5" fmla="*/ 504 h 825"/>
                <a:gd name="T6" fmla="*/ 420889 w 840"/>
                <a:gd name="T7" fmla="*/ 504 h 825"/>
                <a:gd name="T8" fmla="*/ 392198 w 840"/>
                <a:gd name="T9" fmla="*/ 511 h 825"/>
                <a:gd name="T10" fmla="*/ 392198 w 840"/>
                <a:gd name="T11" fmla="*/ 504 h 825"/>
                <a:gd name="T12" fmla="*/ 382717 w 840"/>
                <a:gd name="T13" fmla="*/ 504 h 825"/>
                <a:gd name="T14" fmla="*/ 392198 w 840"/>
                <a:gd name="T15" fmla="*/ 485 h 825"/>
                <a:gd name="T16" fmla="*/ 382717 w 840"/>
                <a:gd name="T17" fmla="*/ 465 h 825"/>
                <a:gd name="T18" fmla="*/ 363620 w 840"/>
                <a:gd name="T19" fmla="*/ 408 h 825"/>
                <a:gd name="T20" fmla="*/ 325361 w 840"/>
                <a:gd name="T21" fmla="*/ 335 h 825"/>
                <a:gd name="T22" fmla="*/ 277450 w 840"/>
                <a:gd name="T23" fmla="*/ 280 h 825"/>
                <a:gd name="T24" fmla="*/ 229855 w 840"/>
                <a:gd name="T25" fmla="*/ 241 h 825"/>
                <a:gd name="T26" fmla="*/ 172344 w 840"/>
                <a:gd name="T27" fmla="*/ 205 h 825"/>
                <a:gd name="T28" fmla="*/ 114982 w 840"/>
                <a:gd name="T29" fmla="*/ 186 h 825"/>
                <a:gd name="T30" fmla="*/ 76725 w 840"/>
                <a:gd name="T31" fmla="*/ 186 h 825"/>
                <a:gd name="T32" fmla="*/ 47908 w 840"/>
                <a:gd name="T33" fmla="*/ 196 h 825"/>
                <a:gd name="T34" fmla="*/ 28833 w 840"/>
                <a:gd name="T35" fmla="*/ 196 h 825"/>
                <a:gd name="T36" fmla="*/ 28833 w 840"/>
                <a:gd name="T37" fmla="*/ 196 h 825"/>
                <a:gd name="T38" fmla="*/ 19075 w 840"/>
                <a:gd name="T39" fmla="*/ 176 h 825"/>
                <a:gd name="T40" fmla="*/ 28833 w 840"/>
                <a:gd name="T41" fmla="*/ 130 h 825"/>
                <a:gd name="T42" fmla="*/ 28833 w 840"/>
                <a:gd name="T43" fmla="*/ 121 h 825"/>
                <a:gd name="T44" fmla="*/ 9620 w 840"/>
                <a:gd name="T45" fmla="*/ 75 h 825"/>
                <a:gd name="T46" fmla="*/ 0 w 840"/>
                <a:gd name="T47" fmla="*/ 19 h 825"/>
                <a:gd name="T48" fmla="*/ 0 w 840"/>
                <a:gd name="T49" fmla="*/ 11 h 825"/>
                <a:gd name="T50" fmla="*/ 0 w 840"/>
                <a:gd name="T51" fmla="*/ 0 h 825"/>
                <a:gd name="T52" fmla="*/ 0 w 840"/>
                <a:gd name="T53" fmla="*/ 0 h 825"/>
                <a:gd name="T54" fmla="*/ 19075 w 840"/>
                <a:gd name="T55" fmla="*/ 0 h 825"/>
                <a:gd name="T56" fmla="*/ 76725 w 840"/>
                <a:gd name="T57" fmla="*/ 19 h 825"/>
                <a:gd name="T58" fmla="*/ 114982 w 840"/>
                <a:gd name="T59" fmla="*/ 29 h 825"/>
                <a:gd name="T60" fmla="*/ 134056 w 840"/>
                <a:gd name="T61" fmla="*/ 29 h 825"/>
                <a:gd name="T62" fmla="*/ 172344 w 840"/>
                <a:gd name="T63" fmla="*/ 19 h 825"/>
                <a:gd name="T64" fmla="*/ 201161 w 840"/>
                <a:gd name="T65" fmla="*/ 19 h 825"/>
                <a:gd name="T66" fmla="*/ 201161 w 840"/>
                <a:gd name="T67" fmla="*/ 37 h 825"/>
                <a:gd name="T68" fmla="*/ 201161 w 840"/>
                <a:gd name="T69" fmla="*/ 47 h 825"/>
                <a:gd name="T70" fmla="*/ 191532 w 840"/>
                <a:gd name="T71" fmla="*/ 75 h 825"/>
                <a:gd name="T72" fmla="*/ 191532 w 840"/>
                <a:gd name="T73" fmla="*/ 112 h 825"/>
                <a:gd name="T74" fmla="*/ 210614 w 840"/>
                <a:gd name="T75" fmla="*/ 168 h 825"/>
                <a:gd name="T76" fmla="*/ 249069 w 840"/>
                <a:gd name="T77" fmla="*/ 224 h 825"/>
                <a:gd name="T78" fmla="*/ 286856 w 840"/>
                <a:gd name="T79" fmla="*/ 270 h 825"/>
                <a:gd name="T80" fmla="*/ 353912 w 840"/>
                <a:gd name="T81" fmla="*/ 307 h 825"/>
                <a:gd name="T82" fmla="*/ 420889 w 840"/>
                <a:gd name="T83" fmla="*/ 354 h 825"/>
                <a:gd name="T84" fmla="*/ 488008 w 840"/>
                <a:gd name="T85" fmla="*/ 373 h 825"/>
                <a:gd name="T86" fmla="*/ 507182 w 840"/>
                <a:gd name="T87" fmla="*/ 373 h 825"/>
                <a:gd name="T88" fmla="*/ 516845 w 840"/>
                <a:gd name="T89" fmla="*/ 373 h 825"/>
                <a:gd name="T90" fmla="*/ 526303 w 840"/>
                <a:gd name="T91" fmla="*/ 373 h 825"/>
                <a:gd name="T92" fmla="*/ 526303 w 840"/>
                <a:gd name="T93" fmla="*/ 382 h 825"/>
                <a:gd name="T94" fmla="*/ 516845 w 840"/>
                <a:gd name="T95" fmla="*/ 408 h 825"/>
                <a:gd name="T96" fmla="*/ 526303 w 840"/>
                <a:gd name="T97" fmla="*/ 445 h 825"/>
                <a:gd name="T98" fmla="*/ 535900 w 840"/>
                <a:gd name="T99" fmla="*/ 485 h 825"/>
                <a:gd name="T100" fmla="*/ 535900 w 840"/>
                <a:gd name="T101" fmla="*/ 511 h 8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0"/>
                <a:gd name="T154" fmla="*/ 0 h 825"/>
                <a:gd name="T155" fmla="*/ 840 w 840"/>
                <a:gd name="T156" fmla="*/ 825 h 8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0" h="825">
                  <a:moveTo>
                    <a:pt x="840" y="825"/>
                  </a:moveTo>
                  <a:lnTo>
                    <a:pt x="795" y="825"/>
                  </a:lnTo>
                  <a:lnTo>
                    <a:pt x="720" y="810"/>
                  </a:lnTo>
                  <a:lnTo>
                    <a:pt x="660" y="810"/>
                  </a:lnTo>
                  <a:lnTo>
                    <a:pt x="615" y="825"/>
                  </a:lnTo>
                  <a:lnTo>
                    <a:pt x="615" y="810"/>
                  </a:lnTo>
                  <a:lnTo>
                    <a:pt x="600" y="810"/>
                  </a:lnTo>
                  <a:lnTo>
                    <a:pt x="615" y="780"/>
                  </a:lnTo>
                  <a:lnTo>
                    <a:pt x="600" y="750"/>
                  </a:lnTo>
                  <a:lnTo>
                    <a:pt x="570" y="660"/>
                  </a:lnTo>
                  <a:lnTo>
                    <a:pt x="510" y="540"/>
                  </a:lnTo>
                  <a:lnTo>
                    <a:pt x="435" y="450"/>
                  </a:lnTo>
                  <a:lnTo>
                    <a:pt x="360" y="390"/>
                  </a:lnTo>
                  <a:lnTo>
                    <a:pt x="270" y="330"/>
                  </a:lnTo>
                  <a:lnTo>
                    <a:pt x="180" y="300"/>
                  </a:lnTo>
                  <a:lnTo>
                    <a:pt x="120" y="300"/>
                  </a:lnTo>
                  <a:lnTo>
                    <a:pt x="75" y="315"/>
                  </a:lnTo>
                  <a:lnTo>
                    <a:pt x="45" y="315"/>
                  </a:lnTo>
                  <a:lnTo>
                    <a:pt x="30" y="285"/>
                  </a:lnTo>
                  <a:lnTo>
                    <a:pt x="45" y="210"/>
                  </a:lnTo>
                  <a:lnTo>
                    <a:pt x="45" y="195"/>
                  </a:lnTo>
                  <a:lnTo>
                    <a:pt x="15" y="120"/>
                  </a:lnTo>
                  <a:lnTo>
                    <a:pt x="0" y="30"/>
                  </a:lnTo>
                  <a:lnTo>
                    <a:pt x="0" y="15"/>
                  </a:lnTo>
                  <a:lnTo>
                    <a:pt x="0" y="0"/>
                  </a:lnTo>
                  <a:lnTo>
                    <a:pt x="30" y="0"/>
                  </a:lnTo>
                  <a:lnTo>
                    <a:pt x="120" y="30"/>
                  </a:lnTo>
                  <a:lnTo>
                    <a:pt x="180" y="45"/>
                  </a:lnTo>
                  <a:lnTo>
                    <a:pt x="210" y="45"/>
                  </a:lnTo>
                  <a:lnTo>
                    <a:pt x="270" y="30"/>
                  </a:lnTo>
                  <a:lnTo>
                    <a:pt x="315" y="30"/>
                  </a:lnTo>
                  <a:lnTo>
                    <a:pt x="315" y="60"/>
                  </a:lnTo>
                  <a:lnTo>
                    <a:pt x="315" y="75"/>
                  </a:lnTo>
                  <a:lnTo>
                    <a:pt x="300" y="120"/>
                  </a:lnTo>
                  <a:lnTo>
                    <a:pt x="300" y="180"/>
                  </a:lnTo>
                  <a:lnTo>
                    <a:pt x="330" y="270"/>
                  </a:lnTo>
                  <a:lnTo>
                    <a:pt x="390" y="360"/>
                  </a:lnTo>
                  <a:lnTo>
                    <a:pt x="450" y="435"/>
                  </a:lnTo>
                  <a:lnTo>
                    <a:pt x="555" y="495"/>
                  </a:lnTo>
                  <a:lnTo>
                    <a:pt x="660" y="570"/>
                  </a:lnTo>
                  <a:lnTo>
                    <a:pt x="765" y="600"/>
                  </a:lnTo>
                  <a:lnTo>
                    <a:pt x="795" y="600"/>
                  </a:lnTo>
                  <a:lnTo>
                    <a:pt x="810" y="600"/>
                  </a:lnTo>
                  <a:lnTo>
                    <a:pt x="825" y="600"/>
                  </a:lnTo>
                  <a:lnTo>
                    <a:pt x="825" y="615"/>
                  </a:lnTo>
                  <a:lnTo>
                    <a:pt x="810" y="660"/>
                  </a:lnTo>
                  <a:lnTo>
                    <a:pt x="825" y="720"/>
                  </a:lnTo>
                  <a:lnTo>
                    <a:pt x="840" y="780"/>
                  </a:lnTo>
                  <a:lnTo>
                    <a:pt x="840" y="825"/>
                  </a:lnTo>
                  <a:close/>
                </a:path>
              </a:pathLst>
            </a:custGeom>
            <a:solidFill>
              <a:srgbClr val="808080"/>
            </a:solidFill>
            <a:ln w="9525" cap="flat">
              <a:solidFill>
                <a:srgbClr val="000000"/>
              </a:solidFill>
              <a:prstDash val="dash"/>
              <a:round/>
              <a:headEnd/>
              <a:tailEnd/>
            </a:ln>
          </p:spPr>
          <p:txBody>
            <a:bodyPr/>
            <a:lstStyle/>
            <a:p>
              <a:endParaRPr lang="en-US"/>
            </a:p>
          </p:txBody>
        </p:sp>
        <p:sp>
          <p:nvSpPr>
            <p:cNvPr id="6156" name="Freeform 66"/>
            <p:cNvSpPr>
              <a:spLocks/>
            </p:cNvSpPr>
            <p:nvPr/>
          </p:nvSpPr>
          <p:spPr bwMode="auto">
            <a:xfrm>
              <a:off x="14122" y="2584"/>
              <a:ext cx="999" cy="560"/>
            </a:xfrm>
            <a:custGeom>
              <a:avLst/>
              <a:gdLst>
                <a:gd name="T0" fmla="*/ 260327 w 555"/>
                <a:gd name="T1" fmla="*/ 268 h 585"/>
                <a:gd name="T2" fmla="*/ 250704 w 555"/>
                <a:gd name="T3" fmla="*/ 260 h 585"/>
                <a:gd name="T4" fmla="*/ 241052 w 555"/>
                <a:gd name="T5" fmla="*/ 268 h 585"/>
                <a:gd name="T6" fmla="*/ 221762 w 555"/>
                <a:gd name="T7" fmla="*/ 279 h 585"/>
                <a:gd name="T8" fmla="*/ 192852 w 555"/>
                <a:gd name="T9" fmla="*/ 279 h 585"/>
                <a:gd name="T10" fmla="*/ 154285 w 555"/>
                <a:gd name="T11" fmla="*/ 279 h 585"/>
                <a:gd name="T12" fmla="*/ 115567 w 555"/>
                <a:gd name="T13" fmla="*/ 250 h 585"/>
                <a:gd name="T14" fmla="*/ 96419 w 555"/>
                <a:gd name="T15" fmla="*/ 204 h 585"/>
                <a:gd name="T16" fmla="*/ 86774 w 555"/>
                <a:gd name="T17" fmla="*/ 167 h 585"/>
                <a:gd name="T18" fmla="*/ 96419 w 555"/>
                <a:gd name="T19" fmla="*/ 140 h 585"/>
                <a:gd name="T20" fmla="*/ 115567 w 555"/>
                <a:gd name="T21" fmla="*/ 112 h 585"/>
                <a:gd name="T22" fmla="*/ 183053 w 555"/>
                <a:gd name="T23" fmla="*/ 55 h 585"/>
                <a:gd name="T24" fmla="*/ 211986 w 555"/>
                <a:gd name="T25" fmla="*/ 47 h 585"/>
                <a:gd name="T26" fmla="*/ 231284 w 555"/>
                <a:gd name="T27" fmla="*/ 55 h 585"/>
                <a:gd name="T28" fmla="*/ 250704 w 555"/>
                <a:gd name="T29" fmla="*/ 66 h 585"/>
                <a:gd name="T30" fmla="*/ 269977 w 555"/>
                <a:gd name="T31" fmla="*/ 75 h 585"/>
                <a:gd name="T32" fmla="*/ 279486 w 555"/>
                <a:gd name="T33" fmla="*/ 55 h 585"/>
                <a:gd name="T34" fmla="*/ 308419 w 555"/>
                <a:gd name="T35" fmla="*/ 47 h 585"/>
                <a:gd name="T36" fmla="*/ 327706 w 555"/>
                <a:gd name="T37" fmla="*/ 37 h 585"/>
                <a:gd name="T38" fmla="*/ 347134 w 555"/>
                <a:gd name="T39" fmla="*/ 29 h 585"/>
                <a:gd name="T40" fmla="*/ 356614 w 555"/>
                <a:gd name="T41" fmla="*/ 29 h 585"/>
                <a:gd name="T42" fmla="*/ 347134 w 555"/>
                <a:gd name="T43" fmla="*/ 29 h 585"/>
                <a:gd name="T44" fmla="*/ 318181 w 555"/>
                <a:gd name="T45" fmla="*/ 11 h 585"/>
                <a:gd name="T46" fmla="*/ 279486 w 555"/>
                <a:gd name="T47" fmla="*/ 0 h 585"/>
                <a:gd name="T48" fmla="*/ 250704 w 555"/>
                <a:gd name="T49" fmla="*/ 0 h 585"/>
                <a:gd name="T50" fmla="*/ 211986 w 555"/>
                <a:gd name="T51" fmla="*/ 11 h 585"/>
                <a:gd name="T52" fmla="*/ 154285 w 555"/>
                <a:gd name="T53" fmla="*/ 47 h 585"/>
                <a:gd name="T54" fmla="*/ 96419 w 555"/>
                <a:gd name="T55" fmla="*/ 83 h 585"/>
                <a:gd name="T56" fmla="*/ 48208 w 555"/>
                <a:gd name="T57" fmla="*/ 129 h 585"/>
                <a:gd name="T58" fmla="*/ 28949 w 555"/>
                <a:gd name="T59" fmla="*/ 167 h 585"/>
                <a:gd name="T60" fmla="*/ 9659 w 555"/>
                <a:gd name="T61" fmla="*/ 204 h 585"/>
                <a:gd name="T62" fmla="*/ 0 w 555"/>
                <a:gd name="T63" fmla="*/ 233 h 585"/>
                <a:gd name="T64" fmla="*/ 0 w 555"/>
                <a:gd name="T65" fmla="*/ 260 h 585"/>
                <a:gd name="T66" fmla="*/ 9659 w 555"/>
                <a:gd name="T67" fmla="*/ 288 h 585"/>
                <a:gd name="T68" fmla="*/ 38434 w 555"/>
                <a:gd name="T69" fmla="*/ 334 h 585"/>
                <a:gd name="T70" fmla="*/ 67477 w 555"/>
                <a:gd name="T71" fmla="*/ 353 h 585"/>
                <a:gd name="T72" fmla="*/ 106078 w 555"/>
                <a:gd name="T73" fmla="*/ 362 h 585"/>
                <a:gd name="T74" fmla="*/ 134865 w 555"/>
                <a:gd name="T75" fmla="*/ 362 h 585"/>
                <a:gd name="T76" fmla="*/ 173554 w 555"/>
                <a:gd name="T77" fmla="*/ 353 h 585"/>
                <a:gd name="T78" fmla="*/ 211986 w 555"/>
                <a:gd name="T79" fmla="*/ 343 h 585"/>
                <a:gd name="T80" fmla="*/ 231284 w 555"/>
                <a:gd name="T81" fmla="*/ 315 h 585"/>
                <a:gd name="T82" fmla="*/ 250704 w 555"/>
                <a:gd name="T83" fmla="*/ 297 h 585"/>
                <a:gd name="T84" fmla="*/ 260327 w 555"/>
                <a:gd name="T85" fmla="*/ 268 h 5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5"/>
                <a:gd name="T130" fmla="*/ 0 h 585"/>
                <a:gd name="T131" fmla="*/ 555 w 555"/>
                <a:gd name="T132" fmla="*/ 585 h 5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5" h="585">
                  <a:moveTo>
                    <a:pt x="405" y="435"/>
                  </a:moveTo>
                  <a:lnTo>
                    <a:pt x="390" y="420"/>
                  </a:lnTo>
                  <a:lnTo>
                    <a:pt x="375" y="435"/>
                  </a:lnTo>
                  <a:lnTo>
                    <a:pt x="345" y="450"/>
                  </a:lnTo>
                  <a:lnTo>
                    <a:pt x="300" y="450"/>
                  </a:lnTo>
                  <a:lnTo>
                    <a:pt x="240" y="450"/>
                  </a:lnTo>
                  <a:lnTo>
                    <a:pt x="180" y="405"/>
                  </a:lnTo>
                  <a:lnTo>
                    <a:pt x="150" y="330"/>
                  </a:lnTo>
                  <a:lnTo>
                    <a:pt x="135" y="270"/>
                  </a:lnTo>
                  <a:lnTo>
                    <a:pt x="150" y="225"/>
                  </a:lnTo>
                  <a:lnTo>
                    <a:pt x="180" y="180"/>
                  </a:lnTo>
                  <a:lnTo>
                    <a:pt x="285" y="90"/>
                  </a:lnTo>
                  <a:lnTo>
                    <a:pt x="330" y="75"/>
                  </a:lnTo>
                  <a:lnTo>
                    <a:pt x="360" y="90"/>
                  </a:lnTo>
                  <a:lnTo>
                    <a:pt x="390" y="105"/>
                  </a:lnTo>
                  <a:lnTo>
                    <a:pt x="420" y="120"/>
                  </a:lnTo>
                  <a:lnTo>
                    <a:pt x="435" y="90"/>
                  </a:lnTo>
                  <a:lnTo>
                    <a:pt x="480" y="75"/>
                  </a:lnTo>
                  <a:lnTo>
                    <a:pt x="510" y="60"/>
                  </a:lnTo>
                  <a:lnTo>
                    <a:pt x="540" y="45"/>
                  </a:lnTo>
                  <a:lnTo>
                    <a:pt x="555" y="45"/>
                  </a:lnTo>
                  <a:lnTo>
                    <a:pt x="540" y="45"/>
                  </a:lnTo>
                  <a:lnTo>
                    <a:pt x="495" y="15"/>
                  </a:lnTo>
                  <a:lnTo>
                    <a:pt x="435" y="0"/>
                  </a:lnTo>
                  <a:lnTo>
                    <a:pt x="390" y="0"/>
                  </a:lnTo>
                  <a:lnTo>
                    <a:pt x="330" y="15"/>
                  </a:lnTo>
                  <a:lnTo>
                    <a:pt x="240" y="75"/>
                  </a:lnTo>
                  <a:lnTo>
                    <a:pt x="150" y="135"/>
                  </a:lnTo>
                  <a:lnTo>
                    <a:pt x="75" y="210"/>
                  </a:lnTo>
                  <a:lnTo>
                    <a:pt x="45" y="270"/>
                  </a:lnTo>
                  <a:lnTo>
                    <a:pt x="15" y="330"/>
                  </a:lnTo>
                  <a:lnTo>
                    <a:pt x="0" y="375"/>
                  </a:lnTo>
                  <a:lnTo>
                    <a:pt x="0" y="420"/>
                  </a:lnTo>
                  <a:lnTo>
                    <a:pt x="15" y="465"/>
                  </a:lnTo>
                  <a:lnTo>
                    <a:pt x="60" y="540"/>
                  </a:lnTo>
                  <a:lnTo>
                    <a:pt x="105" y="570"/>
                  </a:lnTo>
                  <a:lnTo>
                    <a:pt x="165" y="585"/>
                  </a:lnTo>
                  <a:lnTo>
                    <a:pt x="210" y="585"/>
                  </a:lnTo>
                  <a:lnTo>
                    <a:pt x="270" y="570"/>
                  </a:lnTo>
                  <a:lnTo>
                    <a:pt x="330" y="555"/>
                  </a:lnTo>
                  <a:lnTo>
                    <a:pt x="360" y="510"/>
                  </a:lnTo>
                  <a:lnTo>
                    <a:pt x="390" y="480"/>
                  </a:lnTo>
                  <a:lnTo>
                    <a:pt x="405" y="435"/>
                  </a:lnTo>
                  <a:close/>
                </a:path>
              </a:pathLst>
            </a:custGeom>
            <a:solidFill>
              <a:srgbClr val="808080"/>
            </a:solidFill>
            <a:ln w="9525" cap="flat">
              <a:solidFill>
                <a:srgbClr val="000000"/>
              </a:solidFill>
              <a:prstDash val="dash"/>
              <a:round/>
              <a:headEnd/>
              <a:tailEnd/>
            </a:ln>
          </p:spPr>
          <p:txBody>
            <a:bodyPr/>
            <a:lstStyle/>
            <a:p>
              <a:endParaRPr lang="en-US"/>
            </a:p>
          </p:txBody>
        </p:sp>
        <p:sp>
          <p:nvSpPr>
            <p:cNvPr id="6157" name="Freeform 67"/>
            <p:cNvSpPr>
              <a:spLocks/>
            </p:cNvSpPr>
            <p:nvPr/>
          </p:nvSpPr>
          <p:spPr bwMode="auto">
            <a:xfrm>
              <a:off x="13475" y="2297"/>
              <a:ext cx="1052" cy="503"/>
            </a:xfrm>
            <a:custGeom>
              <a:avLst/>
              <a:gdLst>
                <a:gd name="T0" fmla="*/ 95615 w 585"/>
                <a:gd name="T1" fmla="*/ 84 h 525"/>
                <a:gd name="T2" fmla="*/ 104973 w 585"/>
                <a:gd name="T3" fmla="*/ 84 h 525"/>
                <a:gd name="T4" fmla="*/ 95615 w 585"/>
                <a:gd name="T5" fmla="*/ 103 h 525"/>
                <a:gd name="T6" fmla="*/ 85924 w 585"/>
                <a:gd name="T7" fmla="*/ 121 h 525"/>
                <a:gd name="T8" fmla="*/ 85924 w 585"/>
                <a:gd name="T9" fmla="*/ 150 h 525"/>
                <a:gd name="T10" fmla="*/ 85924 w 585"/>
                <a:gd name="T11" fmla="*/ 178 h 525"/>
                <a:gd name="T12" fmla="*/ 114639 w 585"/>
                <a:gd name="T13" fmla="*/ 216 h 525"/>
                <a:gd name="T14" fmla="*/ 162335 w 585"/>
                <a:gd name="T15" fmla="*/ 243 h 525"/>
                <a:gd name="T16" fmla="*/ 190606 w 585"/>
                <a:gd name="T17" fmla="*/ 243 h 525"/>
                <a:gd name="T18" fmla="*/ 228678 w 585"/>
                <a:gd name="T19" fmla="*/ 243 h 525"/>
                <a:gd name="T20" fmla="*/ 257443 w 585"/>
                <a:gd name="T21" fmla="*/ 216 h 525"/>
                <a:gd name="T22" fmla="*/ 314643 w 585"/>
                <a:gd name="T23" fmla="*/ 159 h 525"/>
                <a:gd name="T24" fmla="*/ 324255 w 585"/>
                <a:gd name="T25" fmla="*/ 121 h 525"/>
                <a:gd name="T26" fmla="*/ 324255 w 585"/>
                <a:gd name="T27" fmla="*/ 103 h 525"/>
                <a:gd name="T28" fmla="*/ 305244 w 585"/>
                <a:gd name="T29" fmla="*/ 94 h 525"/>
                <a:gd name="T30" fmla="*/ 305244 w 585"/>
                <a:gd name="T31" fmla="*/ 75 h 525"/>
                <a:gd name="T32" fmla="*/ 314643 w 585"/>
                <a:gd name="T33" fmla="*/ 66 h 525"/>
                <a:gd name="T34" fmla="*/ 324255 w 585"/>
                <a:gd name="T35" fmla="*/ 37 h 525"/>
                <a:gd name="T36" fmla="*/ 333908 w 585"/>
                <a:gd name="T37" fmla="*/ 11 h 525"/>
                <a:gd name="T38" fmla="*/ 343434 w 585"/>
                <a:gd name="T39" fmla="*/ 0 h 525"/>
                <a:gd name="T40" fmla="*/ 343434 w 585"/>
                <a:gd name="T41" fmla="*/ 0 h 525"/>
                <a:gd name="T42" fmla="*/ 353037 w 585"/>
                <a:gd name="T43" fmla="*/ 0 h 525"/>
                <a:gd name="T44" fmla="*/ 362469 w 585"/>
                <a:gd name="T45" fmla="*/ 29 h 525"/>
                <a:gd name="T46" fmla="*/ 372074 w 585"/>
                <a:gd name="T47" fmla="*/ 56 h 525"/>
                <a:gd name="T48" fmla="*/ 372074 w 585"/>
                <a:gd name="T49" fmla="*/ 94 h 525"/>
                <a:gd name="T50" fmla="*/ 362469 w 585"/>
                <a:gd name="T51" fmla="*/ 121 h 525"/>
                <a:gd name="T52" fmla="*/ 333908 w 585"/>
                <a:gd name="T53" fmla="*/ 186 h 525"/>
                <a:gd name="T54" fmla="*/ 286212 w 585"/>
                <a:gd name="T55" fmla="*/ 243 h 525"/>
                <a:gd name="T56" fmla="*/ 238387 w 585"/>
                <a:gd name="T57" fmla="*/ 281 h 525"/>
                <a:gd name="T58" fmla="*/ 200267 w 585"/>
                <a:gd name="T59" fmla="*/ 300 h 525"/>
                <a:gd name="T60" fmla="*/ 162335 w 585"/>
                <a:gd name="T61" fmla="*/ 318 h 525"/>
                <a:gd name="T62" fmla="*/ 133714 w 585"/>
                <a:gd name="T63" fmla="*/ 328 h 525"/>
                <a:gd name="T64" fmla="*/ 104973 w 585"/>
                <a:gd name="T65" fmla="*/ 328 h 525"/>
                <a:gd name="T66" fmla="*/ 76332 w 585"/>
                <a:gd name="T67" fmla="*/ 318 h 525"/>
                <a:gd name="T68" fmla="*/ 28769 w 585"/>
                <a:gd name="T69" fmla="*/ 291 h 525"/>
                <a:gd name="T70" fmla="*/ 9614 w 585"/>
                <a:gd name="T71" fmla="*/ 263 h 525"/>
                <a:gd name="T72" fmla="*/ 0 w 585"/>
                <a:gd name="T73" fmla="*/ 234 h 525"/>
                <a:gd name="T74" fmla="*/ 0 w 585"/>
                <a:gd name="T75" fmla="*/ 196 h 525"/>
                <a:gd name="T76" fmla="*/ 9614 w 585"/>
                <a:gd name="T77" fmla="*/ 159 h 525"/>
                <a:gd name="T78" fmla="*/ 19035 w 585"/>
                <a:gd name="T79" fmla="*/ 131 h 525"/>
                <a:gd name="T80" fmla="*/ 38185 w 585"/>
                <a:gd name="T81" fmla="*/ 103 h 525"/>
                <a:gd name="T82" fmla="*/ 66814 w 585"/>
                <a:gd name="T83" fmla="*/ 94 h 525"/>
                <a:gd name="T84" fmla="*/ 95615 w 585"/>
                <a:gd name="T85" fmla="*/ 84 h 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5"/>
                <a:gd name="T130" fmla="*/ 0 h 525"/>
                <a:gd name="T131" fmla="*/ 585 w 585"/>
                <a:gd name="T132" fmla="*/ 525 h 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5" h="525">
                  <a:moveTo>
                    <a:pt x="150" y="135"/>
                  </a:moveTo>
                  <a:lnTo>
                    <a:pt x="165" y="135"/>
                  </a:lnTo>
                  <a:lnTo>
                    <a:pt x="150" y="165"/>
                  </a:lnTo>
                  <a:lnTo>
                    <a:pt x="135" y="195"/>
                  </a:lnTo>
                  <a:lnTo>
                    <a:pt x="135" y="240"/>
                  </a:lnTo>
                  <a:lnTo>
                    <a:pt x="135" y="285"/>
                  </a:lnTo>
                  <a:lnTo>
                    <a:pt x="180" y="345"/>
                  </a:lnTo>
                  <a:lnTo>
                    <a:pt x="255" y="390"/>
                  </a:lnTo>
                  <a:lnTo>
                    <a:pt x="300" y="390"/>
                  </a:lnTo>
                  <a:lnTo>
                    <a:pt x="360" y="390"/>
                  </a:lnTo>
                  <a:lnTo>
                    <a:pt x="405" y="345"/>
                  </a:lnTo>
                  <a:lnTo>
                    <a:pt x="495" y="255"/>
                  </a:lnTo>
                  <a:lnTo>
                    <a:pt x="510" y="195"/>
                  </a:lnTo>
                  <a:lnTo>
                    <a:pt x="510" y="165"/>
                  </a:lnTo>
                  <a:lnTo>
                    <a:pt x="480" y="150"/>
                  </a:lnTo>
                  <a:lnTo>
                    <a:pt x="480" y="120"/>
                  </a:lnTo>
                  <a:lnTo>
                    <a:pt x="495" y="105"/>
                  </a:lnTo>
                  <a:lnTo>
                    <a:pt x="510" y="60"/>
                  </a:lnTo>
                  <a:lnTo>
                    <a:pt x="525" y="15"/>
                  </a:lnTo>
                  <a:lnTo>
                    <a:pt x="540" y="0"/>
                  </a:lnTo>
                  <a:lnTo>
                    <a:pt x="555" y="0"/>
                  </a:lnTo>
                  <a:lnTo>
                    <a:pt x="570" y="45"/>
                  </a:lnTo>
                  <a:lnTo>
                    <a:pt x="585" y="90"/>
                  </a:lnTo>
                  <a:lnTo>
                    <a:pt x="585" y="150"/>
                  </a:lnTo>
                  <a:lnTo>
                    <a:pt x="570" y="195"/>
                  </a:lnTo>
                  <a:lnTo>
                    <a:pt x="525" y="300"/>
                  </a:lnTo>
                  <a:lnTo>
                    <a:pt x="450" y="390"/>
                  </a:lnTo>
                  <a:lnTo>
                    <a:pt x="375" y="450"/>
                  </a:lnTo>
                  <a:lnTo>
                    <a:pt x="315" y="480"/>
                  </a:lnTo>
                  <a:lnTo>
                    <a:pt x="255" y="510"/>
                  </a:lnTo>
                  <a:lnTo>
                    <a:pt x="210" y="525"/>
                  </a:lnTo>
                  <a:lnTo>
                    <a:pt x="165" y="525"/>
                  </a:lnTo>
                  <a:lnTo>
                    <a:pt x="120" y="510"/>
                  </a:lnTo>
                  <a:lnTo>
                    <a:pt x="45" y="465"/>
                  </a:lnTo>
                  <a:lnTo>
                    <a:pt x="15" y="420"/>
                  </a:lnTo>
                  <a:lnTo>
                    <a:pt x="0" y="375"/>
                  </a:lnTo>
                  <a:lnTo>
                    <a:pt x="0" y="315"/>
                  </a:lnTo>
                  <a:lnTo>
                    <a:pt x="15" y="255"/>
                  </a:lnTo>
                  <a:lnTo>
                    <a:pt x="30" y="210"/>
                  </a:lnTo>
                  <a:lnTo>
                    <a:pt x="60" y="165"/>
                  </a:lnTo>
                  <a:lnTo>
                    <a:pt x="105" y="150"/>
                  </a:lnTo>
                  <a:lnTo>
                    <a:pt x="150" y="135"/>
                  </a:lnTo>
                  <a:close/>
                </a:path>
              </a:pathLst>
            </a:custGeom>
            <a:solidFill>
              <a:srgbClr val="808080"/>
            </a:solidFill>
            <a:ln w="9525" cap="flat">
              <a:solidFill>
                <a:srgbClr val="000000"/>
              </a:solidFill>
              <a:prstDash val="dash"/>
              <a:round/>
              <a:headEnd/>
              <a:tailEnd/>
            </a:ln>
          </p:spPr>
          <p:txBody>
            <a:bodyPr/>
            <a:lstStyle/>
            <a:p>
              <a:endParaRPr lang="en-US"/>
            </a:p>
          </p:txBody>
        </p:sp>
        <p:sp>
          <p:nvSpPr>
            <p:cNvPr id="6158" name="Freeform 68"/>
            <p:cNvSpPr>
              <a:spLocks/>
            </p:cNvSpPr>
            <p:nvPr/>
          </p:nvSpPr>
          <p:spPr bwMode="auto">
            <a:xfrm>
              <a:off x="13529" y="2340"/>
              <a:ext cx="1511" cy="790"/>
            </a:xfrm>
            <a:custGeom>
              <a:avLst/>
              <a:gdLst>
                <a:gd name="T0" fmla="*/ 535900 w 840"/>
                <a:gd name="T1" fmla="*/ 0 h 825"/>
                <a:gd name="T2" fmla="*/ 507182 w 840"/>
                <a:gd name="T3" fmla="*/ 0 h 825"/>
                <a:gd name="T4" fmla="*/ 459173 w 840"/>
                <a:gd name="T5" fmla="*/ 11 h 825"/>
                <a:gd name="T6" fmla="*/ 420889 w 840"/>
                <a:gd name="T7" fmla="*/ 11 h 825"/>
                <a:gd name="T8" fmla="*/ 392198 w 840"/>
                <a:gd name="T9" fmla="*/ 0 h 825"/>
                <a:gd name="T10" fmla="*/ 392198 w 840"/>
                <a:gd name="T11" fmla="*/ 0 h 825"/>
                <a:gd name="T12" fmla="*/ 382717 w 840"/>
                <a:gd name="T13" fmla="*/ 11 h 825"/>
                <a:gd name="T14" fmla="*/ 392198 w 840"/>
                <a:gd name="T15" fmla="*/ 29 h 825"/>
                <a:gd name="T16" fmla="*/ 382717 w 840"/>
                <a:gd name="T17" fmla="*/ 37 h 825"/>
                <a:gd name="T18" fmla="*/ 363620 w 840"/>
                <a:gd name="T19" fmla="*/ 102 h 825"/>
                <a:gd name="T20" fmla="*/ 325361 w 840"/>
                <a:gd name="T21" fmla="*/ 168 h 825"/>
                <a:gd name="T22" fmla="*/ 277450 w 840"/>
                <a:gd name="T23" fmla="*/ 233 h 825"/>
                <a:gd name="T24" fmla="*/ 229855 w 840"/>
                <a:gd name="T25" fmla="*/ 270 h 825"/>
                <a:gd name="T26" fmla="*/ 172344 w 840"/>
                <a:gd name="T27" fmla="*/ 298 h 825"/>
                <a:gd name="T28" fmla="*/ 114982 w 840"/>
                <a:gd name="T29" fmla="*/ 327 h 825"/>
                <a:gd name="T30" fmla="*/ 76725 w 840"/>
                <a:gd name="T31" fmla="*/ 327 h 825"/>
                <a:gd name="T32" fmla="*/ 47908 w 840"/>
                <a:gd name="T33" fmla="*/ 316 h 825"/>
                <a:gd name="T34" fmla="*/ 28833 w 840"/>
                <a:gd name="T35" fmla="*/ 307 h 825"/>
                <a:gd name="T36" fmla="*/ 28833 w 840"/>
                <a:gd name="T37" fmla="*/ 307 h 825"/>
                <a:gd name="T38" fmla="*/ 19075 w 840"/>
                <a:gd name="T39" fmla="*/ 335 h 825"/>
                <a:gd name="T40" fmla="*/ 28833 w 840"/>
                <a:gd name="T41" fmla="*/ 382 h 825"/>
                <a:gd name="T42" fmla="*/ 28833 w 840"/>
                <a:gd name="T43" fmla="*/ 391 h 825"/>
                <a:gd name="T44" fmla="*/ 9620 w 840"/>
                <a:gd name="T45" fmla="*/ 439 h 825"/>
                <a:gd name="T46" fmla="*/ 0 w 840"/>
                <a:gd name="T47" fmla="*/ 493 h 825"/>
                <a:gd name="T48" fmla="*/ 0 w 840"/>
                <a:gd name="T49" fmla="*/ 504 h 825"/>
                <a:gd name="T50" fmla="*/ 0 w 840"/>
                <a:gd name="T51" fmla="*/ 511 h 825"/>
                <a:gd name="T52" fmla="*/ 0 w 840"/>
                <a:gd name="T53" fmla="*/ 511 h 825"/>
                <a:gd name="T54" fmla="*/ 19075 w 840"/>
                <a:gd name="T55" fmla="*/ 504 h 825"/>
                <a:gd name="T56" fmla="*/ 76725 w 840"/>
                <a:gd name="T57" fmla="*/ 493 h 825"/>
                <a:gd name="T58" fmla="*/ 114982 w 840"/>
                <a:gd name="T59" fmla="*/ 485 h 825"/>
                <a:gd name="T60" fmla="*/ 134056 w 840"/>
                <a:gd name="T61" fmla="*/ 485 h 825"/>
                <a:gd name="T62" fmla="*/ 172344 w 840"/>
                <a:gd name="T63" fmla="*/ 493 h 825"/>
                <a:gd name="T64" fmla="*/ 201161 w 840"/>
                <a:gd name="T65" fmla="*/ 485 h 825"/>
                <a:gd name="T66" fmla="*/ 201161 w 840"/>
                <a:gd name="T67" fmla="*/ 475 h 825"/>
                <a:gd name="T68" fmla="*/ 201161 w 840"/>
                <a:gd name="T69" fmla="*/ 465 h 825"/>
                <a:gd name="T70" fmla="*/ 191532 w 840"/>
                <a:gd name="T71" fmla="*/ 426 h 825"/>
                <a:gd name="T72" fmla="*/ 191532 w 840"/>
                <a:gd name="T73" fmla="*/ 401 h 825"/>
                <a:gd name="T74" fmla="*/ 210614 w 840"/>
                <a:gd name="T75" fmla="*/ 335 h 825"/>
                <a:gd name="T76" fmla="*/ 249069 w 840"/>
                <a:gd name="T77" fmla="*/ 288 h 825"/>
                <a:gd name="T78" fmla="*/ 286856 w 840"/>
                <a:gd name="T79" fmla="*/ 241 h 825"/>
                <a:gd name="T80" fmla="*/ 353912 w 840"/>
                <a:gd name="T81" fmla="*/ 196 h 825"/>
                <a:gd name="T82" fmla="*/ 420889 w 840"/>
                <a:gd name="T83" fmla="*/ 158 h 825"/>
                <a:gd name="T84" fmla="*/ 488008 w 840"/>
                <a:gd name="T85" fmla="*/ 140 h 825"/>
                <a:gd name="T86" fmla="*/ 507182 w 840"/>
                <a:gd name="T87" fmla="*/ 130 h 825"/>
                <a:gd name="T88" fmla="*/ 516845 w 840"/>
                <a:gd name="T89" fmla="*/ 140 h 825"/>
                <a:gd name="T90" fmla="*/ 526303 w 840"/>
                <a:gd name="T91" fmla="*/ 130 h 825"/>
                <a:gd name="T92" fmla="*/ 526303 w 840"/>
                <a:gd name="T93" fmla="*/ 130 h 825"/>
                <a:gd name="T94" fmla="*/ 516845 w 840"/>
                <a:gd name="T95" fmla="*/ 102 h 825"/>
                <a:gd name="T96" fmla="*/ 526303 w 840"/>
                <a:gd name="T97" fmla="*/ 66 h 825"/>
                <a:gd name="T98" fmla="*/ 535900 w 840"/>
                <a:gd name="T99" fmla="*/ 29 h 825"/>
                <a:gd name="T100" fmla="*/ 535900 w 840"/>
                <a:gd name="T101" fmla="*/ 0 h 8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0"/>
                <a:gd name="T154" fmla="*/ 0 h 825"/>
                <a:gd name="T155" fmla="*/ 840 w 840"/>
                <a:gd name="T156" fmla="*/ 825 h 8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0" h="825">
                  <a:moveTo>
                    <a:pt x="840" y="0"/>
                  </a:moveTo>
                  <a:lnTo>
                    <a:pt x="795" y="0"/>
                  </a:lnTo>
                  <a:lnTo>
                    <a:pt x="720" y="15"/>
                  </a:lnTo>
                  <a:lnTo>
                    <a:pt x="660" y="15"/>
                  </a:lnTo>
                  <a:lnTo>
                    <a:pt x="615" y="0"/>
                  </a:lnTo>
                  <a:lnTo>
                    <a:pt x="600" y="15"/>
                  </a:lnTo>
                  <a:lnTo>
                    <a:pt x="615" y="45"/>
                  </a:lnTo>
                  <a:lnTo>
                    <a:pt x="600" y="60"/>
                  </a:lnTo>
                  <a:lnTo>
                    <a:pt x="570" y="165"/>
                  </a:lnTo>
                  <a:lnTo>
                    <a:pt x="510" y="270"/>
                  </a:lnTo>
                  <a:lnTo>
                    <a:pt x="435" y="375"/>
                  </a:lnTo>
                  <a:lnTo>
                    <a:pt x="360" y="435"/>
                  </a:lnTo>
                  <a:lnTo>
                    <a:pt x="270" y="480"/>
                  </a:lnTo>
                  <a:lnTo>
                    <a:pt x="180" y="525"/>
                  </a:lnTo>
                  <a:lnTo>
                    <a:pt x="120" y="525"/>
                  </a:lnTo>
                  <a:lnTo>
                    <a:pt x="75" y="510"/>
                  </a:lnTo>
                  <a:lnTo>
                    <a:pt x="45" y="495"/>
                  </a:lnTo>
                  <a:lnTo>
                    <a:pt x="30" y="540"/>
                  </a:lnTo>
                  <a:lnTo>
                    <a:pt x="45" y="615"/>
                  </a:lnTo>
                  <a:lnTo>
                    <a:pt x="45" y="630"/>
                  </a:lnTo>
                  <a:lnTo>
                    <a:pt x="15" y="705"/>
                  </a:lnTo>
                  <a:lnTo>
                    <a:pt x="0" y="795"/>
                  </a:lnTo>
                  <a:lnTo>
                    <a:pt x="0" y="810"/>
                  </a:lnTo>
                  <a:lnTo>
                    <a:pt x="0" y="825"/>
                  </a:lnTo>
                  <a:lnTo>
                    <a:pt x="30" y="810"/>
                  </a:lnTo>
                  <a:lnTo>
                    <a:pt x="120" y="795"/>
                  </a:lnTo>
                  <a:lnTo>
                    <a:pt x="180" y="780"/>
                  </a:lnTo>
                  <a:lnTo>
                    <a:pt x="210" y="780"/>
                  </a:lnTo>
                  <a:lnTo>
                    <a:pt x="270" y="795"/>
                  </a:lnTo>
                  <a:lnTo>
                    <a:pt x="315" y="780"/>
                  </a:lnTo>
                  <a:lnTo>
                    <a:pt x="315" y="765"/>
                  </a:lnTo>
                  <a:lnTo>
                    <a:pt x="315" y="750"/>
                  </a:lnTo>
                  <a:lnTo>
                    <a:pt x="300" y="690"/>
                  </a:lnTo>
                  <a:lnTo>
                    <a:pt x="300" y="645"/>
                  </a:lnTo>
                  <a:lnTo>
                    <a:pt x="330" y="540"/>
                  </a:lnTo>
                  <a:lnTo>
                    <a:pt x="390" y="465"/>
                  </a:lnTo>
                  <a:lnTo>
                    <a:pt x="450" y="390"/>
                  </a:lnTo>
                  <a:lnTo>
                    <a:pt x="555" y="315"/>
                  </a:lnTo>
                  <a:lnTo>
                    <a:pt x="660" y="255"/>
                  </a:lnTo>
                  <a:lnTo>
                    <a:pt x="765" y="225"/>
                  </a:lnTo>
                  <a:lnTo>
                    <a:pt x="795" y="210"/>
                  </a:lnTo>
                  <a:lnTo>
                    <a:pt x="810" y="225"/>
                  </a:lnTo>
                  <a:lnTo>
                    <a:pt x="825" y="210"/>
                  </a:lnTo>
                  <a:lnTo>
                    <a:pt x="810" y="165"/>
                  </a:lnTo>
                  <a:lnTo>
                    <a:pt x="825" y="105"/>
                  </a:lnTo>
                  <a:lnTo>
                    <a:pt x="840" y="45"/>
                  </a:lnTo>
                  <a:lnTo>
                    <a:pt x="840" y="0"/>
                  </a:lnTo>
                  <a:close/>
                </a:path>
              </a:pathLst>
            </a:custGeom>
            <a:solidFill>
              <a:srgbClr val="808080"/>
            </a:solidFill>
            <a:ln w="9525" cap="flat">
              <a:solidFill>
                <a:srgbClr val="000000"/>
              </a:solidFill>
              <a:prstDash val="dash"/>
              <a:round/>
              <a:headEnd/>
              <a:tailEnd/>
            </a:ln>
          </p:spPr>
          <p:txBody>
            <a:bodyPr/>
            <a:lstStyle/>
            <a:p>
              <a:endParaRPr lang="en-US"/>
            </a:p>
          </p:txBody>
        </p:sp>
        <p:sp>
          <p:nvSpPr>
            <p:cNvPr id="6159" name="Freeform 69"/>
            <p:cNvSpPr>
              <a:spLocks/>
            </p:cNvSpPr>
            <p:nvPr/>
          </p:nvSpPr>
          <p:spPr bwMode="auto">
            <a:xfrm>
              <a:off x="3189" y="10521"/>
              <a:ext cx="972" cy="560"/>
            </a:xfrm>
            <a:custGeom>
              <a:avLst/>
              <a:gdLst>
                <a:gd name="T0" fmla="*/ 96419 w 540"/>
                <a:gd name="T1" fmla="*/ 83 h 585"/>
                <a:gd name="T2" fmla="*/ 96419 w 540"/>
                <a:gd name="T3" fmla="*/ 102 h 585"/>
                <a:gd name="T4" fmla="*/ 106078 w 540"/>
                <a:gd name="T5" fmla="*/ 93 h 585"/>
                <a:gd name="T6" fmla="*/ 125372 w 540"/>
                <a:gd name="T7" fmla="*/ 83 h 585"/>
                <a:gd name="T8" fmla="*/ 154285 w 540"/>
                <a:gd name="T9" fmla="*/ 83 h 585"/>
                <a:gd name="T10" fmla="*/ 192852 w 540"/>
                <a:gd name="T11" fmla="*/ 83 h 585"/>
                <a:gd name="T12" fmla="*/ 231284 w 540"/>
                <a:gd name="T13" fmla="*/ 112 h 585"/>
                <a:gd name="T14" fmla="*/ 260327 w 540"/>
                <a:gd name="T15" fmla="*/ 148 h 585"/>
                <a:gd name="T16" fmla="*/ 269977 w 540"/>
                <a:gd name="T17" fmla="*/ 186 h 585"/>
                <a:gd name="T18" fmla="*/ 250704 w 540"/>
                <a:gd name="T19" fmla="*/ 223 h 585"/>
                <a:gd name="T20" fmla="*/ 241052 w 540"/>
                <a:gd name="T21" fmla="*/ 250 h 585"/>
                <a:gd name="T22" fmla="*/ 173554 w 540"/>
                <a:gd name="T23" fmla="*/ 297 h 585"/>
                <a:gd name="T24" fmla="*/ 134865 w 540"/>
                <a:gd name="T25" fmla="*/ 306 h 585"/>
                <a:gd name="T26" fmla="*/ 115567 w 540"/>
                <a:gd name="T27" fmla="*/ 306 h 585"/>
                <a:gd name="T28" fmla="*/ 106078 w 540"/>
                <a:gd name="T29" fmla="*/ 297 h 585"/>
                <a:gd name="T30" fmla="*/ 86774 w 540"/>
                <a:gd name="T31" fmla="*/ 288 h 585"/>
                <a:gd name="T32" fmla="*/ 67477 w 540"/>
                <a:gd name="T33" fmla="*/ 297 h 585"/>
                <a:gd name="T34" fmla="*/ 48208 w 540"/>
                <a:gd name="T35" fmla="*/ 306 h 585"/>
                <a:gd name="T36" fmla="*/ 19291 w 540"/>
                <a:gd name="T37" fmla="*/ 315 h 585"/>
                <a:gd name="T38" fmla="*/ 0 w 540"/>
                <a:gd name="T39" fmla="*/ 325 h 585"/>
                <a:gd name="T40" fmla="*/ 0 w 540"/>
                <a:gd name="T41" fmla="*/ 334 h 585"/>
                <a:gd name="T42" fmla="*/ 0 w 540"/>
                <a:gd name="T43" fmla="*/ 334 h 585"/>
                <a:gd name="T44" fmla="*/ 38434 w 540"/>
                <a:gd name="T45" fmla="*/ 353 h 585"/>
                <a:gd name="T46" fmla="*/ 67477 w 540"/>
                <a:gd name="T47" fmla="*/ 362 h 585"/>
                <a:gd name="T48" fmla="*/ 96419 w 540"/>
                <a:gd name="T49" fmla="*/ 362 h 585"/>
                <a:gd name="T50" fmla="*/ 134865 w 540"/>
                <a:gd name="T51" fmla="*/ 343 h 585"/>
                <a:gd name="T52" fmla="*/ 202509 w 540"/>
                <a:gd name="T53" fmla="*/ 315 h 585"/>
                <a:gd name="T54" fmla="*/ 260327 w 540"/>
                <a:gd name="T55" fmla="*/ 268 h 585"/>
                <a:gd name="T56" fmla="*/ 298931 w 540"/>
                <a:gd name="T57" fmla="*/ 233 h 585"/>
                <a:gd name="T58" fmla="*/ 327706 w 540"/>
                <a:gd name="T59" fmla="*/ 195 h 585"/>
                <a:gd name="T60" fmla="*/ 347134 w 540"/>
                <a:gd name="T61" fmla="*/ 158 h 585"/>
                <a:gd name="T62" fmla="*/ 347134 w 540"/>
                <a:gd name="T63" fmla="*/ 129 h 585"/>
                <a:gd name="T64" fmla="*/ 347134 w 540"/>
                <a:gd name="T65" fmla="*/ 102 h 585"/>
                <a:gd name="T66" fmla="*/ 347134 w 540"/>
                <a:gd name="T67" fmla="*/ 75 h 585"/>
                <a:gd name="T68" fmla="*/ 308419 w 540"/>
                <a:gd name="T69" fmla="*/ 29 h 585"/>
                <a:gd name="T70" fmla="*/ 279486 w 540"/>
                <a:gd name="T71" fmla="*/ 11 h 585"/>
                <a:gd name="T72" fmla="*/ 250704 w 540"/>
                <a:gd name="T73" fmla="*/ 0 h 585"/>
                <a:gd name="T74" fmla="*/ 211986 w 540"/>
                <a:gd name="T75" fmla="*/ 0 h 585"/>
                <a:gd name="T76" fmla="*/ 173554 w 540"/>
                <a:gd name="T77" fmla="*/ 11 h 585"/>
                <a:gd name="T78" fmla="*/ 144626 w 540"/>
                <a:gd name="T79" fmla="*/ 19 h 585"/>
                <a:gd name="T80" fmla="*/ 115567 w 540"/>
                <a:gd name="T81" fmla="*/ 37 h 585"/>
                <a:gd name="T82" fmla="*/ 96419 w 540"/>
                <a:gd name="T83" fmla="*/ 55 h 585"/>
                <a:gd name="T84" fmla="*/ 96419 w 540"/>
                <a:gd name="T85" fmla="*/ 83 h 5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0"/>
                <a:gd name="T130" fmla="*/ 0 h 585"/>
                <a:gd name="T131" fmla="*/ 540 w 540"/>
                <a:gd name="T132" fmla="*/ 585 h 5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0" h="585">
                  <a:moveTo>
                    <a:pt x="150" y="135"/>
                  </a:moveTo>
                  <a:lnTo>
                    <a:pt x="150" y="165"/>
                  </a:lnTo>
                  <a:lnTo>
                    <a:pt x="165" y="150"/>
                  </a:lnTo>
                  <a:lnTo>
                    <a:pt x="195" y="135"/>
                  </a:lnTo>
                  <a:lnTo>
                    <a:pt x="240" y="135"/>
                  </a:lnTo>
                  <a:lnTo>
                    <a:pt x="300" y="135"/>
                  </a:lnTo>
                  <a:lnTo>
                    <a:pt x="360" y="180"/>
                  </a:lnTo>
                  <a:lnTo>
                    <a:pt x="405" y="240"/>
                  </a:lnTo>
                  <a:lnTo>
                    <a:pt x="420" y="300"/>
                  </a:lnTo>
                  <a:lnTo>
                    <a:pt x="390" y="360"/>
                  </a:lnTo>
                  <a:lnTo>
                    <a:pt x="375" y="405"/>
                  </a:lnTo>
                  <a:lnTo>
                    <a:pt x="270" y="480"/>
                  </a:lnTo>
                  <a:lnTo>
                    <a:pt x="210" y="495"/>
                  </a:lnTo>
                  <a:lnTo>
                    <a:pt x="180" y="495"/>
                  </a:lnTo>
                  <a:lnTo>
                    <a:pt x="165" y="480"/>
                  </a:lnTo>
                  <a:lnTo>
                    <a:pt x="135" y="465"/>
                  </a:lnTo>
                  <a:lnTo>
                    <a:pt x="105" y="480"/>
                  </a:lnTo>
                  <a:lnTo>
                    <a:pt x="75" y="495"/>
                  </a:lnTo>
                  <a:lnTo>
                    <a:pt x="30" y="510"/>
                  </a:lnTo>
                  <a:lnTo>
                    <a:pt x="0" y="525"/>
                  </a:lnTo>
                  <a:lnTo>
                    <a:pt x="0" y="540"/>
                  </a:lnTo>
                  <a:lnTo>
                    <a:pt x="60" y="570"/>
                  </a:lnTo>
                  <a:lnTo>
                    <a:pt x="105" y="585"/>
                  </a:lnTo>
                  <a:lnTo>
                    <a:pt x="150" y="585"/>
                  </a:lnTo>
                  <a:lnTo>
                    <a:pt x="210" y="555"/>
                  </a:lnTo>
                  <a:lnTo>
                    <a:pt x="315" y="510"/>
                  </a:lnTo>
                  <a:lnTo>
                    <a:pt x="405" y="435"/>
                  </a:lnTo>
                  <a:lnTo>
                    <a:pt x="465" y="375"/>
                  </a:lnTo>
                  <a:lnTo>
                    <a:pt x="510" y="315"/>
                  </a:lnTo>
                  <a:lnTo>
                    <a:pt x="540" y="255"/>
                  </a:lnTo>
                  <a:lnTo>
                    <a:pt x="540" y="210"/>
                  </a:lnTo>
                  <a:lnTo>
                    <a:pt x="540" y="165"/>
                  </a:lnTo>
                  <a:lnTo>
                    <a:pt x="540" y="120"/>
                  </a:lnTo>
                  <a:lnTo>
                    <a:pt x="480" y="45"/>
                  </a:lnTo>
                  <a:lnTo>
                    <a:pt x="435" y="15"/>
                  </a:lnTo>
                  <a:lnTo>
                    <a:pt x="390" y="0"/>
                  </a:lnTo>
                  <a:lnTo>
                    <a:pt x="330" y="0"/>
                  </a:lnTo>
                  <a:lnTo>
                    <a:pt x="270" y="15"/>
                  </a:lnTo>
                  <a:lnTo>
                    <a:pt x="225" y="30"/>
                  </a:lnTo>
                  <a:lnTo>
                    <a:pt x="180" y="60"/>
                  </a:lnTo>
                  <a:lnTo>
                    <a:pt x="150" y="90"/>
                  </a:lnTo>
                  <a:lnTo>
                    <a:pt x="150" y="135"/>
                  </a:lnTo>
                  <a:close/>
                </a:path>
              </a:pathLst>
            </a:custGeom>
            <a:solidFill>
              <a:srgbClr val="808080"/>
            </a:solidFill>
            <a:ln w="9525" cap="flat">
              <a:solidFill>
                <a:srgbClr val="000000"/>
              </a:solidFill>
              <a:prstDash val="dash"/>
              <a:round/>
              <a:headEnd/>
              <a:tailEnd/>
            </a:ln>
          </p:spPr>
          <p:txBody>
            <a:bodyPr/>
            <a:lstStyle/>
            <a:p>
              <a:endParaRPr lang="en-US"/>
            </a:p>
          </p:txBody>
        </p:sp>
        <p:sp>
          <p:nvSpPr>
            <p:cNvPr id="6160" name="Freeform 70"/>
            <p:cNvSpPr>
              <a:spLocks/>
            </p:cNvSpPr>
            <p:nvPr/>
          </p:nvSpPr>
          <p:spPr bwMode="auto">
            <a:xfrm>
              <a:off x="3756" y="10866"/>
              <a:ext cx="1052" cy="502"/>
            </a:xfrm>
            <a:custGeom>
              <a:avLst/>
              <a:gdLst>
                <a:gd name="T0" fmla="*/ 286212 w 585"/>
                <a:gd name="T1" fmla="*/ 239 h 525"/>
                <a:gd name="T2" fmla="*/ 267032 w 585"/>
                <a:gd name="T3" fmla="*/ 229 h 525"/>
                <a:gd name="T4" fmla="*/ 276471 w 585"/>
                <a:gd name="T5" fmla="*/ 219 h 525"/>
                <a:gd name="T6" fmla="*/ 286212 w 585"/>
                <a:gd name="T7" fmla="*/ 201 h 525"/>
                <a:gd name="T8" fmla="*/ 295610 w 585"/>
                <a:gd name="T9" fmla="*/ 175 h 525"/>
                <a:gd name="T10" fmla="*/ 286212 w 585"/>
                <a:gd name="T11" fmla="*/ 137 h 525"/>
                <a:gd name="T12" fmla="*/ 257443 w 585"/>
                <a:gd name="T13" fmla="*/ 110 h 525"/>
                <a:gd name="T14" fmla="*/ 219323 w 585"/>
                <a:gd name="T15" fmla="*/ 82 h 525"/>
                <a:gd name="T16" fmla="*/ 181539 w 585"/>
                <a:gd name="T17" fmla="*/ 73 h 525"/>
                <a:gd name="T18" fmla="*/ 143160 w 585"/>
                <a:gd name="T19" fmla="*/ 82 h 525"/>
                <a:gd name="T20" fmla="*/ 114639 w 585"/>
                <a:gd name="T21" fmla="*/ 100 h 525"/>
                <a:gd name="T22" fmla="*/ 66814 w 585"/>
                <a:gd name="T23" fmla="*/ 165 h 525"/>
                <a:gd name="T24" fmla="*/ 47781 w 585"/>
                <a:gd name="T25" fmla="*/ 201 h 525"/>
                <a:gd name="T26" fmla="*/ 57223 w 585"/>
                <a:gd name="T27" fmla="*/ 219 h 525"/>
                <a:gd name="T28" fmla="*/ 66814 w 585"/>
                <a:gd name="T29" fmla="*/ 229 h 525"/>
                <a:gd name="T30" fmla="*/ 66814 w 585"/>
                <a:gd name="T31" fmla="*/ 239 h 525"/>
                <a:gd name="T32" fmla="*/ 66814 w 585"/>
                <a:gd name="T33" fmla="*/ 257 h 525"/>
                <a:gd name="T34" fmla="*/ 47781 w 585"/>
                <a:gd name="T35" fmla="*/ 284 h 525"/>
                <a:gd name="T36" fmla="*/ 38185 w 585"/>
                <a:gd name="T37" fmla="*/ 302 h 525"/>
                <a:gd name="T38" fmla="*/ 38185 w 585"/>
                <a:gd name="T39" fmla="*/ 312 h 525"/>
                <a:gd name="T40" fmla="*/ 38185 w 585"/>
                <a:gd name="T41" fmla="*/ 321 h 525"/>
                <a:gd name="T42" fmla="*/ 19035 w 585"/>
                <a:gd name="T43" fmla="*/ 321 h 525"/>
                <a:gd name="T44" fmla="*/ 9614 w 585"/>
                <a:gd name="T45" fmla="*/ 294 h 525"/>
                <a:gd name="T46" fmla="*/ 0 w 585"/>
                <a:gd name="T47" fmla="*/ 266 h 525"/>
                <a:gd name="T48" fmla="*/ 0 w 585"/>
                <a:gd name="T49" fmla="*/ 229 h 525"/>
                <a:gd name="T50" fmla="*/ 9614 w 585"/>
                <a:gd name="T51" fmla="*/ 201 h 525"/>
                <a:gd name="T52" fmla="*/ 47781 w 585"/>
                <a:gd name="T53" fmla="*/ 137 h 525"/>
                <a:gd name="T54" fmla="*/ 95615 w 585"/>
                <a:gd name="T55" fmla="*/ 82 h 525"/>
                <a:gd name="T56" fmla="*/ 133714 w 585"/>
                <a:gd name="T57" fmla="*/ 47 h 525"/>
                <a:gd name="T58" fmla="*/ 171944 w 585"/>
                <a:gd name="T59" fmla="*/ 19 h 525"/>
                <a:gd name="T60" fmla="*/ 209645 w 585"/>
                <a:gd name="T61" fmla="*/ 0 h 525"/>
                <a:gd name="T62" fmla="*/ 238387 w 585"/>
                <a:gd name="T63" fmla="*/ 0 h 525"/>
                <a:gd name="T64" fmla="*/ 267032 w 585"/>
                <a:gd name="T65" fmla="*/ 0 h 525"/>
                <a:gd name="T66" fmla="*/ 295610 w 585"/>
                <a:gd name="T67" fmla="*/ 0 h 525"/>
                <a:gd name="T68" fmla="*/ 343434 w 585"/>
                <a:gd name="T69" fmla="*/ 37 h 525"/>
                <a:gd name="T70" fmla="*/ 372074 w 585"/>
                <a:gd name="T71" fmla="*/ 55 h 525"/>
                <a:gd name="T72" fmla="*/ 372074 w 585"/>
                <a:gd name="T73" fmla="*/ 92 h 525"/>
                <a:gd name="T74" fmla="*/ 372074 w 585"/>
                <a:gd name="T75" fmla="*/ 119 h 525"/>
                <a:gd name="T76" fmla="*/ 372074 w 585"/>
                <a:gd name="T77" fmla="*/ 165 h 525"/>
                <a:gd name="T78" fmla="*/ 362469 w 585"/>
                <a:gd name="T79" fmla="*/ 191 h 525"/>
                <a:gd name="T80" fmla="*/ 333908 w 585"/>
                <a:gd name="T81" fmla="*/ 219 h 525"/>
                <a:gd name="T82" fmla="*/ 314643 w 585"/>
                <a:gd name="T83" fmla="*/ 229 h 525"/>
                <a:gd name="T84" fmla="*/ 286212 w 585"/>
                <a:gd name="T85" fmla="*/ 239 h 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5"/>
                <a:gd name="T130" fmla="*/ 0 h 525"/>
                <a:gd name="T131" fmla="*/ 585 w 585"/>
                <a:gd name="T132" fmla="*/ 525 h 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5" h="525">
                  <a:moveTo>
                    <a:pt x="450" y="390"/>
                  </a:moveTo>
                  <a:lnTo>
                    <a:pt x="420" y="375"/>
                  </a:lnTo>
                  <a:lnTo>
                    <a:pt x="435" y="360"/>
                  </a:lnTo>
                  <a:lnTo>
                    <a:pt x="450" y="330"/>
                  </a:lnTo>
                  <a:lnTo>
                    <a:pt x="465" y="285"/>
                  </a:lnTo>
                  <a:lnTo>
                    <a:pt x="450" y="225"/>
                  </a:lnTo>
                  <a:lnTo>
                    <a:pt x="405" y="180"/>
                  </a:lnTo>
                  <a:lnTo>
                    <a:pt x="345" y="135"/>
                  </a:lnTo>
                  <a:lnTo>
                    <a:pt x="285" y="120"/>
                  </a:lnTo>
                  <a:lnTo>
                    <a:pt x="225" y="135"/>
                  </a:lnTo>
                  <a:lnTo>
                    <a:pt x="180" y="165"/>
                  </a:lnTo>
                  <a:lnTo>
                    <a:pt x="105" y="270"/>
                  </a:lnTo>
                  <a:lnTo>
                    <a:pt x="75" y="330"/>
                  </a:lnTo>
                  <a:lnTo>
                    <a:pt x="90" y="360"/>
                  </a:lnTo>
                  <a:lnTo>
                    <a:pt x="105" y="375"/>
                  </a:lnTo>
                  <a:lnTo>
                    <a:pt x="105" y="390"/>
                  </a:lnTo>
                  <a:lnTo>
                    <a:pt x="105" y="420"/>
                  </a:lnTo>
                  <a:lnTo>
                    <a:pt x="75" y="465"/>
                  </a:lnTo>
                  <a:lnTo>
                    <a:pt x="60" y="495"/>
                  </a:lnTo>
                  <a:lnTo>
                    <a:pt x="60" y="510"/>
                  </a:lnTo>
                  <a:lnTo>
                    <a:pt x="60" y="525"/>
                  </a:lnTo>
                  <a:lnTo>
                    <a:pt x="30" y="525"/>
                  </a:lnTo>
                  <a:lnTo>
                    <a:pt x="15" y="480"/>
                  </a:lnTo>
                  <a:lnTo>
                    <a:pt x="0" y="435"/>
                  </a:lnTo>
                  <a:lnTo>
                    <a:pt x="0" y="375"/>
                  </a:lnTo>
                  <a:lnTo>
                    <a:pt x="15" y="330"/>
                  </a:lnTo>
                  <a:lnTo>
                    <a:pt x="75" y="225"/>
                  </a:lnTo>
                  <a:lnTo>
                    <a:pt x="150" y="135"/>
                  </a:lnTo>
                  <a:lnTo>
                    <a:pt x="210" y="75"/>
                  </a:lnTo>
                  <a:lnTo>
                    <a:pt x="270" y="30"/>
                  </a:lnTo>
                  <a:lnTo>
                    <a:pt x="330" y="0"/>
                  </a:lnTo>
                  <a:lnTo>
                    <a:pt x="375" y="0"/>
                  </a:lnTo>
                  <a:lnTo>
                    <a:pt x="420" y="0"/>
                  </a:lnTo>
                  <a:lnTo>
                    <a:pt x="465" y="0"/>
                  </a:lnTo>
                  <a:lnTo>
                    <a:pt x="540" y="60"/>
                  </a:lnTo>
                  <a:lnTo>
                    <a:pt x="585" y="90"/>
                  </a:lnTo>
                  <a:lnTo>
                    <a:pt x="585" y="150"/>
                  </a:lnTo>
                  <a:lnTo>
                    <a:pt x="585" y="195"/>
                  </a:lnTo>
                  <a:lnTo>
                    <a:pt x="585" y="270"/>
                  </a:lnTo>
                  <a:lnTo>
                    <a:pt x="570" y="315"/>
                  </a:lnTo>
                  <a:lnTo>
                    <a:pt x="525" y="360"/>
                  </a:lnTo>
                  <a:lnTo>
                    <a:pt x="495" y="375"/>
                  </a:lnTo>
                  <a:lnTo>
                    <a:pt x="450" y="390"/>
                  </a:lnTo>
                  <a:close/>
                </a:path>
              </a:pathLst>
            </a:custGeom>
            <a:solidFill>
              <a:srgbClr val="808080"/>
            </a:solidFill>
            <a:ln w="9525" cap="flat">
              <a:solidFill>
                <a:srgbClr val="000000"/>
              </a:solidFill>
              <a:prstDash val="dash"/>
              <a:round/>
              <a:headEnd/>
              <a:tailEnd/>
            </a:ln>
          </p:spPr>
          <p:txBody>
            <a:bodyPr/>
            <a:lstStyle/>
            <a:p>
              <a:endParaRPr lang="en-US"/>
            </a:p>
          </p:txBody>
        </p:sp>
        <p:sp>
          <p:nvSpPr>
            <p:cNvPr id="6161" name="Freeform 71"/>
            <p:cNvSpPr>
              <a:spLocks/>
            </p:cNvSpPr>
            <p:nvPr/>
          </p:nvSpPr>
          <p:spPr bwMode="auto">
            <a:xfrm>
              <a:off x="3243" y="10535"/>
              <a:ext cx="1539" cy="790"/>
            </a:xfrm>
            <a:custGeom>
              <a:avLst/>
              <a:gdLst>
                <a:gd name="T0" fmla="*/ 9659 w 855"/>
                <a:gd name="T1" fmla="*/ 511 h 825"/>
                <a:gd name="T2" fmla="*/ 38434 w 855"/>
                <a:gd name="T3" fmla="*/ 511 h 825"/>
                <a:gd name="T4" fmla="*/ 77135 w 855"/>
                <a:gd name="T5" fmla="*/ 504 h 825"/>
                <a:gd name="T6" fmla="*/ 115567 w 855"/>
                <a:gd name="T7" fmla="*/ 504 h 825"/>
                <a:gd name="T8" fmla="*/ 144626 w 855"/>
                <a:gd name="T9" fmla="*/ 511 h 825"/>
                <a:gd name="T10" fmla="*/ 154285 w 855"/>
                <a:gd name="T11" fmla="*/ 504 h 825"/>
                <a:gd name="T12" fmla="*/ 154285 w 855"/>
                <a:gd name="T13" fmla="*/ 504 h 825"/>
                <a:gd name="T14" fmla="*/ 154285 w 855"/>
                <a:gd name="T15" fmla="*/ 485 h 825"/>
                <a:gd name="T16" fmla="*/ 154285 w 855"/>
                <a:gd name="T17" fmla="*/ 465 h 825"/>
                <a:gd name="T18" fmla="*/ 173554 w 855"/>
                <a:gd name="T19" fmla="*/ 408 h 825"/>
                <a:gd name="T20" fmla="*/ 221762 w 855"/>
                <a:gd name="T21" fmla="*/ 335 h 825"/>
                <a:gd name="T22" fmla="*/ 269977 w 855"/>
                <a:gd name="T23" fmla="*/ 280 h 825"/>
                <a:gd name="T24" fmla="*/ 308419 w 855"/>
                <a:gd name="T25" fmla="*/ 241 h 825"/>
                <a:gd name="T26" fmla="*/ 366408 w 855"/>
                <a:gd name="T27" fmla="*/ 205 h 825"/>
                <a:gd name="T28" fmla="*/ 433894 w 855"/>
                <a:gd name="T29" fmla="*/ 186 h 825"/>
                <a:gd name="T30" fmla="*/ 462704 w 855"/>
                <a:gd name="T31" fmla="*/ 186 h 825"/>
                <a:gd name="T32" fmla="*/ 501260 w 855"/>
                <a:gd name="T33" fmla="*/ 196 h 825"/>
                <a:gd name="T34" fmla="*/ 511036 w 855"/>
                <a:gd name="T35" fmla="*/ 196 h 825"/>
                <a:gd name="T36" fmla="*/ 520461 w 855"/>
                <a:gd name="T37" fmla="*/ 196 h 825"/>
                <a:gd name="T38" fmla="*/ 530170 w 855"/>
                <a:gd name="T39" fmla="*/ 176 h 825"/>
                <a:gd name="T40" fmla="*/ 520461 w 855"/>
                <a:gd name="T41" fmla="*/ 130 h 825"/>
                <a:gd name="T42" fmla="*/ 520461 w 855"/>
                <a:gd name="T43" fmla="*/ 121 h 825"/>
                <a:gd name="T44" fmla="*/ 530170 w 855"/>
                <a:gd name="T45" fmla="*/ 75 h 825"/>
                <a:gd name="T46" fmla="*/ 549468 w 855"/>
                <a:gd name="T47" fmla="*/ 19 h 825"/>
                <a:gd name="T48" fmla="*/ 549468 w 855"/>
                <a:gd name="T49" fmla="*/ 11 h 825"/>
                <a:gd name="T50" fmla="*/ 549468 w 855"/>
                <a:gd name="T51" fmla="*/ 0 h 825"/>
                <a:gd name="T52" fmla="*/ 539986 w 855"/>
                <a:gd name="T53" fmla="*/ 0 h 825"/>
                <a:gd name="T54" fmla="*/ 530170 w 855"/>
                <a:gd name="T55" fmla="*/ 0 h 825"/>
                <a:gd name="T56" fmla="*/ 472340 w 855"/>
                <a:gd name="T57" fmla="*/ 19 h 825"/>
                <a:gd name="T58" fmla="*/ 424039 w 855"/>
                <a:gd name="T59" fmla="*/ 29 h 825"/>
                <a:gd name="T60" fmla="*/ 404842 w 855"/>
                <a:gd name="T61" fmla="*/ 29 h 825"/>
                <a:gd name="T62" fmla="*/ 366408 w 855"/>
                <a:gd name="T63" fmla="*/ 19 h 825"/>
                <a:gd name="T64" fmla="*/ 356614 w 855"/>
                <a:gd name="T65" fmla="*/ 19 h 825"/>
                <a:gd name="T66" fmla="*/ 337475 w 855"/>
                <a:gd name="T67" fmla="*/ 19 h 825"/>
                <a:gd name="T68" fmla="*/ 337475 w 855"/>
                <a:gd name="T69" fmla="*/ 37 h 825"/>
                <a:gd name="T70" fmla="*/ 347134 w 855"/>
                <a:gd name="T71" fmla="*/ 47 h 825"/>
                <a:gd name="T72" fmla="*/ 356614 w 855"/>
                <a:gd name="T73" fmla="*/ 75 h 825"/>
                <a:gd name="T74" fmla="*/ 347134 w 855"/>
                <a:gd name="T75" fmla="*/ 112 h 825"/>
                <a:gd name="T76" fmla="*/ 327706 w 855"/>
                <a:gd name="T77" fmla="*/ 168 h 825"/>
                <a:gd name="T78" fmla="*/ 289145 w 855"/>
                <a:gd name="T79" fmla="*/ 224 h 825"/>
                <a:gd name="T80" fmla="*/ 250704 w 855"/>
                <a:gd name="T81" fmla="*/ 270 h 825"/>
                <a:gd name="T82" fmla="*/ 192852 w 855"/>
                <a:gd name="T83" fmla="*/ 307 h 825"/>
                <a:gd name="T84" fmla="*/ 115567 w 855"/>
                <a:gd name="T85" fmla="*/ 354 h 825"/>
                <a:gd name="T86" fmla="*/ 57987 w 855"/>
                <a:gd name="T87" fmla="*/ 373 h 825"/>
                <a:gd name="T88" fmla="*/ 28949 w 855"/>
                <a:gd name="T89" fmla="*/ 373 h 825"/>
                <a:gd name="T90" fmla="*/ 19291 w 855"/>
                <a:gd name="T91" fmla="*/ 373 h 825"/>
                <a:gd name="T92" fmla="*/ 19291 w 855"/>
                <a:gd name="T93" fmla="*/ 373 h 825"/>
                <a:gd name="T94" fmla="*/ 9659 w 855"/>
                <a:gd name="T95" fmla="*/ 382 h 825"/>
                <a:gd name="T96" fmla="*/ 19291 w 855"/>
                <a:gd name="T97" fmla="*/ 408 h 825"/>
                <a:gd name="T98" fmla="*/ 19291 w 855"/>
                <a:gd name="T99" fmla="*/ 445 h 825"/>
                <a:gd name="T100" fmla="*/ 0 w 855"/>
                <a:gd name="T101" fmla="*/ 485 h 825"/>
                <a:gd name="T102" fmla="*/ 9659 w 855"/>
                <a:gd name="T103" fmla="*/ 511 h 8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5"/>
                <a:gd name="T157" fmla="*/ 0 h 825"/>
                <a:gd name="T158" fmla="*/ 855 w 855"/>
                <a:gd name="T159" fmla="*/ 825 h 8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5" h="825">
                  <a:moveTo>
                    <a:pt x="15" y="825"/>
                  </a:moveTo>
                  <a:lnTo>
                    <a:pt x="60" y="825"/>
                  </a:lnTo>
                  <a:lnTo>
                    <a:pt x="120" y="810"/>
                  </a:lnTo>
                  <a:lnTo>
                    <a:pt x="180" y="810"/>
                  </a:lnTo>
                  <a:lnTo>
                    <a:pt x="225" y="825"/>
                  </a:lnTo>
                  <a:lnTo>
                    <a:pt x="240" y="810"/>
                  </a:lnTo>
                  <a:lnTo>
                    <a:pt x="240" y="780"/>
                  </a:lnTo>
                  <a:lnTo>
                    <a:pt x="240" y="750"/>
                  </a:lnTo>
                  <a:lnTo>
                    <a:pt x="270" y="660"/>
                  </a:lnTo>
                  <a:lnTo>
                    <a:pt x="345" y="540"/>
                  </a:lnTo>
                  <a:lnTo>
                    <a:pt x="420" y="450"/>
                  </a:lnTo>
                  <a:lnTo>
                    <a:pt x="480" y="390"/>
                  </a:lnTo>
                  <a:lnTo>
                    <a:pt x="570" y="330"/>
                  </a:lnTo>
                  <a:lnTo>
                    <a:pt x="675" y="300"/>
                  </a:lnTo>
                  <a:lnTo>
                    <a:pt x="720" y="300"/>
                  </a:lnTo>
                  <a:lnTo>
                    <a:pt x="780" y="315"/>
                  </a:lnTo>
                  <a:lnTo>
                    <a:pt x="795" y="315"/>
                  </a:lnTo>
                  <a:lnTo>
                    <a:pt x="810" y="315"/>
                  </a:lnTo>
                  <a:lnTo>
                    <a:pt x="825" y="285"/>
                  </a:lnTo>
                  <a:lnTo>
                    <a:pt x="810" y="210"/>
                  </a:lnTo>
                  <a:lnTo>
                    <a:pt x="810" y="195"/>
                  </a:lnTo>
                  <a:lnTo>
                    <a:pt x="825" y="120"/>
                  </a:lnTo>
                  <a:lnTo>
                    <a:pt x="855" y="30"/>
                  </a:lnTo>
                  <a:lnTo>
                    <a:pt x="855" y="15"/>
                  </a:lnTo>
                  <a:lnTo>
                    <a:pt x="855" y="0"/>
                  </a:lnTo>
                  <a:lnTo>
                    <a:pt x="840" y="0"/>
                  </a:lnTo>
                  <a:lnTo>
                    <a:pt x="825" y="0"/>
                  </a:lnTo>
                  <a:lnTo>
                    <a:pt x="735" y="30"/>
                  </a:lnTo>
                  <a:lnTo>
                    <a:pt x="660" y="45"/>
                  </a:lnTo>
                  <a:lnTo>
                    <a:pt x="630" y="45"/>
                  </a:lnTo>
                  <a:lnTo>
                    <a:pt x="570" y="30"/>
                  </a:lnTo>
                  <a:lnTo>
                    <a:pt x="555" y="30"/>
                  </a:lnTo>
                  <a:lnTo>
                    <a:pt x="525" y="30"/>
                  </a:lnTo>
                  <a:lnTo>
                    <a:pt x="525" y="60"/>
                  </a:lnTo>
                  <a:lnTo>
                    <a:pt x="540" y="75"/>
                  </a:lnTo>
                  <a:lnTo>
                    <a:pt x="555" y="120"/>
                  </a:lnTo>
                  <a:lnTo>
                    <a:pt x="540" y="180"/>
                  </a:lnTo>
                  <a:lnTo>
                    <a:pt x="510" y="270"/>
                  </a:lnTo>
                  <a:lnTo>
                    <a:pt x="450" y="360"/>
                  </a:lnTo>
                  <a:lnTo>
                    <a:pt x="390" y="435"/>
                  </a:lnTo>
                  <a:lnTo>
                    <a:pt x="300" y="495"/>
                  </a:lnTo>
                  <a:lnTo>
                    <a:pt x="180" y="570"/>
                  </a:lnTo>
                  <a:lnTo>
                    <a:pt x="90" y="600"/>
                  </a:lnTo>
                  <a:lnTo>
                    <a:pt x="45" y="600"/>
                  </a:lnTo>
                  <a:lnTo>
                    <a:pt x="30" y="600"/>
                  </a:lnTo>
                  <a:lnTo>
                    <a:pt x="15" y="615"/>
                  </a:lnTo>
                  <a:lnTo>
                    <a:pt x="30" y="660"/>
                  </a:lnTo>
                  <a:lnTo>
                    <a:pt x="30" y="720"/>
                  </a:lnTo>
                  <a:lnTo>
                    <a:pt x="0" y="780"/>
                  </a:lnTo>
                  <a:lnTo>
                    <a:pt x="15" y="825"/>
                  </a:lnTo>
                  <a:close/>
                </a:path>
              </a:pathLst>
            </a:custGeom>
            <a:solidFill>
              <a:srgbClr val="808080"/>
            </a:solidFill>
            <a:ln w="9525" cap="flat">
              <a:solidFill>
                <a:srgbClr val="000000"/>
              </a:solidFill>
              <a:prstDash val="dash"/>
              <a:round/>
              <a:headEnd/>
              <a:tailEnd/>
            </a:ln>
          </p:spPr>
          <p:txBody>
            <a:bodyPr/>
            <a:lstStyle/>
            <a:p>
              <a:endParaRPr lang="en-US"/>
            </a:p>
          </p:txBody>
        </p:sp>
        <p:sp>
          <p:nvSpPr>
            <p:cNvPr id="6162" name="Freeform 72"/>
            <p:cNvSpPr>
              <a:spLocks/>
            </p:cNvSpPr>
            <p:nvPr/>
          </p:nvSpPr>
          <p:spPr bwMode="auto">
            <a:xfrm>
              <a:off x="3189" y="2584"/>
              <a:ext cx="972" cy="560"/>
            </a:xfrm>
            <a:custGeom>
              <a:avLst/>
              <a:gdLst>
                <a:gd name="T0" fmla="*/ 96419 w 540"/>
                <a:gd name="T1" fmla="*/ 268 h 585"/>
                <a:gd name="T2" fmla="*/ 96419 w 540"/>
                <a:gd name="T3" fmla="*/ 260 h 585"/>
                <a:gd name="T4" fmla="*/ 106078 w 540"/>
                <a:gd name="T5" fmla="*/ 268 h 585"/>
                <a:gd name="T6" fmla="*/ 125372 w 540"/>
                <a:gd name="T7" fmla="*/ 279 h 585"/>
                <a:gd name="T8" fmla="*/ 154285 w 540"/>
                <a:gd name="T9" fmla="*/ 279 h 585"/>
                <a:gd name="T10" fmla="*/ 192852 w 540"/>
                <a:gd name="T11" fmla="*/ 279 h 585"/>
                <a:gd name="T12" fmla="*/ 231284 w 540"/>
                <a:gd name="T13" fmla="*/ 250 h 585"/>
                <a:gd name="T14" fmla="*/ 260327 w 540"/>
                <a:gd name="T15" fmla="*/ 204 h 585"/>
                <a:gd name="T16" fmla="*/ 269977 w 540"/>
                <a:gd name="T17" fmla="*/ 167 h 585"/>
                <a:gd name="T18" fmla="*/ 250704 w 540"/>
                <a:gd name="T19" fmla="*/ 140 h 585"/>
                <a:gd name="T20" fmla="*/ 241052 w 540"/>
                <a:gd name="T21" fmla="*/ 112 h 585"/>
                <a:gd name="T22" fmla="*/ 173554 w 540"/>
                <a:gd name="T23" fmla="*/ 55 h 585"/>
                <a:gd name="T24" fmla="*/ 134865 w 540"/>
                <a:gd name="T25" fmla="*/ 47 h 585"/>
                <a:gd name="T26" fmla="*/ 115567 w 540"/>
                <a:gd name="T27" fmla="*/ 55 h 585"/>
                <a:gd name="T28" fmla="*/ 106078 w 540"/>
                <a:gd name="T29" fmla="*/ 66 h 585"/>
                <a:gd name="T30" fmla="*/ 86774 w 540"/>
                <a:gd name="T31" fmla="*/ 75 h 585"/>
                <a:gd name="T32" fmla="*/ 67477 w 540"/>
                <a:gd name="T33" fmla="*/ 55 h 585"/>
                <a:gd name="T34" fmla="*/ 48208 w 540"/>
                <a:gd name="T35" fmla="*/ 47 h 585"/>
                <a:gd name="T36" fmla="*/ 19291 w 540"/>
                <a:gd name="T37" fmla="*/ 37 h 585"/>
                <a:gd name="T38" fmla="*/ 0 w 540"/>
                <a:gd name="T39" fmla="*/ 29 h 585"/>
                <a:gd name="T40" fmla="*/ 0 w 540"/>
                <a:gd name="T41" fmla="*/ 29 h 585"/>
                <a:gd name="T42" fmla="*/ 0 w 540"/>
                <a:gd name="T43" fmla="*/ 29 h 585"/>
                <a:gd name="T44" fmla="*/ 38434 w 540"/>
                <a:gd name="T45" fmla="*/ 11 h 585"/>
                <a:gd name="T46" fmla="*/ 67477 w 540"/>
                <a:gd name="T47" fmla="*/ 0 h 585"/>
                <a:gd name="T48" fmla="*/ 96419 w 540"/>
                <a:gd name="T49" fmla="*/ 0 h 585"/>
                <a:gd name="T50" fmla="*/ 134865 w 540"/>
                <a:gd name="T51" fmla="*/ 11 h 585"/>
                <a:gd name="T52" fmla="*/ 202509 w 540"/>
                <a:gd name="T53" fmla="*/ 47 h 585"/>
                <a:gd name="T54" fmla="*/ 260327 w 540"/>
                <a:gd name="T55" fmla="*/ 83 h 585"/>
                <a:gd name="T56" fmla="*/ 298931 w 540"/>
                <a:gd name="T57" fmla="*/ 129 h 585"/>
                <a:gd name="T58" fmla="*/ 327706 w 540"/>
                <a:gd name="T59" fmla="*/ 167 h 585"/>
                <a:gd name="T60" fmla="*/ 347134 w 540"/>
                <a:gd name="T61" fmla="*/ 204 h 585"/>
                <a:gd name="T62" fmla="*/ 347134 w 540"/>
                <a:gd name="T63" fmla="*/ 233 h 585"/>
                <a:gd name="T64" fmla="*/ 347134 w 540"/>
                <a:gd name="T65" fmla="*/ 260 h 585"/>
                <a:gd name="T66" fmla="*/ 347134 w 540"/>
                <a:gd name="T67" fmla="*/ 288 h 585"/>
                <a:gd name="T68" fmla="*/ 308419 w 540"/>
                <a:gd name="T69" fmla="*/ 334 h 585"/>
                <a:gd name="T70" fmla="*/ 279486 w 540"/>
                <a:gd name="T71" fmla="*/ 353 h 585"/>
                <a:gd name="T72" fmla="*/ 250704 w 540"/>
                <a:gd name="T73" fmla="*/ 362 h 585"/>
                <a:gd name="T74" fmla="*/ 211986 w 540"/>
                <a:gd name="T75" fmla="*/ 362 h 585"/>
                <a:gd name="T76" fmla="*/ 173554 w 540"/>
                <a:gd name="T77" fmla="*/ 353 h 585"/>
                <a:gd name="T78" fmla="*/ 144626 w 540"/>
                <a:gd name="T79" fmla="*/ 343 h 585"/>
                <a:gd name="T80" fmla="*/ 115567 w 540"/>
                <a:gd name="T81" fmla="*/ 315 h 585"/>
                <a:gd name="T82" fmla="*/ 96419 w 540"/>
                <a:gd name="T83" fmla="*/ 297 h 585"/>
                <a:gd name="T84" fmla="*/ 96419 w 540"/>
                <a:gd name="T85" fmla="*/ 268 h 5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0"/>
                <a:gd name="T130" fmla="*/ 0 h 585"/>
                <a:gd name="T131" fmla="*/ 540 w 540"/>
                <a:gd name="T132" fmla="*/ 585 h 5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0" h="585">
                  <a:moveTo>
                    <a:pt x="150" y="435"/>
                  </a:moveTo>
                  <a:lnTo>
                    <a:pt x="150" y="420"/>
                  </a:lnTo>
                  <a:lnTo>
                    <a:pt x="165" y="435"/>
                  </a:lnTo>
                  <a:lnTo>
                    <a:pt x="195" y="450"/>
                  </a:lnTo>
                  <a:lnTo>
                    <a:pt x="240" y="450"/>
                  </a:lnTo>
                  <a:lnTo>
                    <a:pt x="300" y="450"/>
                  </a:lnTo>
                  <a:lnTo>
                    <a:pt x="360" y="405"/>
                  </a:lnTo>
                  <a:lnTo>
                    <a:pt x="405" y="330"/>
                  </a:lnTo>
                  <a:lnTo>
                    <a:pt x="420" y="270"/>
                  </a:lnTo>
                  <a:lnTo>
                    <a:pt x="390" y="225"/>
                  </a:lnTo>
                  <a:lnTo>
                    <a:pt x="375" y="180"/>
                  </a:lnTo>
                  <a:lnTo>
                    <a:pt x="270" y="90"/>
                  </a:lnTo>
                  <a:lnTo>
                    <a:pt x="210" y="75"/>
                  </a:lnTo>
                  <a:lnTo>
                    <a:pt x="180" y="90"/>
                  </a:lnTo>
                  <a:lnTo>
                    <a:pt x="165" y="105"/>
                  </a:lnTo>
                  <a:lnTo>
                    <a:pt x="135" y="120"/>
                  </a:lnTo>
                  <a:lnTo>
                    <a:pt x="105" y="90"/>
                  </a:lnTo>
                  <a:lnTo>
                    <a:pt x="75" y="75"/>
                  </a:lnTo>
                  <a:lnTo>
                    <a:pt x="30" y="60"/>
                  </a:lnTo>
                  <a:lnTo>
                    <a:pt x="0" y="45"/>
                  </a:lnTo>
                  <a:lnTo>
                    <a:pt x="60" y="15"/>
                  </a:lnTo>
                  <a:lnTo>
                    <a:pt x="105" y="0"/>
                  </a:lnTo>
                  <a:lnTo>
                    <a:pt x="150" y="0"/>
                  </a:lnTo>
                  <a:lnTo>
                    <a:pt x="210" y="15"/>
                  </a:lnTo>
                  <a:lnTo>
                    <a:pt x="315" y="75"/>
                  </a:lnTo>
                  <a:lnTo>
                    <a:pt x="405" y="135"/>
                  </a:lnTo>
                  <a:lnTo>
                    <a:pt x="465" y="210"/>
                  </a:lnTo>
                  <a:lnTo>
                    <a:pt x="510" y="270"/>
                  </a:lnTo>
                  <a:lnTo>
                    <a:pt x="540" y="330"/>
                  </a:lnTo>
                  <a:lnTo>
                    <a:pt x="540" y="375"/>
                  </a:lnTo>
                  <a:lnTo>
                    <a:pt x="540" y="420"/>
                  </a:lnTo>
                  <a:lnTo>
                    <a:pt x="540" y="465"/>
                  </a:lnTo>
                  <a:lnTo>
                    <a:pt x="480" y="540"/>
                  </a:lnTo>
                  <a:lnTo>
                    <a:pt x="435" y="570"/>
                  </a:lnTo>
                  <a:lnTo>
                    <a:pt x="390" y="585"/>
                  </a:lnTo>
                  <a:lnTo>
                    <a:pt x="330" y="585"/>
                  </a:lnTo>
                  <a:lnTo>
                    <a:pt x="270" y="570"/>
                  </a:lnTo>
                  <a:lnTo>
                    <a:pt x="225" y="555"/>
                  </a:lnTo>
                  <a:lnTo>
                    <a:pt x="180" y="510"/>
                  </a:lnTo>
                  <a:lnTo>
                    <a:pt x="150" y="480"/>
                  </a:lnTo>
                  <a:lnTo>
                    <a:pt x="150" y="435"/>
                  </a:lnTo>
                  <a:close/>
                </a:path>
              </a:pathLst>
            </a:custGeom>
            <a:solidFill>
              <a:srgbClr val="808080"/>
            </a:solidFill>
            <a:ln w="9525" cap="flat">
              <a:solidFill>
                <a:srgbClr val="000000"/>
              </a:solidFill>
              <a:prstDash val="dash"/>
              <a:round/>
              <a:headEnd/>
              <a:tailEnd/>
            </a:ln>
          </p:spPr>
          <p:txBody>
            <a:bodyPr/>
            <a:lstStyle/>
            <a:p>
              <a:endParaRPr lang="en-US"/>
            </a:p>
          </p:txBody>
        </p:sp>
        <p:sp>
          <p:nvSpPr>
            <p:cNvPr id="6163" name="Freeform 73"/>
            <p:cNvSpPr>
              <a:spLocks/>
            </p:cNvSpPr>
            <p:nvPr/>
          </p:nvSpPr>
          <p:spPr bwMode="auto">
            <a:xfrm>
              <a:off x="3756" y="2297"/>
              <a:ext cx="1052" cy="503"/>
            </a:xfrm>
            <a:custGeom>
              <a:avLst/>
              <a:gdLst>
                <a:gd name="T0" fmla="*/ 286212 w 585"/>
                <a:gd name="T1" fmla="*/ 84 h 525"/>
                <a:gd name="T2" fmla="*/ 267032 w 585"/>
                <a:gd name="T3" fmla="*/ 84 h 525"/>
                <a:gd name="T4" fmla="*/ 276471 w 585"/>
                <a:gd name="T5" fmla="*/ 103 h 525"/>
                <a:gd name="T6" fmla="*/ 286212 w 585"/>
                <a:gd name="T7" fmla="*/ 121 h 525"/>
                <a:gd name="T8" fmla="*/ 295610 w 585"/>
                <a:gd name="T9" fmla="*/ 150 h 525"/>
                <a:gd name="T10" fmla="*/ 286212 w 585"/>
                <a:gd name="T11" fmla="*/ 178 h 525"/>
                <a:gd name="T12" fmla="*/ 257443 w 585"/>
                <a:gd name="T13" fmla="*/ 216 h 525"/>
                <a:gd name="T14" fmla="*/ 219323 w 585"/>
                <a:gd name="T15" fmla="*/ 243 h 525"/>
                <a:gd name="T16" fmla="*/ 181539 w 585"/>
                <a:gd name="T17" fmla="*/ 243 h 525"/>
                <a:gd name="T18" fmla="*/ 143160 w 585"/>
                <a:gd name="T19" fmla="*/ 243 h 525"/>
                <a:gd name="T20" fmla="*/ 114639 w 585"/>
                <a:gd name="T21" fmla="*/ 216 h 525"/>
                <a:gd name="T22" fmla="*/ 66814 w 585"/>
                <a:gd name="T23" fmla="*/ 159 h 525"/>
                <a:gd name="T24" fmla="*/ 47781 w 585"/>
                <a:gd name="T25" fmla="*/ 121 h 525"/>
                <a:gd name="T26" fmla="*/ 57223 w 585"/>
                <a:gd name="T27" fmla="*/ 103 h 525"/>
                <a:gd name="T28" fmla="*/ 66814 w 585"/>
                <a:gd name="T29" fmla="*/ 94 h 525"/>
                <a:gd name="T30" fmla="*/ 66814 w 585"/>
                <a:gd name="T31" fmla="*/ 75 h 525"/>
                <a:gd name="T32" fmla="*/ 66814 w 585"/>
                <a:gd name="T33" fmla="*/ 66 h 525"/>
                <a:gd name="T34" fmla="*/ 47781 w 585"/>
                <a:gd name="T35" fmla="*/ 37 h 525"/>
                <a:gd name="T36" fmla="*/ 38185 w 585"/>
                <a:gd name="T37" fmla="*/ 11 h 525"/>
                <a:gd name="T38" fmla="*/ 38185 w 585"/>
                <a:gd name="T39" fmla="*/ 0 h 525"/>
                <a:gd name="T40" fmla="*/ 38185 w 585"/>
                <a:gd name="T41" fmla="*/ 0 h 525"/>
                <a:gd name="T42" fmla="*/ 19035 w 585"/>
                <a:gd name="T43" fmla="*/ 0 h 525"/>
                <a:gd name="T44" fmla="*/ 9614 w 585"/>
                <a:gd name="T45" fmla="*/ 29 h 525"/>
                <a:gd name="T46" fmla="*/ 0 w 585"/>
                <a:gd name="T47" fmla="*/ 56 h 525"/>
                <a:gd name="T48" fmla="*/ 0 w 585"/>
                <a:gd name="T49" fmla="*/ 94 h 525"/>
                <a:gd name="T50" fmla="*/ 9614 w 585"/>
                <a:gd name="T51" fmla="*/ 121 h 525"/>
                <a:gd name="T52" fmla="*/ 47781 w 585"/>
                <a:gd name="T53" fmla="*/ 186 h 525"/>
                <a:gd name="T54" fmla="*/ 95615 w 585"/>
                <a:gd name="T55" fmla="*/ 243 h 525"/>
                <a:gd name="T56" fmla="*/ 133714 w 585"/>
                <a:gd name="T57" fmla="*/ 281 h 525"/>
                <a:gd name="T58" fmla="*/ 171944 w 585"/>
                <a:gd name="T59" fmla="*/ 300 h 525"/>
                <a:gd name="T60" fmla="*/ 209645 w 585"/>
                <a:gd name="T61" fmla="*/ 318 h 525"/>
                <a:gd name="T62" fmla="*/ 238387 w 585"/>
                <a:gd name="T63" fmla="*/ 328 h 525"/>
                <a:gd name="T64" fmla="*/ 267032 w 585"/>
                <a:gd name="T65" fmla="*/ 328 h 525"/>
                <a:gd name="T66" fmla="*/ 295610 w 585"/>
                <a:gd name="T67" fmla="*/ 318 h 525"/>
                <a:gd name="T68" fmla="*/ 343434 w 585"/>
                <a:gd name="T69" fmla="*/ 291 h 525"/>
                <a:gd name="T70" fmla="*/ 372074 w 585"/>
                <a:gd name="T71" fmla="*/ 263 h 525"/>
                <a:gd name="T72" fmla="*/ 372074 w 585"/>
                <a:gd name="T73" fmla="*/ 234 h 525"/>
                <a:gd name="T74" fmla="*/ 372074 w 585"/>
                <a:gd name="T75" fmla="*/ 196 h 525"/>
                <a:gd name="T76" fmla="*/ 372074 w 585"/>
                <a:gd name="T77" fmla="*/ 159 h 525"/>
                <a:gd name="T78" fmla="*/ 362469 w 585"/>
                <a:gd name="T79" fmla="*/ 131 h 525"/>
                <a:gd name="T80" fmla="*/ 333908 w 585"/>
                <a:gd name="T81" fmla="*/ 103 h 525"/>
                <a:gd name="T82" fmla="*/ 314643 w 585"/>
                <a:gd name="T83" fmla="*/ 94 h 525"/>
                <a:gd name="T84" fmla="*/ 286212 w 585"/>
                <a:gd name="T85" fmla="*/ 84 h 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5"/>
                <a:gd name="T130" fmla="*/ 0 h 525"/>
                <a:gd name="T131" fmla="*/ 585 w 585"/>
                <a:gd name="T132" fmla="*/ 525 h 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5" h="525">
                  <a:moveTo>
                    <a:pt x="450" y="135"/>
                  </a:moveTo>
                  <a:lnTo>
                    <a:pt x="420" y="135"/>
                  </a:lnTo>
                  <a:lnTo>
                    <a:pt x="435" y="165"/>
                  </a:lnTo>
                  <a:lnTo>
                    <a:pt x="450" y="195"/>
                  </a:lnTo>
                  <a:lnTo>
                    <a:pt x="465" y="240"/>
                  </a:lnTo>
                  <a:lnTo>
                    <a:pt x="450" y="285"/>
                  </a:lnTo>
                  <a:lnTo>
                    <a:pt x="405" y="345"/>
                  </a:lnTo>
                  <a:lnTo>
                    <a:pt x="345" y="390"/>
                  </a:lnTo>
                  <a:lnTo>
                    <a:pt x="285" y="390"/>
                  </a:lnTo>
                  <a:lnTo>
                    <a:pt x="225" y="390"/>
                  </a:lnTo>
                  <a:lnTo>
                    <a:pt x="180" y="345"/>
                  </a:lnTo>
                  <a:lnTo>
                    <a:pt x="105" y="255"/>
                  </a:lnTo>
                  <a:lnTo>
                    <a:pt x="75" y="195"/>
                  </a:lnTo>
                  <a:lnTo>
                    <a:pt x="90" y="165"/>
                  </a:lnTo>
                  <a:lnTo>
                    <a:pt x="105" y="150"/>
                  </a:lnTo>
                  <a:lnTo>
                    <a:pt x="105" y="120"/>
                  </a:lnTo>
                  <a:lnTo>
                    <a:pt x="105" y="105"/>
                  </a:lnTo>
                  <a:lnTo>
                    <a:pt x="75" y="60"/>
                  </a:lnTo>
                  <a:lnTo>
                    <a:pt x="60" y="15"/>
                  </a:lnTo>
                  <a:lnTo>
                    <a:pt x="60" y="0"/>
                  </a:lnTo>
                  <a:lnTo>
                    <a:pt x="30" y="0"/>
                  </a:lnTo>
                  <a:lnTo>
                    <a:pt x="15" y="45"/>
                  </a:lnTo>
                  <a:lnTo>
                    <a:pt x="0" y="90"/>
                  </a:lnTo>
                  <a:lnTo>
                    <a:pt x="0" y="150"/>
                  </a:lnTo>
                  <a:lnTo>
                    <a:pt x="15" y="195"/>
                  </a:lnTo>
                  <a:lnTo>
                    <a:pt x="75" y="300"/>
                  </a:lnTo>
                  <a:lnTo>
                    <a:pt x="150" y="390"/>
                  </a:lnTo>
                  <a:lnTo>
                    <a:pt x="210" y="450"/>
                  </a:lnTo>
                  <a:lnTo>
                    <a:pt x="270" y="480"/>
                  </a:lnTo>
                  <a:lnTo>
                    <a:pt x="330" y="510"/>
                  </a:lnTo>
                  <a:lnTo>
                    <a:pt x="375" y="525"/>
                  </a:lnTo>
                  <a:lnTo>
                    <a:pt x="420" y="525"/>
                  </a:lnTo>
                  <a:lnTo>
                    <a:pt x="465" y="510"/>
                  </a:lnTo>
                  <a:lnTo>
                    <a:pt x="540" y="465"/>
                  </a:lnTo>
                  <a:lnTo>
                    <a:pt x="585" y="420"/>
                  </a:lnTo>
                  <a:lnTo>
                    <a:pt x="585" y="375"/>
                  </a:lnTo>
                  <a:lnTo>
                    <a:pt x="585" y="315"/>
                  </a:lnTo>
                  <a:lnTo>
                    <a:pt x="585" y="255"/>
                  </a:lnTo>
                  <a:lnTo>
                    <a:pt x="570" y="210"/>
                  </a:lnTo>
                  <a:lnTo>
                    <a:pt x="525" y="165"/>
                  </a:lnTo>
                  <a:lnTo>
                    <a:pt x="495" y="150"/>
                  </a:lnTo>
                  <a:lnTo>
                    <a:pt x="450" y="135"/>
                  </a:lnTo>
                  <a:close/>
                </a:path>
              </a:pathLst>
            </a:custGeom>
            <a:solidFill>
              <a:srgbClr val="808080"/>
            </a:solidFill>
            <a:ln w="9525" cap="flat">
              <a:solidFill>
                <a:srgbClr val="000000"/>
              </a:solidFill>
              <a:prstDash val="dash"/>
              <a:round/>
              <a:headEnd/>
              <a:tailEnd/>
            </a:ln>
          </p:spPr>
          <p:txBody>
            <a:bodyPr/>
            <a:lstStyle/>
            <a:p>
              <a:endParaRPr lang="en-US"/>
            </a:p>
          </p:txBody>
        </p:sp>
        <p:sp>
          <p:nvSpPr>
            <p:cNvPr id="6164" name="Freeform 74"/>
            <p:cNvSpPr>
              <a:spLocks/>
            </p:cNvSpPr>
            <p:nvPr/>
          </p:nvSpPr>
          <p:spPr bwMode="auto">
            <a:xfrm>
              <a:off x="3243" y="2340"/>
              <a:ext cx="1539" cy="790"/>
            </a:xfrm>
            <a:custGeom>
              <a:avLst/>
              <a:gdLst>
                <a:gd name="T0" fmla="*/ 9659 w 855"/>
                <a:gd name="T1" fmla="*/ 0 h 825"/>
                <a:gd name="T2" fmla="*/ 38434 w 855"/>
                <a:gd name="T3" fmla="*/ 0 h 825"/>
                <a:gd name="T4" fmla="*/ 77135 w 855"/>
                <a:gd name="T5" fmla="*/ 11 h 825"/>
                <a:gd name="T6" fmla="*/ 115567 w 855"/>
                <a:gd name="T7" fmla="*/ 11 h 825"/>
                <a:gd name="T8" fmla="*/ 144626 w 855"/>
                <a:gd name="T9" fmla="*/ 0 h 825"/>
                <a:gd name="T10" fmla="*/ 154285 w 855"/>
                <a:gd name="T11" fmla="*/ 0 h 825"/>
                <a:gd name="T12" fmla="*/ 154285 w 855"/>
                <a:gd name="T13" fmla="*/ 11 h 825"/>
                <a:gd name="T14" fmla="*/ 154285 w 855"/>
                <a:gd name="T15" fmla="*/ 29 h 825"/>
                <a:gd name="T16" fmla="*/ 154285 w 855"/>
                <a:gd name="T17" fmla="*/ 37 h 825"/>
                <a:gd name="T18" fmla="*/ 173554 w 855"/>
                <a:gd name="T19" fmla="*/ 102 h 825"/>
                <a:gd name="T20" fmla="*/ 221762 w 855"/>
                <a:gd name="T21" fmla="*/ 168 h 825"/>
                <a:gd name="T22" fmla="*/ 269977 w 855"/>
                <a:gd name="T23" fmla="*/ 233 h 825"/>
                <a:gd name="T24" fmla="*/ 308419 w 855"/>
                <a:gd name="T25" fmla="*/ 270 h 825"/>
                <a:gd name="T26" fmla="*/ 366408 w 855"/>
                <a:gd name="T27" fmla="*/ 298 h 825"/>
                <a:gd name="T28" fmla="*/ 433894 w 855"/>
                <a:gd name="T29" fmla="*/ 327 h 825"/>
                <a:gd name="T30" fmla="*/ 462704 w 855"/>
                <a:gd name="T31" fmla="*/ 327 h 825"/>
                <a:gd name="T32" fmla="*/ 501260 w 855"/>
                <a:gd name="T33" fmla="*/ 316 h 825"/>
                <a:gd name="T34" fmla="*/ 511036 w 855"/>
                <a:gd name="T35" fmla="*/ 307 h 825"/>
                <a:gd name="T36" fmla="*/ 520461 w 855"/>
                <a:gd name="T37" fmla="*/ 307 h 825"/>
                <a:gd name="T38" fmla="*/ 530170 w 855"/>
                <a:gd name="T39" fmla="*/ 335 h 825"/>
                <a:gd name="T40" fmla="*/ 520461 w 855"/>
                <a:gd name="T41" fmla="*/ 382 h 825"/>
                <a:gd name="T42" fmla="*/ 520461 w 855"/>
                <a:gd name="T43" fmla="*/ 391 h 825"/>
                <a:gd name="T44" fmla="*/ 530170 w 855"/>
                <a:gd name="T45" fmla="*/ 439 h 825"/>
                <a:gd name="T46" fmla="*/ 549468 w 855"/>
                <a:gd name="T47" fmla="*/ 493 h 825"/>
                <a:gd name="T48" fmla="*/ 549468 w 855"/>
                <a:gd name="T49" fmla="*/ 504 h 825"/>
                <a:gd name="T50" fmla="*/ 549468 w 855"/>
                <a:gd name="T51" fmla="*/ 511 h 825"/>
                <a:gd name="T52" fmla="*/ 539986 w 855"/>
                <a:gd name="T53" fmla="*/ 511 h 825"/>
                <a:gd name="T54" fmla="*/ 530170 w 855"/>
                <a:gd name="T55" fmla="*/ 504 h 825"/>
                <a:gd name="T56" fmla="*/ 472340 w 855"/>
                <a:gd name="T57" fmla="*/ 493 h 825"/>
                <a:gd name="T58" fmla="*/ 424039 w 855"/>
                <a:gd name="T59" fmla="*/ 485 h 825"/>
                <a:gd name="T60" fmla="*/ 404842 w 855"/>
                <a:gd name="T61" fmla="*/ 485 h 825"/>
                <a:gd name="T62" fmla="*/ 366408 w 855"/>
                <a:gd name="T63" fmla="*/ 493 h 825"/>
                <a:gd name="T64" fmla="*/ 356614 w 855"/>
                <a:gd name="T65" fmla="*/ 493 h 825"/>
                <a:gd name="T66" fmla="*/ 337475 w 855"/>
                <a:gd name="T67" fmla="*/ 485 h 825"/>
                <a:gd name="T68" fmla="*/ 337475 w 855"/>
                <a:gd name="T69" fmla="*/ 475 h 825"/>
                <a:gd name="T70" fmla="*/ 347134 w 855"/>
                <a:gd name="T71" fmla="*/ 465 h 825"/>
                <a:gd name="T72" fmla="*/ 356614 w 855"/>
                <a:gd name="T73" fmla="*/ 426 h 825"/>
                <a:gd name="T74" fmla="*/ 347134 w 855"/>
                <a:gd name="T75" fmla="*/ 401 h 825"/>
                <a:gd name="T76" fmla="*/ 327706 w 855"/>
                <a:gd name="T77" fmla="*/ 335 h 825"/>
                <a:gd name="T78" fmla="*/ 289145 w 855"/>
                <a:gd name="T79" fmla="*/ 288 h 825"/>
                <a:gd name="T80" fmla="*/ 250704 w 855"/>
                <a:gd name="T81" fmla="*/ 241 h 825"/>
                <a:gd name="T82" fmla="*/ 192852 w 855"/>
                <a:gd name="T83" fmla="*/ 196 h 825"/>
                <a:gd name="T84" fmla="*/ 115567 w 855"/>
                <a:gd name="T85" fmla="*/ 158 h 825"/>
                <a:gd name="T86" fmla="*/ 57987 w 855"/>
                <a:gd name="T87" fmla="*/ 140 h 825"/>
                <a:gd name="T88" fmla="*/ 28949 w 855"/>
                <a:gd name="T89" fmla="*/ 130 h 825"/>
                <a:gd name="T90" fmla="*/ 19291 w 855"/>
                <a:gd name="T91" fmla="*/ 140 h 825"/>
                <a:gd name="T92" fmla="*/ 19291 w 855"/>
                <a:gd name="T93" fmla="*/ 130 h 825"/>
                <a:gd name="T94" fmla="*/ 9659 w 855"/>
                <a:gd name="T95" fmla="*/ 130 h 825"/>
                <a:gd name="T96" fmla="*/ 19291 w 855"/>
                <a:gd name="T97" fmla="*/ 102 h 825"/>
                <a:gd name="T98" fmla="*/ 19291 w 855"/>
                <a:gd name="T99" fmla="*/ 66 h 825"/>
                <a:gd name="T100" fmla="*/ 0 w 855"/>
                <a:gd name="T101" fmla="*/ 29 h 825"/>
                <a:gd name="T102" fmla="*/ 9659 w 855"/>
                <a:gd name="T103" fmla="*/ 0 h 8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5"/>
                <a:gd name="T157" fmla="*/ 0 h 825"/>
                <a:gd name="T158" fmla="*/ 855 w 855"/>
                <a:gd name="T159" fmla="*/ 825 h 8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5" h="825">
                  <a:moveTo>
                    <a:pt x="15" y="0"/>
                  </a:moveTo>
                  <a:lnTo>
                    <a:pt x="60" y="0"/>
                  </a:lnTo>
                  <a:lnTo>
                    <a:pt x="120" y="15"/>
                  </a:lnTo>
                  <a:lnTo>
                    <a:pt x="180" y="15"/>
                  </a:lnTo>
                  <a:lnTo>
                    <a:pt x="225" y="0"/>
                  </a:lnTo>
                  <a:lnTo>
                    <a:pt x="240" y="0"/>
                  </a:lnTo>
                  <a:lnTo>
                    <a:pt x="240" y="15"/>
                  </a:lnTo>
                  <a:lnTo>
                    <a:pt x="240" y="45"/>
                  </a:lnTo>
                  <a:lnTo>
                    <a:pt x="240" y="60"/>
                  </a:lnTo>
                  <a:lnTo>
                    <a:pt x="270" y="165"/>
                  </a:lnTo>
                  <a:lnTo>
                    <a:pt x="345" y="270"/>
                  </a:lnTo>
                  <a:lnTo>
                    <a:pt x="420" y="375"/>
                  </a:lnTo>
                  <a:lnTo>
                    <a:pt x="480" y="435"/>
                  </a:lnTo>
                  <a:lnTo>
                    <a:pt x="570" y="480"/>
                  </a:lnTo>
                  <a:lnTo>
                    <a:pt x="675" y="525"/>
                  </a:lnTo>
                  <a:lnTo>
                    <a:pt x="720" y="525"/>
                  </a:lnTo>
                  <a:lnTo>
                    <a:pt x="780" y="510"/>
                  </a:lnTo>
                  <a:lnTo>
                    <a:pt x="795" y="495"/>
                  </a:lnTo>
                  <a:lnTo>
                    <a:pt x="810" y="495"/>
                  </a:lnTo>
                  <a:lnTo>
                    <a:pt x="825" y="540"/>
                  </a:lnTo>
                  <a:lnTo>
                    <a:pt x="810" y="615"/>
                  </a:lnTo>
                  <a:lnTo>
                    <a:pt x="810" y="630"/>
                  </a:lnTo>
                  <a:lnTo>
                    <a:pt x="825" y="705"/>
                  </a:lnTo>
                  <a:lnTo>
                    <a:pt x="855" y="795"/>
                  </a:lnTo>
                  <a:lnTo>
                    <a:pt x="855" y="810"/>
                  </a:lnTo>
                  <a:lnTo>
                    <a:pt x="855" y="825"/>
                  </a:lnTo>
                  <a:lnTo>
                    <a:pt x="840" y="825"/>
                  </a:lnTo>
                  <a:lnTo>
                    <a:pt x="825" y="810"/>
                  </a:lnTo>
                  <a:lnTo>
                    <a:pt x="735" y="795"/>
                  </a:lnTo>
                  <a:lnTo>
                    <a:pt x="660" y="780"/>
                  </a:lnTo>
                  <a:lnTo>
                    <a:pt x="630" y="780"/>
                  </a:lnTo>
                  <a:lnTo>
                    <a:pt x="570" y="795"/>
                  </a:lnTo>
                  <a:lnTo>
                    <a:pt x="555" y="795"/>
                  </a:lnTo>
                  <a:lnTo>
                    <a:pt x="525" y="780"/>
                  </a:lnTo>
                  <a:lnTo>
                    <a:pt x="525" y="765"/>
                  </a:lnTo>
                  <a:lnTo>
                    <a:pt x="540" y="750"/>
                  </a:lnTo>
                  <a:lnTo>
                    <a:pt x="555" y="690"/>
                  </a:lnTo>
                  <a:lnTo>
                    <a:pt x="540" y="645"/>
                  </a:lnTo>
                  <a:lnTo>
                    <a:pt x="510" y="540"/>
                  </a:lnTo>
                  <a:lnTo>
                    <a:pt x="450" y="465"/>
                  </a:lnTo>
                  <a:lnTo>
                    <a:pt x="390" y="390"/>
                  </a:lnTo>
                  <a:lnTo>
                    <a:pt x="300" y="315"/>
                  </a:lnTo>
                  <a:lnTo>
                    <a:pt x="180" y="255"/>
                  </a:lnTo>
                  <a:lnTo>
                    <a:pt x="90" y="225"/>
                  </a:lnTo>
                  <a:lnTo>
                    <a:pt x="45" y="210"/>
                  </a:lnTo>
                  <a:lnTo>
                    <a:pt x="30" y="225"/>
                  </a:lnTo>
                  <a:lnTo>
                    <a:pt x="30" y="210"/>
                  </a:lnTo>
                  <a:lnTo>
                    <a:pt x="15" y="210"/>
                  </a:lnTo>
                  <a:lnTo>
                    <a:pt x="30" y="165"/>
                  </a:lnTo>
                  <a:lnTo>
                    <a:pt x="30" y="105"/>
                  </a:lnTo>
                  <a:lnTo>
                    <a:pt x="0" y="45"/>
                  </a:lnTo>
                  <a:lnTo>
                    <a:pt x="15" y="0"/>
                  </a:lnTo>
                  <a:close/>
                </a:path>
              </a:pathLst>
            </a:custGeom>
            <a:solidFill>
              <a:srgbClr val="808080"/>
            </a:solidFill>
            <a:ln w="9525" cap="flat">
              <a:solidFill>
                <a:srgbClr val="000000"/>
              </a:solidFill>
              <a:prstDash val="dash"/>
              <a:round/>
              <a:headEnd/>
              <a:tailEnd/>
            </a:ln>
          </p:spPr>
          <p:txBody>
            <a:bodyPr/>
            <a:lstStyle/>
            <a:p>
              <a:endParaRPr lang="en-US"/>
            </a:p>
          </p:txBody>
        </p:sp>
        <p:sp>
          <p:nvSpPr>
            <p:cNvPr id="6165" name="Freeform 75"/>
            <p:cNvSpPr>
              <a:spLocks/>
            </p:cNvSpPr>
            <p:nvPr/>
          </p:nvSpPr>
          <p:spPr bwMode="auto">
            <a:xfrm>
              <a:off x="13556" y="10579"/>
              <a:ext cx="566" cy="287"/>
            </a:xfrm>
            <a:custGeom>
              <a:avLst/>
              <a:gdLst>
                <a:gd name="T0" fmla="*/ 28467 w 315"/>
                <a:gd name="T1" fmla="*/ 111 h 300"/>
                <a:gd name="T2" fmla="*/ 18917 w 315"/>
                <a:gd name="T3" fmla="*/ 129 h 300"/>
                <a:gd name="T4" fmla="*/ 18917 w 315"/>
                <a:gd name="T5" fmla="*/ 157 h 300"/>
                <a:gd name="T6" fmla="*/ 37933 w 315"/>
                <a:gd name="T7" fmla="*/ 157 h 300"/>
                <a:gd name="T8" fmla="*/ 75729 w 315"/>
                <a:gd name="T9" fmla="*/ 147 h 300"/>
                <a:gd name="T10" fmla="*/ 122770 w 315"/>
                <a:gd name="T11" fmla="*/ 157 h 300"/>
                <a:gd name="T12" fmla="*/ 151117 w 315"/>
                <a:gd name="T13" fmla="*/ 166 h 300"/>
                <a:gd name="T14" fmla="*/ 188963 w 315"/>
                <a:gd name="T15" fmla="*/ 185 h 300"/>
                <a:gd name="T16" fmla="*/ 198522 w 315"/>
                <a:gd name="T17" fmla="*/ 185 h 300"/>
                <a:gd name="T18" fmla="*/ 198522 w 315"/>
                <a:gd name="T19" fmla="*/ 185 h 300"/>
                <a:gd name="T20" fmla="*/ 188963 w 315"/>
                <a:gd name="T21" fmla="*/ 176 h 300"/>
                <a:gd name="T22" fmla="*/ 170046 w 315"/>
                <a:gd name="T23" fmla="*/ 147 h 300"/>
                <a:gd name="T24" fmla="*/ 103892 w 315"/>
                <a:gd name="T25" fmla="*/ 93 h 300"/>
                <a:gd name="T26" fmla="*/ 47483 w 315"/>
                <a:gd name="T27" fmla="*/ 37 h 300"/>
                <a:gd name="T28" fmla="*/ 28467 w 315"/>
                <a:gd name="T29" fmla="*/ 11 h 300"/>
                <a:gd name="T30" fmla="*/ 18917 w 315"/>
                <a:gd name="T31" fmla="*/ 11 h 300"/>
                <a:gd name="T32" fmla="*/ 0 w 315"/>
                <a:gd name="T33" fmla="*/ 0 h 300"/>
                <a:gd name="T34" fmla="*/ 0 w 315"/>
                <a:gd name="T35" fmla="*/ 11 h 300"/>
                <a:gd name="T36" fmla="*/ 9550 w 315"/>
                <a:gd name="T37" fmla="*/ 37 h 300"/>
                <a:gd name="T38" fmla="*/ 18917 w 315"/>
                <a:gd name="T39" fmla="*/ 65 h 300"/>
                <a:gd name="T40" fmla="*/ 28467 w 315"/>
                <a:gd name="T41" fmla="*/ 93 h 300"/>
                <a:gd name="T42" fmla="*/ 28467 w 315"/>
                <a:gd name="T43" fmla="*/ 101 h 300"/>
                <a:gd name="T44" fmla="*/ 28467 w 315"/>
                <a:gd name="T45" fmla="*/ 111 h 3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5"/>
                <a:gd name="T70" fmla="*/ 0 h 300"/>
                <a:gd name="T71" fmla="*/ 315 w 315"/>
                <a:gd name="T72" fmla="*/ 300 h 3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5" h="300">
                  <a:moveTo>
                    <a:pt x="45" y="180"/>
                  </a:moveTo>
                  <a:lnTo>
                    <a:pt x="30" y="210"/>
                  </a:lnTo>
                  <a:lnTo>
                    <a:pt x="30" y="255"/>
                  </a:lnTo>
                  <a:lnTo>
                    <a:pt x="60" y="255"/>
                  </a:lnTo>
                  <a:lnTo>
                    <a:pt x="120" y="240"/>
                  </a:lnTo>
                  <a:lnTo>
                    <a:pt x="195" y="255"/>
                  </a:lnTo>
                  <a:lnTo>
                    <a:pt x="240" y="270"/>
                  </a:lnTo>
                  <a:lnTo>
                    <a:pt x="300" y="300"/>
                  </a:lnTo>
                  <a:lnTo>
                    <a:pt x="315" y="300"/>
                  </a:lnTo>
                  <a:lnTo>
                    <a:pt x="300" y="285"/>
                  </a:lnTo>
                  <a:lnTo>
                    <a:pt x="270" y="240"/>
                  </a:lnTo>
                  <a:lnTo>
                    <a:pt x="165" y="150"/>
                  </a:lnTo>
                  <a:lnTo>
                    <a:pt x="75" y="60"/>
                  </a:lnTo>
                  <a:lnTo>
                    <a:pt x="45" y="15"/>
                  </a:lnTo>
                  <a:lnTo>
                    <a:pt x="30" y="15"/>
                  </a:lnTo>
                  <a:lnTo>
                    <a:pt x="0" y="0"/>
                  </a:lnTo>
                  <a:lnTo>
                    <a:pt x="0" y="15"/>
                  </a:lnTo>
                  <a:lnTo>
                    <a:pt x="15" y="60"/>
                  </a:lnTo>
                  <a:lnTo>
                    <a:pt x="30" y="105"/>
                  </a:lnTo>
                  <a:lnTo>
                    <a:pt x="45" y="150"/>
                  </a:lnTo>
                  <a:lnTo>
                    <a:pt x="45" y="165"/>
                  </a:lnTo>
                  <a:lnTo>
                    <a:pt x="45" y="180"/>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66" name="Freeform 76"/>
            <p:cNvSpPr>
              <a:spLocks/>
            </p:cNvSpPr>
            <p:nvPr/>
          </p:nvSpPr>
          <p:spPr bwMode="auto">
            <a:xfrm>
              <a:off x="13771" y="10923"/>
              <a:ext cx="432" cy="86"/>
            </a:xfrm>
            <a:custGeom>
              <a:avLst/>
              <a:gdLst>
                <a:gd name="T0" fmla="*/ 154285 w 240"/>
                <a:gd name="T1" fmla="*/ 36 h 90"/>
                <a:gd name="T2" fmla="*/ 115567 w 240"/>
                <a:gd name="T3" fmla="*/ 11 h 90"/>
                <a:gd name="T4" fmla="*/ 67477 w 240"/>
                <a:gd name="T5" fmla="*/ 0 h 90"/>
                <a:gd name="T6" fmla="*/ 28949 w 240"/>
                <a:gd name="T7" fmla="*/ 0 h 90"/>
                <a:gd name="T8" fmla="*/ 0 w 240"/>
                <a:gd name="T9" fmla="*/ 19 h 90"/>
                <a:gd name="T10" fmla="*/ 0 w 240"/>
                <a:gd name="T11" fmla="*/ 28 h 90"/>
                <a:gd name="T12" fmla="*/ 9659 w 240"/>
                <a:gd name="T13" fmla="*/ 46 h 90"/>
                <a:gd name="T14" fmla="*/ 9659 w 240"/>
                <a:gd name="T15" fmla="*/ 54 h 90"/>
                <a:gd name="T16" fmla="*/ 28949 w 240"/>
                <a:gd name="T17" fmla="*/ 46 h 90"/>
                <a:gd name="T18" fmla="*/ 57987 w 240"/>
                <a:gd name="T19" fmla="*/ 28 h 90"/>
                <a:gd name="T20" fmla="*/ 86774 w 240"/>
                <a:gd name="T21" fmla="*/ 28 h 90"/>
                <a:gd name="T22" fmla="*/ 115567 w 240"/>
                <a:gd name="T23" fmla="*/ 28 h 90"/>
                <a:gd name="T24" fmla="*/ 144626 w 240"/>
                <a:gd name="T25" fmla="*/ 46 h 90"/>
                <a:gd name="T26" fmla="*/ 154285 w 240"/>
                <a:gd name="T27" fmla="*/ 46 h 90"/>
                <a:gd name="T28" fmla="*/ 154285 w 240"/>
                <a:gd name="T29" fmla="*/ 36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0"/>
                <a:gd name="T46" fmla="*/ 0 h 90"/>
                <a:gd name="T47" fmla="*/ 240 w 240"/>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0" h="90">
                  <a:moveTo>
                    <a:pt x="240" y="60"/>
                  </a:moveTo>
                  <a:lnTo>
                    <a:pt x="180" y="15"/>
                  </a:lnTo>
                  <a:lnTo>
                    <a:pt x="105" y="0"/>
                  </a:lnTo>
                  <a:lnTo>
                    <a:pt x="45" y="0"/>
                  </a:lnTo>
                  <a:lnTo>
                    <a:pt x="0" y="30"/>
                  </a:lnTo>
                  <a:lnTo>
                    <a:pt x="0" y="45"/>
                  </a:lnTo>
                  <a:lnTo>
                    <a:pt x="15" y="75"/>
                  </a:lnTo>
                  <a:lnTo>
                    <a:pt x="15" y="90"/>
                  </a:lnTo>
                  <a:lnTo>
                    <a:pt x="45" y="75"/>
                  </a:lnTo>
                  <a:lnTo>
                    <a:pt x="90" y="45"/>
                  </a:lnTo>
                  <a:lnTo>
                    <a:pt x="135" y="45"/>
                  </a:lnTo>
                  <a:lnTo>
                    <a:pt x="180" y="45"/>
                  </a:lnTo>
                  <a:lnTo>
                    <a:pt x="225" y="75"/>
                  </a:lnTo>
                  <a:lnTo>
                    <a:pt x="240" y="75"/>
                  </a:lnTo>
                  <a:lnTo>
                    <a:pt x="240" y="60"/>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67" name="Freeform 77"/>
            <p:cNvSpPr>
              <a:spLocks/>
            </p:cNvSpPr>
            <p:nvPr/>
          </p:nvSpPr>
          <p:spPr bwMode="auto">
            <a:xfrm>
              <a:off x="13501" y="10909"/>
              <a:ext cx="190" cy="230"/>
            </a:xfrm>
            <a:custGeom>
              <a:avLst/>
              <a:gdLst>
                <a:gd name="T0" fmla="*/ 20328 w 105"/>
                <a:gd name="T1" fmla="*/ 12 h 240"/>
                <a:gd name="T2" fmla="*/ 10226 w 105"/>
                <a:gd name="T3" fmla="*/ 38 h 240"/>
                <a:gd name="T4" fmla="*/ 0 w 105"/>
                <a:gd name="T5" fmla="*/ 66 h 240"/>
                <a:gd name="T6" fmla="*/ 0 w 105"/>
                <a:gd name="T7" fmla="*/ 103 h 240"/>
                <a:gd name="T8" fmla="*/ 10226 w 105"/>
                <a:gd name="T9" fmla="*/ 141 h 240"/>
                <a:gd name="T10" fmla="*/ 20328 w 105"/>
                <a:gd name="T11" fmla="*/ 150 h 240"/>
                <a:gd name="T12" fmla="*/ 20328 w 105"/>
                <a:gd name="T13" fmla="*/ 150 h 240"/>
                <a:gd name="T14" fmla="*/ 20328 w 105"/>
                <a:gd name="T15" fmla="*/ 141 h 240"/>
                <a:gd name="T16" fmla="*/ 20328 w 105"/>
                <a:gd name="T17" fmla="*/ 132 h 240"/>
                <a:gd name="T18" fmla="*/ 30538 w 105"/>
                <a:gd name="T19" fmla="*/ 84 h 240"/>
                <a:gd name="T20" fmla="*/ 40893 w 105"/>
                <a:gd name="T21" fmla="*/ 56 h 240"/>
                <a:gd name="T22" fmla="*/ 61372 w 105"/>
                <a:gd name="T23" fmla="*/ 29 h 240"/>
                <a:gd name="T24" fmla="*/ 71558 w 105"/>
                <a:gd name="T25" fmla="*/ 19 h 240"/>
                <a:gd name="T26" fmla="*/ 51139 w 105"/>
                <a:gd name="T27" fmla="*/ 12 h 240"/>
                <a:gd name="T28" fmla="*/ 40893 w 105"/>
                <a:gd name="T29" fmla="*/ 0 h 240"/>
                <a:gd name="T30" fmla="*/ 20328 w 105"/>
                <a:gd name="T31" fmla="*/ 12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240"/>
                <a:gd name="T50" fmla="*/ 105 w 105"/>
                <a:gd name="T51" fmla="*/ 240 h 2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240">
                  <a:moveTo>
                    <a:pt x="30" y="15"/>
                  </a:moveTo>
                  <a:lnTo>
                    <a:pt x="15" y="60"/>
                  </a:lnTo>
                  <a:lnTo>
                    <a:pt x="0" y="105"/>
                  </a:lnTo>
                  <a:lnTo>
                    <a:pt x="0" y="165"/>
                  </a:lnTo>
                  <a:lnTo>
                    <a:pt x="15" y="225"/>
                  </a:lnTo>
                  <a:lnTo>
                    <a:pt x="30" y="240"/>
                  </a:lnTo>
                  <a:lnTo>
                    <a:pt x="30" y="225"/>
                  </a:lnTo>
                  <a:lnTo>
                    <a:pt x="30" y="210"/>
                  </a:lnTo>
                  <a:lnTo>
                    <a:pt x="45" y="135"/>
                  </a:lnTo>
                  <a:lnTo>
                    <a:pt x="60" y="90"/>
                  </a:lnTo>
                  <a:lnTo>
                    <a:pt x="90" y="45"/>
                  </a:lnTo>
                  <a:lnTo>
                    <a:pt x="105" y="30"/>
                  </a:lnTo>
                  <a:lnTo>
                    <a:pt x="75" y="15"/>
                  </a:lnTo>
                  <a:lnTo>
                    <a:pt x="60" y="0"/>
                  </a:lnTo>
                  <a:lnTo>
                    <a:pt x="30" y="1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68" name="Freeform 78"/>
            <p:cNvSpPr>
              <a:spLocks/>
            </p:cNvSpPr>
            <p:nvPr/>
          </p:nvSpPr>
          <p:spPr bwMode="auto">
            <a:xfrm>
              <a:off x="14366" y="11139"/>
              <a:ext cx="80" cy="186"/>
            </a:xfrm>
            <a:custGeom>
              <a:avLst/>
              <a:gdLst>
                <a:gd name="T0" fmla="*/ 16672 w 45"/>
                <a:gd name="T1" fmla="*/ 10 h 195"/>
                <a:gd name="T2" fmla="*/ 16672 w 45"/>
                <a:gd name="T3" fmla="*/ 27 h 195"/>
                <a:gd name="T4" fmla="*/ 8452 w 45"/>
                <a:gd name="T5" fmla="*/ 53 h 195"/>
                <a:gd name="T6" fmla="*/ 0 w 45"/>
                <a:gd name="T7" fmla="*/ 63 h 195"/>
                <a:gd name="T8" fmla="*/ 8452 w 45"/>
                <a:gd name="T9" fmla="*/ 71 h 195"/>
                <a:gd name="T10" fmla="*/ 16672 w 45"/>
                <a:gd name="T11" fmla="*/ 107 h 195"/>
                <a:gd name="T12" fmla="*/ 25132 w 45"/>
                <a:gd name="T13" fmla="*/ 116 h 195"/>
                <a:gd name="T14" fmla="*/ 25132 w 45"/>
                <a:gd name="T15" fmla="*/ 107 h 195"/>
                <a:gd name="T16" fmla="*/ 16672 w 45"/>
                <a:gd name="T17" fmla="*/ 71 h 195"/>
                <a:gd name="T18" fmla="*/ 16672 w 45"/>
                <a:gd name="T19" fmla="*/ 63 h 195"/>
                <a:gd name="T20" fmla="*/ 25132 w 45"/>
                <a:gd name="T21" fmla="*/ 46 h 195"/>
                <a:gd name="T22" fmla="*/ 25132 w 45"/>
                <a:gd name="T23" fmla="*/ 19 h 195"/>
                <a:gd name="T24" fmla="*/ 16672 w 45"/>
                <a:gd name="T25" fmla="*/ 0 h 195"/>
                <a:gd name="T26" fmla="*/ 16672 w 45"/>
                <a:gd name="T27" fmla="*/ 0 h 195"/>
                <a:gd name="T28" fmla="*/ 16672 w 45"/>
                <a:gd name="T29" fmla="*/ 10 h 1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195"/>
                <a:gd name="T47" fmla="*/ 45 w 45"/>
                <a:gd name="T48" fmla="*/ 195 h 1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195">
                  <a:moveTo>
                    <a:pt x="30" y="15"/>
                  </a:moveTo>
                  <a:lnTo>
                    <a:pt x="30" y="45"/>
                  </a:lnTo>
                  <a:lnTo>
                    <a:pt x="15" y="90"/>
                  </a:lnTo>
                  <a:lnTo>
                    <a:pt x="0" y="105"/>
                  </a:lnTo>
                  <a:lnTo>
                    <a:pt x="15" y="120"/>
                  </a:lnTo>
                  <a:lnTo>
                    <a:pt x="30" y="180"/>
                  </a:lnTo>
                  <a:lnTo>
                    <a:pt x="45" y="195"/>
                  </a:lnTo>
                  <a:lnTo>
                    <a:pt x="45" y="180"/>
                  </a:lnTo>
                  <a:lnTo>
                    <a:pt x="30" y="120"/>
                  </a:lnTo>
                  <a:lnTo>
                    <a:pt x="30" y="105"/>
                  </a:lnTo>
                  <a:lnTo>
                    <a:pt x="45" y="75"/>
                  </a:lnTo>
                  <a:lnTo>
                    <a:pt x="45" y="30"/>
                  </a:lnTo>
                  <a:lnTo>
                    <a:pt x="30" y="0"/>
                  </a:lnTo>
                  <a:lnTo>
                    <a:pt x="30" y="1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69" name="Freeform 79"/>
            <p:cNvSpPr>
              <a:spLocks/>
            </p:cNvSpPr>
            <p:nvPr/>
          </p:nvSpPr>
          <p:spPr bwMode="auto">
            <a:xfrm>
              <a:off x="14446" y="11037"/>
              <a:ext cx="540" cy="274"/>
            </a:xfrm>
            <a:custGeom>
              <a:avLst/>
              <a:gdLst>
                <a:gd name="T0" fmla="*/ 9659 w 300"/>
                <a:gd name="T1" fmla="*/ 0 h 285"/>
                <a:gd name="T2" fmla="*/ 9659 w 300"/>
                <a:gd name="T3" fmla="*/ 12 h 285"/>
                <a:gd name="T4" fmla="*/ 38434 w 300"/>
                <a:gd name="T5" fmla="*/ 30 h 285"/>
                <a:gd name="T6" fmla="*/ 96419 w 300"/>
                <a:gd name="T7" fmla="*/ 87 h 285"/>
                <a:gd name="T8" fmla="*/ 154285 w 300"/>
                <a:gd name="T9" fmla="*/ 146 h 285"/>
                <a:gd name="T10" fmla="*/ 183053 w 300"/>
                <a:gd name="T11" fmla="*/ 166 h 285"/>
                <a:gd name="T12" fmla="*/ 192852 w 300"/>
                <a:gd name="T13" fmla="*/ 185 h 285"/>
                <a:gd name="T14" fmla="*/ 183053 w 300"/>
                <a:gd name="T15" fmla="*/ 185 h 285"/>
                <a:gd name="T16" fmla="*/ 163895 w 300"/>
                <a:gd name="T17" fmla="*/ 185 h 285"/>
                <a:gd name="T18" fmla="*/ 125372 w 300"/>
                <a:gd name="T19" fmla="*/ 166 h 285"/>
                <a:gd name="T20" fmla="*/ 96419 w 300"/>
                <a:gd name="T21" fmla="*/ 166 h 285"/>
                <a:gd name="T22" fmla="*/ 77135 w 300"/>
                <a:gd name="T23" fmla="*/ 175 h 285"/>
                <a:gd name="T24" fmla="*/ 67477 w 300"/>
                <a:gd name="T25" fmla="*/ 175 h 285"/>
                <a:gd name="T26" fmla="*/ 67477 w 300"/>
                <a:gd name="T27" fmla="*/ 166 h 285"/>
                <a:gd name="T28" fmla="*/ 67477 w 300"/>
                <a:gd name="T29" fmla="*/ 137 h 285"/>
                <a:gd name="T30" fmla="*/ 48208 w 300"/>
                <a:gd name="T31" fmla="*/ 97 h 285"/>
                <a:gd name="T32" fmla="*/ 28949 w 300"/>
                <a:gd name="T33" fmla="*/ 49 h 285"/>
                <a:gd name="T34" fmla="*/ 9659 w 300"/>
                <a:gd name="T35" fmla="*/ 12 h 285"/>
                <a:gd name="T36" fmla="*/ 0 w 300"/>
                <a:gd name="T37" fmla="*/ 0 h 285"/>
                <a:gd name="T38" fmla="*/ 9659 w 300"/>
                <a:gd name="T39" fmla="*/ 0 h 2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0"/>
                <a:gd name="T61" fmla="*/ 0 h 285"/>
                <a:gd name="T62" fmla="*/ 300 w 300"/>
                <a:gd name="T63" fmla="*/ 285 h 2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0" h="285">
                  <a:moveTo>
                    <a:pt x="15" y="0"/>
                  </a:moveTo>
                  <a:lnTo>
                    <a:pt x="15" y="15"/>
                  </a:lnTo>
                  <a:lnTo>
                    <a:pt x="60" y="45"/>
                  </a:lnTo>
                  <a:lnTo>
                    <a:pt x="150" y="135"/>
                  </a:lnTo>
                  <a:lnTo>
                    <a:pt x="240" y="225"/>
                  </a:lnTo>
                  <a:lnTo>
                    <a:pt x="285" y="255"/>
                  </a:lnTo>
                  <a:lnTo>
                    <a:pt x="300" y="285"/>
                  </a:lnTo>
                  <a:lnTo>
                    <a:pt x="285" y="285"/>
                  </a:lnTo>
                  <a:lnTo>
                    <a:pt x="255" y="285"/>
                  </a:lnTo>
                  <a:lnTo>
                    <a:pt x="195" y="255"/>
                  </a:lnTo>
                  <a:lnTo>
                    <a:pt x="150" y="255"/>
                  </a:lnTo>
                  <a:lnTo>
                    <a:pt x="120" y="270"/>
                  </a:lnTo>
                  <a:lnTo>
                    <a:pt x="105" y="270"/>
                  </a:lnTo>
                  <a:lnTo>
                    <a:pt x="105" y="255"/>
                  </a:lnTo>
                  <a:lnTo>
                    <a:pt x="105" y="210"/>
                  </a:lnTo>
                  <a:lnTo>
                    <a:pt x="75" y="150"/>
                  </a:lnTo>
                  <a:lnTo>
                    <a:pt x="45" y="75"/>
                  </a:lnTo>
                  <a:lnTo>
                    <a:pt x="15" y="15"/>
                  </a:lnTo>
                  <a:lnTo>
                    <a:pt x="0" y="0"/>
                  </a:lnTo>
                  <a:lnTo>
                    <a:pt x="15" y="0"/>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70" name="Freeform 80"/>
            <p:cNvSpPr>
              <a:spLocks/>
            </p:cNvSpPr>
            <p:nvPr/>
          </p:nvSpPr>
          <p:spPr bwMode="auto">
            <a:xfrm>
              <a:off x="14689" y="11009"/>
              <a:ext cx="405" cy="43"/>
            </a:xfrm>
            <a:custGeom>
              <a:avLst/>
              <a:gdLst>
                <a:gd name="T0" fmla="*/ 134865 w 225"/>
                <a:gd name="T1" fmla="*/ 11 h 45"/>
                <a:gd name="T2" fmla="*/ 106078 w 225"/>
                <a:gd name="T3" fmla="*/ 0 h 45"/>
                <a:gd name="T4" fmla="*/ 96419 w 225"/>
                <a:gd name="T5" fmla="*/ 0 h 45"/>
                <a:gd name="T6" fmla="*/ 77135 w 225"/>
                <a:gd name="T7" fmla="*/ 0 h 45"/>
                <a:gd name="T8" fmla="*/ 57987 w 225"/>
                <a:gd name="T9" fmla="*/ 11 h 45"/>
                <a:gd name="T10" fmla="*/ 19291 w 225"/>
                <a:gd name="T11" fmla="*/ 11 h 45"/>
                <a:gd name="T12" fmla="*/ 9659 w 225"/>
                <a:gd name="T13" fmla="*/ 0 h 45"/>
                <a:gd name="T14" fmla="*/ 0 w 225"/>
                <a:gd name="T15" fmla="*/ 11 h 45"/>
                <a:gd name="T16" fmla="*/ 9659 w 225"/>
                <a:gd name="T17" fmla="*/ 19 h 45"/>
                <a:gd name="T18" fmla="*/ 38434 w 225"/>
                <a:gd name="T19" fmla="*/ 28 h 45"/>
                <a:gd name="T20" fmla="*/ 67477 w 225"/>
                <a:gd name="T21" fmla="*/ 28 h 45"/>
                <a:gd name="T22" fmla="*/ 106078 w 225"/>
                <a:gd name="T23" fmla="*/ 28 h 45"/>
                <a:gd name="T24" fmla="*/ 144626 w 225"/>
                <a:gd name="T25" fmla="*/ 19 h 45"/>
                <a:gd name="T26" fmla="*/ 134865 w 225"/>
                <a:gd name="T27" fmla="*/ 11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5"/>
                <a:gd name="T43" fmla="*/ 0 h 45"/>
                <a:gd name="T44" fmla="*/ 225 w 225"/>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5" h="45">
                  <a:moveTo>
                    <a:pt x="210" y="15"/>
                  </a:moveTo>
                  <a:lnTo>
                    <a:pt x="165" y="0"/>
                  </a:lnTo>
                  <a:lnTo>
                    <a:pt x="150" y="0"/>
                  </a:lnTo>
                  <a:lnTo>
                    <a:pt x="120" y="0"/>
                  </a:lnTo>
                  <a:lnTo>
                    <a:pt x="90" y="15"/>
                  </a:lnTo>
                  <a:lnTo>
                    <a:pt x="30" y="15"/>
                  </a:lnTo>
                  <a:lnTo>
                    <a:pt x="15" y="0"/>
                  </a:lnTo>
                  <a:lnTo>
                    <a:pt x="0" y="15"/>
                  </a:lnTo>
                  <a:lnTo>
                    <a:pt x="15" y="30"/>
                  </a:lnTo>
                  <a:lnTo>
                    <a:pt x="60" y="45"/>
                  </a:lnTo>
                  <a:lnTo>
                    <a:pt x="105" y="45"/>
                  </a:lnTo>
                  <a:lnTo>
                    <a:pt x="165" y="45"/>
                  </a:lnTo>
                  <a:lnTo>
                    <a:pt x="225" y="30"/>
                  </a:lnTo>
                  <a:lnTo>
                    <a:pt x="210" y="1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71" name="Freeform 81"/>
            <p:cNvSpPr>
              <a:spLocks/>
            </p:cNvSpPr>
            <p:nvPr/>
          </p:nvSpPr>
          <p:spPr bwMode="auto">
            <a:xfrm>
              <a:off x="14176" y="10636"/>
              <a:ext cx="162" cy="244"/>
            </a:xfrm>
            <a:custGeom>
              <a:avLst/>
              <a:gdLst>
                <a:gd name="T0" fmla="*/ 57987 w 90"/>
                <a:gd name="T1" fmla="*/ 157 h 255"/>
                <a:gd name="T2" fmla="*/ 28949 w 90"/>
                <a:gd name="T3" fmla="*/ 121 h 255"/>
                <a:gd name="T4" fmla="*/ 0 w 90"/>
                <a:gd name="T5" fmla="*/ 83 h 255"/>
                <a:gd name="T6" fmla="*/ 0 w 90"/>
                <a:gd name="T7" fmla="*/ 37 h 255"/>
                <a:gd name="T8" fmla="*/ 0 w 90"/>
                <a:gd name="T9" fmla="*/ 19 h 255"/>
                <a:gd name="T10" fmla="*/ 9659 w 90"/>
                <a:gd name="T11" fmla="*/ 11 h 255"/>
                <a:gd name="T12" fmla="*/ 28949 w 90"/>
                <a:gd name="T13" fmla="*/ 0 h 255"/>
                <a:gd name="T14" fmla="*/ 38434 w 90"/>
                <a:gd name="T15" fmla="*/ 0 h 255"/>
                <a:gd name="T16" fmla="*/ 38434 w 90"/>
                <a:gd name="T17" fmla="*/ 11 h 255"/>
                <a:gd name="T18" fmla="*/ 38434 w 90"/>
                <a:gd name="T19" fmla="*/ 19 h 255"/>
                <a:gd name="T20" fmla="*/ 28949 w 90"/>
                <a:gd name="T21" fmla="*/ 47 h 255"/>
                <a:gd name="T22" fmla="*/ 28949 w 90"/>
                <a:gd name="T23" fmla="*/ 83 h 255"/>
                <a:gd name="T24" fmla="*/ 38434 w 90"/>
                <a:gd name="T25" fmla="*/ 121 h 255"/>
                <a:gd name="T26" fmla="*/ 57987 w 90"/>
                <a:gd name="T27" fmla="*/ 148 h 255"/>
                <a:gd name="T28" fmla="*/ 57987 w 90"/>
                <a:gd name="T29" fmla="*/ 157 h 255"/>
                <a:gd name="T30" fmla="*/ 57987 w 90"/>
                <a:gd name="T31" fmla="*/ 15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255"/>
                <a:gd name="T50" fmla="*/ 90 w 90"/>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255">
                  <a:moveTo>
                    <a:pt x="90" y="255"/>
                  </a:moveTo>
                  <a:lnTo>
                    <a:pt x="45" y="195"/>
                  </a:lnTo>
                  <a:lnTo>
                    <a:pt x="0" y="135"/>
                  </a:lnTo>
                  <a:lnTo>
                    <a:pt x="0" y="60"/>
                  </a:lnTo>
                  <a:lnTo>
                    <a:pt x="0" y="30"/>
                  </a:lnTo>
                  <a:lnTo>
                    <a:pt x="15" y="15"/>
                  </a:lnTo>
                  <a:lnTo>
                    <a:pt x="45" y="0"/>
                  </a:lnTo>
                  <a:lnTo>
                    <a:pt x="60" y="0"/>
                  </a:lnTo>
                  <a:lnTo>
                    <a:pt x="60" y="15"/>
                  </a:lnTo>
                  <a:lnTo>
                    <a:pt x="60" y="30"/>
                  </a:lnTo>
                  <a:lnTo>
                    <a:pt x="45" y="75"/>
                  </a:lnTo>
                  <a:lnTo>
                    <a:pt x="45" y="135"/>
                  </a:lnTo>
                  <a:lnTo>
                    <a:pt x="60" y="195"/>
                  </a:lnTo>
                  <a:lnTo>
                    <a:pt x="90" y="240"/>
                  </a:lnTo>
                  <a:lnTo>
                    <a:pt x="90" y="25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72" name="Freeform 82"/>
            <p:cNvSpPr>
              <a:spLocks/>
            </p:cNvSpPr>
            <p:nvPr/>
          </p:nvSpPr>
          <p:spPr bwMode="auto">
            <a:xfrm>
              <a:off x="14419" y="10564"/>
              <a:ext cx="378" cy="86"/>
            </a:xfrm>
            <a:custGeom>
              <a:avLst/>
              <a:gdLst>
                <a:gd name="T0" fmla="*/ 0 w 210"/>
                <a:gd name="T1" fmla="*/ 54 h 90"/>
                <a:gd name="T2" fmla="*/ 0 w 210"/>
                <a:gd name="T3" fmla="*/ 46 h 90"/>
                <a:gd name="T4" fmla="*/ 19291 w 210"/>
                <a:gd name="T5" fmla="*/ 28 h 90"/>
                <a:gd name="T6" fmla="*/ 38434 w 210"/>
                <a:gd name="T7" fmla="*/ 11 h 90"/>
                <a:gd name="T8" fmla="*/ 57987 w 210"/>
                <a:gd name="T9" fmla="*/ 0 h 90"/>
                <a:gd name="T10" fmla="*/ 86774 w 210"/>
                <a:gd name="T11" fmla="*/ 11 h 90"/>
                <a:gd name="T12" fmla="*/ 125372 w 210"/>
                <a:gd name="T13" fmla="*/ 36 h 90"/>
                <a:gd name="T14" fmla="*/ 134865 w 210"/>
                <a:gd name="T15" fmla="*/ 46 h 90"/>
                <a:gd name="T16" fmla="*/ 134865 w 210"/>
                <a:gd name="T17" fmla="*/ 46 h 90"/>
                <a:gd name="T18" fmla="*/ 134865 w 210"/>
                <a:gd name="T19" fmla="*/ 54 h 90"/>
                <a:gd name="T20" fmla="*/ 115567 w 210"/>
                <a:gd name="T21" fmla="*/ 46 h 90"/>
                <a:gd name="T22" fmla="*/ 96419 w 210"/>
                <a:gd name="T23" fmla="*/ 46 h 90"/>
                <a:gd name="T24" fmla="*/ 77135 w 210"/>
                <a:gd name="T25" fmla="*/ 46 h 90"/>
                <a:gd name="T26" fmla="*/ 48208 w 210"/>
                <a:gd name="T27" fmla="*/ 46 h 90"/>
                <a:gd name="T28" fmla="*/ 19291 w 210"/>
                <a:gd name="T29" fmla="*/ 54 h 90"/>
                <a:gd name="T30" fmla="*/ 0 w 210"/>
                <a:gd name="T31" fmla="*/ 54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0"/>
                <a:gd name="T49" fmla="*/ 0 h 90"/>
                <a:gd name="T50" fmla="*/ 210 w 210"/>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0" h="90">
                  <a:moveTo>
                    <a:pt x="0" y="90"/>
                  </a:moveTo>
                  <a:lnTo>
                    <a:pt x="0" y="75"/>
                  </a:lnTo>
                  <a:lnTo>
                    <a:pt x="30" y="45"/>
                  </a:lnTo>
                  <a:lnTo>
                    <a:pt x="60" y="15"/>
                  </a:lnTo>
                  <a:lnTo>
                    <a:pt x="90" y="0"/>
                  </a:lnTo>
                  <a:lnTo>
                    <a:pt x="135" y="15"/>
                  </a:lnTo>
                  <a:lnTo>
                    <a:pt x="195" y="60"/>
                  </a:lnTo>
                  <a:lnTo>
                    <a:pt x="210" y="75"/>
                  </a:lnTo>
                  <a:lnTo>
                    <a:pt x="210" y="90"/>
                  </a:lnTo>
                  <a:lnTo>
                    <a:pt x="180" y="75"/>
                  </a:lnTo>
                  <a:lnTo>
                    <a:pt x="150" y="75"/>
                  </a:lnTo>
                  <a:lnTo>
                    <a:pt x="120" y="75"/>
                  </a:lnTo>
                  <a:lnTo>
                    <a:pt x="75" y="75"/>
                  </a:lnTo>
                  <a:lnTo>
                    <a:pt x="30" y="90"/>
                  </a:lnTo>
                  <a:lnTo>
                    <a:pt x="0" y="90"/>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73" name="Freeform 83"/>
            <p:cNvSpPr>
              <a:spLocks/>
            </p:cNvSpPr>
            <p:nvPr/>
          </p:nvSpPr>
          <p:spPr bwMode="auto">
            <a:xfrm>
              <a:off x="13556" y="2785"/>
              <a:ext cx="566" cy="287"/>
            </a:xfrm>
            <a:custGeom>
              <a:avLst/>
              <a:gdLst>
                <a:gd name="T0" fmla="*/ 28467 w 315"/>
                <a:gd name="T1" fmla="*/ 83 h 300"/>
                <a:gd name="T2" fmla="*/ 18917 w 315"/>
                <a:gd name="T3" fmla="*/ 55 h 300"/>
                <a:gd name="T4" fmla="*/ 18917 w 315"/>
                <a:gd name="T5" fmla="*/ 37 h 300"/>
                <a:gd name="T6" fmla="*/ 37933 w 315"/>
                <a:gd name="T7" fmla="*/ 37 h 300"/>
                <a:gd name="T8" fmla="*/ 75729 w 315"/>
                <a:gd name="T9" fmla="*/ 47 h 300"/>
                <a:gd name="T10" fmla="*/ 122770 w 315"/>
                <a:gd name="T11" fmla="*/ 37 h 300"/>
                <a:gd name="T12" fmla="*/ 151117 w 315"/>
                <a:gd name="T13" fmla="*/ 28 h 300"/>
                <a:gd name="T14" fmla="*/ 188963 w 315"/>
                <a:gd name="T15" fmla="*/ 11 h 300"/>
                <a:gd name="T16" fmla="*/ 198522 w 315"/>
                <a:gd name="T17" fmla="*/ 0 h 300"/>
                <a:gd name="T18" fmla="*/ 198522 w 315"/>
                <a:gd name="T19" fmla="*/ 11 h 300"/>
                <a:gd name="T20" fmla="*/ 188963 w 315"/>
                <a:gd name="T21" fmla="*/ 19 h 300"/>
                <a:gd name="T22" fmla="*/ 170046 w 315"/>
                <a:gd name="T23" fmla="*/ 37 h 300"/>
                <a:gd name="T24" fmla="*/ 103892 w 315"/>
                <a:gd name="T25" fmla="*/ 101 h 300"/>
                <a:gd name="T26" fmla="*/ 47483 w 315"/>
                <a:gd name="T27" fmla="*/ 157 h 300"/>
                <a:gd name="T28" fmla="*/ 28467 w 315"/>
                <a:gd name="T29" fmla="*/ 176 h 300"/>
                <a:gd name="T30" fmla="*/ 18917 w 315"/>
                <a:gd name="T31" fmla="*/ 185 h 300"/>
                <a:gd name="T32" fmla="*/ 0 w 315"/>
                <a:gd name="T33" fmla="*/ 185 h 300"/>
                <a:gd name="T34" fmla="*/ 0 w 315"/>
                <a:gd name="T35" fmla="*/ 185 h 300"/>
                <a:gd name="T36" fmla="*/ 9550 w 315"/>
                <a:gd name="T37" fmla="*/ 157 h 300"/>
                <a:gd name="T38" fmla="*/ 18917 w 315"/>
                <a:gd name="T39" fmla="*/ 129 h 300"/>
                <a:gd name="T40" fmla="*/ 28467 w 315"/>
                <a:gd name="T41" fmla="*/ 101 h 300"/>
                <a:gd name="T42" fmla="*/ 28467 w 315"/>
                <a:gd name="T43" fmla="*/ 93 h 300"/>
                <a:gd name="T44" fmla="*/ 28467 w 315"/>
                <a:gd name="T45" fmla="*/ 83 h 3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5"/>
                <a:gd name="T70" fmla="*/ 0 h 300"/>
                <a:gd name="T71" fmla="*/ 315 w 315"/>
                <a:gd name="T72" fmla="*/ 300 h 3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5" h="300">
                  <a:moveTo>
                    <a:pt x="45" y="135"/>
                  </a:moveTo>
                  <a:lnTo>
                    <a:pt x="30" y="90"/>
                  </a:lnTo>
                  <a:lnTo>
                    <a:pt x="30" y="60"/>
                  </a:lnTo>
                  <a:lnTo>
                    <a:pt x="60" y="60"/>
                  </a:lnTo>
                  <a:lnTo>
                    <a:pt x="120" y="75"/>
                  </a:lnTo>
                  <a:lnTo>
                    <a:pt x="195" y="60"/>
                  </a:lnTo>
                  <a:lnTo>
                    <a:pt x="240" y="45"/>
                  </a:lnTo>
                  <a:lnTo>
                    <a:pt x="300" y="15"/>
                  </a:lnTo>
                  <a:lnTo>
                    <a:pt x="315" y="0"/>
                  </a:lnTo>
                  <a:lnTo>
                    <a:pt x="315" y="15"/>
                  </a:lnTo>
                  <a:lnTo>
                    <a:pt x="300" y="30"/>
                  </a:lnTo>
                  <a:lnTo>
                    <a:pt x="270" y="60"/>
                  </a:lnTo>
                  <a:lnTo>
                    <a:pt x="165" y="165"/>
                  </a:lnTo>
                  <a:lnTo>
                    <a:pt x="75" y="255"/>
                  </a:lnTo>
                  <a:lnTo>
                    <a:pt x="45" y="285"/>
                  </a:lnTo>
                  <a:lnTo>
                    <a:pt x="30" y="300"/>
                  </a:lnTo>
                  <a:lnTo>
                    <a:pt x="0" y="300"/>
                  </a:lnTo>
                  <a:lnTo>
                    <a:pt x="15" y="255"/>
                  </a:lnTo>
                  <a:lnTo>
                    <a:pt x="30" y="210"/>
                  </a:lnTo>
                  <a:lnTo>
                    <a:pt x="45" y="165"/>
                  </a:lnTo>
                  <a:lnTo>
                    <a:pt x="45" y="150"/>
                  </a:lnTo>
                  <a:lnTo>
                    <a:pt x="45" y="13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74" name="Freeform 84"/>
            <p:cNvSpPr>
              <a:spLocks/>
            </p:cNvSpPr>
            <p:nvPr/>
          </p:nvSpPr>
          <p:spPr bwMode="auto">
            <a:xfrm>
              <a:off x="13771" y="2656"/>
              <a:ext cx="432" cy="86"/>
            </a:xfrm>
            <a:custGeom>
              <a:avLst/>
              <a:gdLst>
                <a:gd name="T0" fmla="*/ 154285 w 240"/>
                <a:gd name="T1" fmla="*/ 11 h 90"/>
                <a:gd name="T2" fmla="*/ 115567 w 240"/>
                <a:gd name="T3" fmla="*/ 36 h 90"/>
                <a:gd name="T4" fmla="*/ 67477 w 240"/>
                <a:gd name="T5" fmla="*/ 54 h 90"/>
                <a:gd name="T6" fmla="*/ 28949 w 240"/>
                <a:gd name="T7" fmla="*/ 54 h 90"/>
                <a:gd name="T8" fmla="*/ 0 w 240"/>
                <a:gd name="T9" fmla="*/ 36 h 90"/>
                <a:gd name="T10" fmla="*/ 0 w 240"/>
                <a:gd name="T11" fmla="*/ 28 h 90"/>
                <a:gd name="T12" fmla="*/ 9659 w 240"/>
                <a:gd name="T13" fmla="*/ 11 h 90"/>
                <a:gd name="T14" fmla="*/ 9659 w 240"/>
                <a:gd name="T15" fmla="*/ 0 h 90"/>
                <a:gd name="T16" fmla="*/ 28949 w 240"/>
                <a:gd name="T17" fmla="*/ 0 h 90"/>
                <a:gd name="T18" fmla="*/ 57987 w 240"/>
                <a:gd name="T19" fmla="*/ 19 h 90"/>
                <a:gd name="T20" fmla="*/ 86774 w 240"/>
                <a:gd name="T21" fmla="*/ 28 h 90"/>
                <a:gd name="T22" fmla="*/ 115567 w 240"/>
                <a:gd name="T23" fmla="*/ 28 h 90"/>
                <a:gd name="T24" fmla="*/ 144626 w 240"/>
                <a:gd name="T25" fmla="*/ 11 h 90"/>
                <a:gd name="T26" fmla="*/ 154285 w 240"/>
                <a:gd name="T27" fmla="*/ 11 h 90"/>
                <a:gd name="T28" fmla="*/ 154285 w 240"/>
                <a:gd name="T29" fmla="*/ 11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0"/>
                <a:gd name="T46" fmla="*/ 0 h 90"/>
                <a:gd name="T47" fmla="*/ 240 w 240"/>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0" h="90">
                  <a:moveTo>
                    <a:pt x="240" y="15"/>
                  </a:moveTo>
                  <a:lnTo>
                    <a:pt x="180" y="60"/>
                  </a:lnTo>
                  <a:lnTo>
                    <a:pt x="105" y="90"/>
                  </a:lnTo>
                  <a:lnTo>
                    <a:pt x="45" y="90"/>
                  </a:lnTo>
                  <a:lnTo>
                    <a:pt x="0" y="60"/>
                  </a:lnTo>
                  <a:lnTo>
                    <a:pt x="0" y="45"/>
                  </a:lnTo>
                  <a:lnTo>
                    <a:pt x="15" y="15"/>
                  </a:lnTo>
                  <a:lnTo>
                    <a:pt x="15" y="0"/>
                  </a:lnTo>
                  <a:lnTo>
                    <a:pt x="45" y="0"/>
                  </a:lnTo>
                  <a:lnTo>
                    <a:pt x="90" y="30"/>
                  </a:lnTo>
                  <a:lnTo>
                    <a:pt x="135" y="45"/>
                  </a:lnTo>
                  <a:lnTo>
                    <a:pt x="180" y="45"/>
                  </a:lnTo>
                  <a:lnTo>
                    <a:pt x="225" y="15"/>
                  </a:lnTo>
                  <a:lnTo>
                    <a:pt x="240" y="1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75" name="Freeform 85"/>
            <p:cNvSpPr>
              <a:spLocks/>
            </p:cNvSpPr>
            <p:nvPr/>
          </p:nvSpPr>
          <p:spPr bwMode="auto">
            <a:xfrm>
              <a:off x="13501" y="2527"/>
              <a:ext cx="190" cy="215"/>
            </a:xfrm>
            <a:custGeom>
              <a:avLst/>
              <a:gdLst>
                <a:gd name="T0" fmla="*/ 20328 w 105"/>
                <a:gd name="T1" fmla="*/ 136 h 225"/>
                <a:gd name="T2" fmla="*/ 10226 w 105"/>
                <a:gd name="T3" fmla="*/ 109 h 225"/>
                <a:gd name="T4" fmla="*/ 0 w 105"/>
                <a:gd name="T5" fmla="*/ 73 h 225"/>
                <a:gd name="T6" fmla="*/ 0 w 105"/>
                <a:gd name="T7" fmla="*/ 36 h 225"/>
                <a:gd name="T8" fmla="*/ 10226 w 105"/>
                <a:gd name="T9" fmla="*/ 11 h 225"/>
                <a:gd name="T10" fmla="*/ 20328 w 105"/>
                <a:gd name="T11" fmla="*/ 0 h 225"/>
                <a:gd name="T12" fmla="*/ 20328 w 105"/>
                <a:gd name="T13" fmla="*/ 0 h 225"/>
                <a:gd name="T14" fmla="*/ 20328 w 105"/>
                <a:gd name="T15" fmla="*/ 0 h 225"/>
                <a:gd name="T16" fmla="*/ 20328 w 105"/>
                <a:gd name="T17" fmla="*/ 19 h 225"/>
                <a:gd name="T18" fmla="*/ 30538 w 105"/>
                <a:gd name="T19" fmla="*/ 64 h 225"/>
                <a:gd name="T20" fmla="*/ 40893 w 105"/>
                <a:gd name="T21" fmla="*/ 91 h 225"/>
                <a:gd name="T22" fmla="*/ 61372 w 105"/>
                <a:gd name="T23" fmla="*/ 109 h 225"/>
                <a:gd name="T24" fmla="*/ 71558 w 105"/>
                <a:gd name="T25" fmla="*/ 118 h 225"/>
                <a:gd name="T26" fmla="*/ 51139 w 105"/>
                <a:gd name="T27" fmla="*/ 136 h 225"/>
                <a:gd name="T28" fmla="*/ 40893 w 105"/>
                <a:gd name="T29" fmla="*/ 136 h 225"/>
                <a:gd name="T30" fmla="*/ 20328 w 105"/>
                <a:gd name="T31" fmla="*/ 136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225"/>
                <a:gd name="T50" fmla="*/ 105 w 105"/>
                <a:gd name="T51" fmla="*/ 225 h 2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225">
                  <a:moveTo>
                    <a:pt x="30" y="225"/>
                  </a:moveTo>
                  <a:lnTo>
                    <a:pt x="15" y="180"/>
                  </a:lnTo>
                  <a:lnTo>
                    <a:pt x="0" y="120"/>
                  </a:lnTo>
                  <a:lnTo>
                    <a:pt x="0" y="60"/>
                  </a:lnTo>
                  <a:lnTo>
                    <a:pt x="15" y="15"/>
                  </a:lnTo>
                  <a:lnTo>
                    <a:pt x="30" y="0"/>
                  </a:lnTo>
                  <a:lnTo>
                    <a:pt x="30" y="30"/>
                  </a:lnTo>
                  <a:lnTo>
                    <a:pt x="45" y="105"/>
                  </a:lnTo>
                  <a:lnTo>
                    <a:pt x="60" y="150"/>
                  </a:lnTo>
                  <a:lnTo>
                    <a:pt x="90" y="180"/>
                  </a:lnTo>
                  <a:lnTo>
                    <a:pt x="105" y="195"/>
                  </a:lnTo>
                  <a:lnTo>
                    <a:pt x="75" y="225"/>
                  </a:lnTo>
                  <a:lnTo>
                    <a:pt x="60" y="225"/>
                  </a:lnTo>
                  <a:lnTo>
                    <a:pt x="30" y="22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76" name="Freeform 86"/>
            <p:cNvSpPr>
              <a:spLocks/>
            </p:cNvSpPr>
            <p:nvPr/>
          </p:nvSpPr>
          <p:spPr bwMode="auto">
            <a:xfrm>
              <a:off x="14366" y="2340"/>
              <a:ext cx="80" cy="187"/>
            </a:xfrm>
            <a:custGeom>
              <a:avLst/>
              <a:gdLst>
                <a:gd name="T0" fmla="*/ 16672 w 45"/>
                <a:gd name="T1" fmla="*/ 105 h 195"/>
                <a:gd name="T2" fmla="*/ 16672 w 45"/>
                <a:gd name="T3" fmla="*/ 85 h 195"/>
                <a:gd name="T4" fmla="*/ 8452 w 45"/>
                <a:gd name="T5" fmla="*/ 67 h 195"/>
                <a:gd name="T6" fmla="*/ 0 w 45"/>
                <a:gd name="T7" fmla="*/ 56 h 195"/>
                <a:gd name="T8" fmla="*/ 8452 w 45"/>
                <a:gd name="T9" fmla="*/ 38 h 195"/>
                <a:gd name="T10" fmla="*/ 16672 w 45"/>
                <a:gd name="T11" fmla="*/ 0 h 195"/>
                <a:gd name="T12" fmla="*/ 25132 w 45"/>
                <a:gd name="T13" fmla="*/ 0 h 195"/>
                <a:gd name="T14" fmla="*/ 25132 w 45"/>
                <a:gd name="T15" fmla="*/ 12 h 195"/>
                <a:gd name="T16" fmla="*/ 16672 w 45"/>
                <a:gd name="T17" fmla="*/ 48 h 195"/>
                <a:gd name="T18" fmla="*/ 16672 w 45"/>
                <a:gd name="T19" fmla="*/ 56 h 195"/>
                <a:gd name="T20" fmla="*/ 25132 w 45"/>
                <a:gd name="T21" fmla="*/ 76 h 195"/>
                <a:gd name="T22" fmla="*/ 25132 w 45"/>
                <a:gd name="T23" fmla="*/ 105 h 195"/>
                <a:gd name="T24" fmla="*/ 16672 w 45"/>
                <a:gd name="T25" fmla="*/ 114 h 195"/>
                <a:gd name="T26" fmla="*/ 16672 w 45"/>
                <a:gd name="T27" fmla="*/ 124 h 195"/>
                <a:gd name="T28" fmla="*/ 16672 w 45"/>
                <a:gd name="T29" fmla="*/ 105 h 1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195"/>
                <a:gd name="T47" fmla="*/ 45 w 45"/>
                <a:gd name="T48" fmla="*/ 195 h 1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195">
                  <a:moveTo>
                    <a:pt x="30" y="165"/>
                  </a:moveTo>
                  <a:lnTo>
                    <a:pt x="30" y="135"/>
                  </a:lnTo>
                  <a:lnTo>
                    <a:pt x="15" y="105"/>
                  </a:lnTo>
                  <a:lnTo>
                    <a:pt x="0" y="90"/>
                  </a:lnTo>
                  <a:lnTo>
                    <a:pt x="15" y="60"/>
                  </a:lnTo>
                  <a:lnTo>
                    <a:pt x="30" y="0"/>
                  </a:lnTo>
                  <a:lnTo>
                    <a:pt x="45" y="0"/>
                  </a:lnTo>
                  <a:lnTo>
                    <a:pt x="45" y="15"/>
                  </a:lnTo>
                  <a:lnTo>
                    <a:pt x="30" y="75"/>
                  </a:lnTo>
                  <a:lnTo>
                    <a:pt x="30" y="90"/>
                  </a:lnTo>
                  <a:lnTo>
                    <a:pt x="45" y="120"/>
                  </a:lnTo>
                  <a:lnTo>
                    <a:pt x="45" y="165"/>
                  </a:lnTo>
                  <a:lnTo>
                    <a:pt x="30" y="180"/>
                  </a:lnTo>
                  <a:lnTo>
                    <a:pt x="30" y="195"/>
                  </a:lnTo>
                  <a:lnTo>
                    <a:pt x="30" y="16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77" name="Freeform 87"/>
            <p:cNvSpPr>
              <a:spLocks/>
            </p:cNvSpPr>
            <p:nvPr/>
          </p:nvSpPr>
          <p:spPr bwMode="auto">
            <a:xfrm>
              <a:off x="14446" y="2355"/>
              <a:ext cx="540" cy="272"/>
            </a:xfrm>
            <a:custGeom>
              <a:avLst/>
              <a:gdLst>
                <a:gd name="T0" fmla="*/ 9659 w 300"/>
                <a:gd name="T1" fmla="*/ 171 h 285"/>
                <a:gd name="T2" fmla="*/ 9659 w 300"/>
                <a:gd name="T3" fmla="*/ 162 h 285"/>
                <a:gd name="T4" fmla="*/ 38434 w 300"/>
                <a:gd name="T5" fmla="*/ 143 h 285"/>
                <a:gd name="T6" fmla="*/ 96419 w 300"/>
                <a:gd name="T7" fmla="*/ 90 h 285"/>
                <a:gd name="T8" fmla="*/ 154285 w 300"/>
                <a:gd name="T9" fmla="*/ 27 h 285"/>
                <a:gd name="T10" fmla="*/ 183053 w 300"/>
                <a:gd name="T11" fmla="*/ 10 h 285"/>
                <a:gd name="T12" fmla="*/ 192852 w 300"/>
                <a:gd name="T13" fmla="*/ 0 h 285"/>
                <a:gd name="T14" fmla="*/ 183053 w 300"/>
                <a:gd name="T15" fmla="*/ 0 h 285"/>
                <a:gd name="T16" fmla="*/ 163895 w 300"/>
                <a:gd name="T17" fmla="*/ 0 h 285"/>
                <a:gd name="T18" fmla="*/ 125372 w 300"/>
                <a:gd name="T19" fmla="*/ 10 h 285"/>
                <a:gd name="T20" fmla="*/ 96419 w 300"/>
                <a:gd name="T21" fmla="*/ 10 h 285"/>
                <a:gd name="T22" fmla="*/ 77135 w 300"/>
                <a:gd name="T23" fmla="*/ 0 h 285"/>
                <a:gd name="T24" fmla="*/ 67477 w 300"/>
                <a:gd name="T25" fmla="*/ 0 h 285"/>
                <a:gd name="T26" fmla="*/ 67477 w 300"/>
                <a:gd name="T27" fmla="*/ 10 h 285"/>
                <a:gd name="T28" fmla="*/ 67477 w 300"/>
                <a:gd name="T29" fmla="*/ 46 h 285"/>
                <a:gd name="T30" fmla="*/ 48208 w 300"/>
                <a:gd name="T31" fmla="*/ 81 h 285"/>
                <a:gd name="T32" fmla="*/ 28949 w 300"/>
                <a:gd name="T33" fmla="*/ 125 h 285"/>
                <a:gd name="T34" fmla="*/ 9659 w 300"/>
                <a:gd name="T35" fmla="*/ 152 h 285"/>
                <a:gd name="T36" fmla="*/ 0 w 300"/>
                <a:gd name="T37" fmla="*/ 171 h 285"/>
                <a:gd name="T38" fmla="*/ 9659 w 300"/>
                <a:gd name="T39" fmla="*/ 171 h 2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0"/>
                <a:gd name="T61" fmla="*/ 0 h 285"/>
                <a:gd name="T62" fmla="*/ 300 w 300"/>
                <a:gd name="T63" fmla="*/ 285 h 2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0" h="285">
                  <a:moveTo>
                    <a:pt x="15" y="285"/>
                  </a:moveTo>
                  <a:lnTo>
                    <a:pt x="15" y="270"/>
                  </a:lnTo>
                  <a:lnTo>
                    <a:pt x="60" y="240"/>
                  </a:lnTo>
                  <a:lnTo>
                    <a:pt x="150" y="150"/>
                  </a:lnTo>
                  <a:lnTo>
                    <a:pt x="240" y="45"/>
                  </a:lnTo>
                  <a:lnTo>
                    <a:pt x="285" y="15"/>
                  </a:lnTo>
                  <a:lnTo>
                    <a:pt x="300" y="0"/>
                  </a:lnTo>
                  <a:lnTo>
                    <a:pt x="285" y="0"/>
                  </a:lnTo>
                  <a:lnTo>
                    <a:pt x="255" y="0"/>
                  </a:lnTo>
                  <a:lnTo>
                    <a:pt x="195" y="15"/>
                  </a:lnTo>
                  <a:lnTo>
                    <a:pt x="150" y="15"/>
                  </a:lnTo>
                  <a:lnTo>
                    <a:pt x="120" y="0"/>
                  </a:lnTo>
                  <a:lnTo>
                    <a:pt x="105" y="0"/>
                  </a:lnTo>
                  <a:lnTo>
                    <a:pt x="105" y="15"/>
                  </a:lnTo>
                  <a:lnTo>
                    <a:pt x="105" y="75"/>
                  </a:lnTo>
                  <a:lnTo>
                    <a:pt x="75" y="135"/>
                  </a:lnTo>
                  <a:lnTo>
                    <a:pt x="45" y="210"/>
                  </a:lnTo>
                  <a:lnTo>
                    <a:pt x="15" y="255"/>
                  </a:lnTo>
                  <a:lnTo>
                    <a:pt x="0" y="285"/>
                  </a:lnTo>
                  <a:lnTo>
                    <a:pt x="15" y="28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78" name="Freeform 88"/>
            <p:cNvSpPr>
              <a:spLocks/>
            </p:cNvSpPr>
            <p:nvPr/>
          </p:nvSpPr>
          <p:spPr bwMode="auto">
            <a:xfrm>
              <a:off x="14689" y="2614"/>
              <a:ext cx="405" cy="42"/>
            </a:xfrm>
            <a:custGeom>
              <a:avLst/>
              <a:gdLst>
                <a:gd name="T0" fmla="*/ 134865 w 225"/>
                <a:gd name="T1" fmla="*/ 7 h 45"/>
                <a:gd name="T2" fmla="*/ 106078 w 225"/>
                <a:gd name="T3" fmla="*/ 21 h 45"/>
                <a:gd name="T4" fmla="*/ 96419 w 225"/>
                <a:gd name="T5" fmla="*/ 21 h 45"/>
                <a:gd name="T6" fmla="*/ 77135 w 225"/>
                <a:gd name="T7" fmla="*/ 15 h 45"/>
                <a:gd name="T8" fmla="*/ 57987 w 225"/>
                <a:gd name="T9" fmla="*/ 7 h 45"/>
                <a:gd name="T10" fmla="*/ 19291 w 225"/>
                <a:gd name="T11" fmla="*/ 15 h 45"/>
                <a:gd name="T12" fmla="*/ 9659 w 225"/>
                <a:gd name="T13" fmla="*/ 15 h 45"/>
                <a:gd name="T14" fmla="*/ 0 w 225"/>
                <a:gd name="T15" fmla="*/ 15 h 45"/>
                <a:gd name="T16" fmla="*/ 0 w 225"/>
                <a:gd name="T17" fmla="*/ 7 h 45"/>
                <a:gd name="T18" fmla="*/ 9659 w 225"/>
                <a:gd name="T19" fmla="*/ 7 h 45"/>
                <a:gd name="T20" fmla="*/ 38434 w 225"/>
                <a:gd name="T21" fmla="*/ 0 h 45"/>
                <a:gd name="T22" fmla="*/ 67477 w 225"/>
                <a:gd name="T23" fmla="*/ 0 h 45"/>
                <a:gd name="T24" fmla="*/ 106078 w 225"/>
                <a:gd name="T25" fmla="*/ 0 h 45"/>
                <a:gd name="T26" fmla="*/ 144626 w 225"/>
                <a:gd name="T27" fmla="*/ 7 h 45"/>
                <a:gd name="T28" fmla="*/ 144626 w 225"/>
                <a:gd name="T29" fmla="*/ 7 h 45"/>
                <a:gd name="T30" fmla="*/ 134865 w 225"/>
                <a:gd name="T31" fmla="*/ 7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45"/>
                <a:gd name="T50" fmla="*/ 225 w 225"/>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45">
                  <a:moveTo>
                    <a:pt x="210" y="15"/>
                  </a:moveTo>
                  <a:lnTo>
                    <a:pt x="165" y="45"/>
                  </a:lnTo>
                  <a:lnTo>
                    <a:pt x="150" y="45"/>
                  </a:lnTo>
                  <a:lnTo>
                    <a:pt x="120" y="30"/>
                  </a:lnTo>
                  <a:lnTo>
                    <a:pt x="90" y="15"/>
                  </a:lnTo>
                  <a:lnTo>
                    <a:pt x="30" y="30"/>
                  </a:lnTo>
                  <a:lnTo>
                    <a:pt x="15" y="30"/>
                  </a:lnTo>
                  <a:lnTo>
                    <a:pt x="0" y="30"/>
                  </a:lnTo>
                  <a:lnTo>
                    <a:pt x="0" y="15"/>
                  </a:lnTo>
                  <a:lnTo>
                    <a:pt x="15" y="15"/>
                  </a:lnTo>
                  <a:lnTo>
                    <a:pt x="60" y="0"/>
                  </a:lnTo>
                  <a:lnTo>
                    <a:pt x="105" y="0"/>
                  </a:lnTo>
                  <a:lnTo>
                    <a:pt x="165" y="0"/>
                  </a:lnTo>
                  <a:lnTo>
                    <a:pt x="225" y="15"/>
                  </a:lnTo>
                  <a:lnTo>
                    <a:pt x="210" y="1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79" name="Freeform 89"/>
            <p:cNvSpPr>
              <a:spLocks/>
            </p:cNvSpPr>
            <p:nvPr/>
          </p:nvSpPr>
          <p:spPr bwMode="auto">
            <a:xfrm>
              <a:off x="14176" y="2785"/>
              <a:ext cx="162" cy="244"/>
            </a:xfrm>
            <a:custGeom>
              <a:avLst/>
              <a:gdLst>
                <a:gd name="T0" fmla="*/ 57987 w 90"/>
                <a:gd name="T1" fmla="*/ 0 h 255"/>
                <a:gd name="T2" fmla="*/ 28949 w 90"/>
                <a:gd name="T3" fmla="*/ 28 h 255"/>
                <a:gd name="T4" fmla="*/ 0 w 90"/>
                <a:gd name="T5" fmla="*/ 74 h 255"/>
                <a:gd name="T6" fmla="*/ 0 w 90"/>
                <a:gd name="T7" fmla="*/ 121 h 255"/>
                <a:gd name="T8" fmla="*/ 0 w 90"/>
                <a:gd name="T9" fmla="*/ 129 h 255"/>
                <a:gd name="T10" fmla="*/ 9659 w 90"/>
                <a:gd name="T11" fmla="*/ 148 h 255"/>
                <a:gd name="T12" fmla="*/ 28949 w 90"/>
                <a:gd name="T13" fmla="*/ 157 h 255"/>
                <a:gd name="T14" fmla="*/ 38434 w 90"/>
                <a:gd name="T15" fmla="*/ 148 h 255"/>
                <a:gd name="T16" fmla="*/ 38434 w 90"/>
                <a:gd name="T17" fmla="*/ 148 h 255"/>
                <a:gd name="T18" fmla="*/ 38434 w 90"/>
                <a:gd name="T19" fmla="*/ 139 h 255"/>
                <a:gd name="T20" fmla="*/ 28949 w 90"/>
                <a:gd name="T21" fmla="*/ 101 h 255"/>
                <a:gd name="T22" fmla="*/ 28949 w 90"/>
                <a:gd name="T23" fmla="*/ 65 h 255"/>
                <a:gd name="T24" fmla="*/ 38434 w 90"/>
                <a:gd name="T25" fmla="*/ 28 h 255"/>
                <a:gd name="T26" fmla="*/ 57987 w 90"/>
                <a:gd name="T27" fmla="*/ 0 h 255"/>
                <a:gd name="T28" fmla="*/ 57987 w 90"/>
                <a:gd name="T29" fmla="*/ 0 h 255"/>
                <a:gd name="T30" fmla="*/ 57987 w 90"/>
                <a:gd name="T31" fmla="*/ 0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255"/>
                <a:gd name="T50" fmla="*/ 90 w 90"/>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255">
                  <a:moveTo>
                    <a:pt x="90" y="0"/>
                  </a:moveTo>
                  <a:lnTo>
                    <a:pt x="45" y="45"/>
                  </a:lnTo>
                  <a:lnTo>
                    <a:pt x="0" y="120"/>
                  </a:lnTo>
                  <a:lnTo>
                    <a:pt x="0" y="195"/>
                  </a:lnTo>
                  <a:lnTo>
                    <a:pt x="0" y="210"/>
                  </a:lnTo>
                  <a:lnTo>
                    <a:pt x="15" y="240"/>
                  </a:lnTo>
                  <a:lnTo>
                    <a:pt x="45" y="255"/>
                  </a:lnTo>
                  <a:lnTo>
                    <a:pt x="60" y="240"/>
                  </a:lnTo>
                  <a:lnTo>
                    <a:pt x="60" y="225"/>
                  </a:lnTo>
                  <a:lnTo>
                    <a:pt x="45" y="165"/>
                  </a:lnTo>
                  <a:lnTo>
                    <a:pt x="45" y="105"/>
                  </a:lnTo>
                  <a:lnTo>
                    <a:pt x="60" y="45"/>
                  </a:lnTo>
                  <a:lnTo>
                    <a:pt x="90" y="0"/>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80" name="Freeform 90"/>
            <p:cNvSpPr>
              <a:spLocks/>
            </p:cNvSpPr>
            <p:nvPr/>
          </p:nvSpPr>
          <p:spPr bwMode="auto">
            <a:xfrm>
              <a:off x="14419" y="3001"/>
              <a:ext cx="378" cy="86"/>
            </a:xfrm>
            <a:custGeom>
              <a:avLst/>
              <a:gdLst>
                <a:gd name="T0" fmla="*/ 0 w 210"/>
                <a:gd name="T1" fmla="*/ 11 h 90"/>
                <a:gd name="T2" fmla="*/ 0 w 210"/>
                <a:gd name="T3" fmla="*/ 19 h 90"/>
                <a:gd name="T4" fmla="*/ 19291 w 210"/>
                <a:gd name="T5" fmla="*/ 36 h 90"/>
                <a:gd name="T6" fmla="*/ 38434 w 210"/>
                <a:gd name="T7" fmla="*/ 46 h 90"/>
                <a:gd name="T8" fmla="*/ 57987 w 210"/>
                <a:gd name="T9" fmla="*/ 54 h 90"/>
                <a:gd name="T10" fmla="*/ 86774 w 210"/>
                <a:gd name="T11" fmla="*/ 46 h 90"/>
                <a:gd name="T12" fmla="*/ 125372 w 210"/>
                <a:gd name="T13" fmla="*/ 28 h 90"/>
                <a:gd name="T14" fmla="*/ 134865 w 210"/>
                <a:gd name="T15" fmla="*/ 19 h 90"/>
                <a:gd name="T16" fmla="*/ 134865 w 210"/>
                <a:gd name="T17" fmla="*/ 11 h 90"/>
                <a:gd name="T18" fmla="*/ 134865 w 210"/>
                <a:gd name="T19" fmla="*/ 11 h 90"/>
                <a:gd name="T20" fmla="*/ 115567 w 210"/>
                <a:gd name="T21" fmla="*/ 19 h 90"/>
                <a:gd name="T22" fmla="*/ 96419 w 210"/>
                <a:gd name="T23" fmla="*/ 19 h 90"/>
                <a:gd name="T24" fmla="*/ 77135 w 210"/>
                <a:gd name="T25" fmla="*/ 19 h 90"/>
                <a:gd name="T26" fmla="*/ 48208 w 210"/>
                <a:gd name="T27" fmla="*/ 11 h 90"/>
                <a:gd name="T28" fmla="*/ 19291 w 210"/>
                <a:gd name="T29" fmla="*/ 0 h 90"/>
                <a:gd name="T30" fmla="*/ 0 w 210"/>
                <a:gd name="T31" fmla="*/ 11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0"/>
                <a:gd name="T49" fmla="*/ 0 h 90"/>
                <a:gd name="T50" fmla="*/ 210 w 210"/>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0" h="90">
                  <a:moveTo>
                    <a:pt x="0" y="15"/>
                  </a:moveTo>
                  <a:lnTo>
                    <a:pt x="0" y="30"/>
                  </a:lnTo>
                  <a:lnTo>
                    <a:pt x="30" y="60"/>
                  </a:lnTo>
                  <a:lnTo>
                    <a:pt x="60" y="75"/>
                  </a:lnTo>
                  <a:lnTo>
                    <a:pt x="90" y="90"/>
                  </a:lnTo>
                  <a:lnTo>
                    <a:pt x="135" y="75"/>
                  </a:lnTo>
                  <a:lnTo>
                    <a:pt x="195" y="45"/>
                  </a:lnTo>
                  <a:lnTo>
                    <a:pt x="210" y="30"/>
                  </a:lnTo>
                  <a:lnTo>
                    <a:pt x="210" y="15"/>
                  </a:lnTo>
                  <a:lnTo>
                    <a:pt x="180" y="30"/>
                  </a:lnTo>
                  <a:lnTo>
                    <a:pt x="150" y="30"/>
                  </a:lnTo>
                  <a:lnTo>
                    <a:pt x="120" y="30"/>
                  </a:lnTo>
                  <a:lnTo>
                    <a:pt x="75" y="15"/>
                  </a:lnTo>
                  <a:lnTo>
                    <a:pt x="30" y="0"/>
                  </a:lnTo>
                  <a:lnTo>
                    <a:pt x="0" y="1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81" name="Freeform 91"/>
            <p:cNvSpPr>
              <a:spLocks/>
            </p:cNvSpPr>
            <p:nvPr/>
          </p:nvSpPr>
          <p:spPr bwMode="auto">
            <a:xfrm>
              <a:off x="4161" y="10579"/>
              <a:ext cx="566" cy="287"/>
            </a:xfrm>
            <a:custGeom>
              <a:avLst/>
              <a:gdLst>
                <a:gd name="T0" fmla="*/ 179621 w 315"/>
                <a:gd name="T1" fmla="*/ 111 h 300"/>
                <a:gd name="T2" fmla="*/ 188963 w 315"/>
                <a:gd name="T3" fmla="*/ 129 h 300"/>
                <a:gd name="T4" fmla="*/ 188963 w 315"/>
                <a:gd name="T5" fmla="*/ 157 h 300"/>
                <a:gd name="T6" fmla="*/ 170046 w 315"/>
                <a:gd name="T7" fmla="*/ 157 h 300"/>
                <a:gd name="T8" fmla="*/ 132122 w 315"/>
                <a:gd name="T9" fmla="*/ 147 h 300"/>
                <a:gd name="T10" fmla="*/ 85319 w 315"/>
                <a:gd name="T11" fmla="*/ 157 h 300"/>
                <a:gd name="T12" fmla="*/ 47483 w 315"/>
                <a:gd name="T13" fmla="*/ 166 h 300"/>
                <a:gd name="T14" fmla="*/ 9550 w 315"/>
                <a:gd name="T15" fmla="*/ 185 h 300"/>
                <a:gd name="T16" fmla="*/ 0 w 315"/>
                <a:gd name="T17" fmla="*/ 185 h 300"/>
                <a:gd name="T18" fmla="*/ 0 w 315"/>
                <a:gd name="T19" fmla="*/ 185 h 300"/>
                <a:gd name="T20" fmla="*/ 9550 w 315"/>
                <a:gd name="T21" fmla="*/ 176 h 300"/>
                <a:gd name="T22" fmla="*/ 37933 w 315"/>
                <a:gd name="T23" fmla="*/ 147 h 300"/>
                <a:gd name="T24" fmla="*/ 94637 w 315"/>
                <a:gd name="T25" fmla="*/ 93 h 300"/>
                <a:gd name="T26" fmla="*/ 151117 w 315"/>
                <a:gd name="T27" fmla="*/ 37 h 300"/>
                <a:gd name="T28" fmla="*/ 179621 w 315"/>
                <a:gd name="T29" fmla="*/ 11 h 300"/>
                <a:gd name="T30" fmla="*/ 188963 w 315"/>
                <a:gd name="T31" fmla="*/ 11 h 300"/>
                <a:gd name="T32" fmla="*/ 198522 w 315"/>
                <a:gd name="T33" fmla="*/ 0 h 300"/>
                <a:gd name="T34" fmla="*/ 198522 w 315"/>
                <a:gd name="T35" fmla="*/ 11 h 300"/>
                <a:gd name="T36" fmla="*/ 188963 w 315"/>
                <a:gd name="T37" fmla="*/ 37 h 300"/>
                <a:gd name="T38" fmla="*/ 188963 w 315"/>
                <a:gd name="T39" fmla="*/ 65 h 300"/>
                <a:gd name="T40" fmla="*/ 170046 w 315"/>
                <a:gd name="T41" fmla="*/ 93 h 300"/>
                <a:gd name="T42" fmla="*/ 170046 w 315"/>
                <a:gd name="T43" fmla="*/ 101 h 300"/>
                <a:gd name="T44" fmla="*/ 179621 w 315"/>
                <a:gd name="T45" fmla="*/ 111 h 3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5"/>
                <a:gd name="T70" fmla="*/ 0 h 300"/>
                <a:gd name="T71" fmla="*/ 315 w 315"/>
                <a:gd name="T72" fmla="*/ 300 h 3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5" h="300">
                  <a:moveTo>
                    <a:pt x="285" y="180"/>
                  </a:moveTo>
                  <a:lnTo>
                    <a:pt x="300" y="210"/>
                  </a:lnTo>
                  <a:lnTo>
                    <a:pt x="300" y="255"/>
                  </a:lnTo>
                  <a:lnTo>
                    <a:pt x="270" y="255"/>
                  </a:lnTo>
                  <a:lnTo>
                    <a:pt x="210" y="240"/>
                  </a:lnTo>
                  <a:lnTo>
                    <a:pt x="135" y="255"/>
                  </a:lnTo>
                  <a:lnTo>
                    <a:pt x="75" y="270"/>
                  </a:lnTo>
                  <a:lnTo>
                    <a:pt x="15" y="300"/>
                  </a:lnTo>
                  <a:lnTo>
                    <a:pt x="0" y="300"/>
                  </a:lnTo>
                  <a:lnTo>
                    <a:pt x="15" y="285"/>
                  </a:lnTo>
                  <a:lnTo>
                    <a:pt x="60" y="240"/>
                  </a:lnTo>
                  <a:lnTo>
                    <a:pt x="150" y="150"/>
                  </a:lnTo>
                  <a:lnTo>
                    <a:pt x="240" y="60"/>
                  </a:lnTo>
                  <a:lnTo>
                    <a:pt x="285" y="15"/>
                  </a:lnTo>
                  <a:lnTo>
                    <a:pt x="300" y="15"/>
                  </a:lnTo>
                  <a:lnTo>
                    <a:pt x="315" y="0"/>
                  </a:lnTo>
                  <a:lnTo>
                    <a:pt x="315" y="15"/>
                  </a:lnTo>
                  <a:lnTo>
                    <a:pt x="300" y="60"/>
                  </a:lnTo>
                  <a:lnTo>
                    <a:pt x="300" y="105"/>
                  </a:lnTo>
                  <a:lnTo>
                    <a:pt x="270" y="150"/>
                  </a:lnTo>
                  <a:lnTo>
                    <a:pt x="270" y="165"/>
                  </a:lnTo>
                  <a:lnTo>
                    <a:pt x="285" y="180"/>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82" name="Freeform 92"/>
            <p:cNvSpPr>
              <a:spLocks/>
            </p:cNvSpPr>
            <p:nvPr/>
          </p:nvSpPr>
          <p:spPr bwMode="auto">
            <a:xfrm>
              <a:off x="4107" y="10923"/>
              <a:ext cx="405" cy="86"/>
            </a:xfrm>
            <a:custGeom>
              <a:avLst/>
              <a:gdLst>
                <a:gd name="T0" fmla="*/ 0 w 225"/>
                <a:gd name="T1" fmla="*/ 36 h 90"/>
                <a:gd name="T2" fmla="*/ 38434 w 225"/>
                <a:gd name="T3" fmla="*/ 11 h 90"/>
                <a:gd name="T4" fmla="*/ 77135 w 225"/>
                <a:gd name="T5" fmla="*/ 0 h 90"/>
                <a:gd name="T6" fmla="*/ 115567 w 225"/>
                <a:gd name="T7" fmla="*/ 0 h 90"/>
                <a:gd name="T8" fmla="*/ 144626 w 225"/>
                <a:gd name="T9" fmla="*/ 19 h 90"/>
                <a:gd name="T10" fmla="*/ 144626 w 225"/>
                <a:gd name="T11" fmla="*/ 28 h 90"/>
                <a:gd name="T12" fmla="*/ 144626 w 225"/>
                <a:gd name="T13" fmla="*/ 46 h 90"/>
                <a:gd name="T14" fmla="*/ 134865 w 225"/>
                <a:gd name="T15" fmla="*/ 54 h 90"/>
                <a:gd name="T16" fmla="*/ 115567 w 225"/>
                <a:gd name="T17" fmla="*/ 46 h 90"/>
                <a:gd name="T18" fmla="*/ 86774 w 225"/>
                <a:gd name="T19" fmla="*/ 28 h 90"/>
                <a:gd name="T20" fmla="*/ 57987 w 225"/>
                <a:gd name="T21" fmla="*/ 28 h 90"/>
                <a:gd name="T22" fmla="*/ 28949 w 225"/>
                <a:gd name="T23" fmla="*/ 28 h 90"/>
                <a:gd name="T24" fmla="*/ 0 w 225"/>
                <a:gd name="T25" fmla="*/ 46 h 90"/>
                <a:gd name="T26" fmla="*/ 0 w 225"/>
                <a:gd name="T27" fmla="*/ 46 h 90"/>
                <a:gd name="T28" fmla="*/ 0 w 225"/>
                <a:gd name="T29" fmla="*/ 36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5"/>
                <a:gd name="T46" fmla="*/ 0 h 90"/>
                <a:gd name="T47" fmla="*/ 225 w 225"/>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5" h="90">
                  <a:moveTo>
                    <a:pt x="0" y="60"/>
                  </a:moveTo>
                  <a:lnTo>
                    <a:pt x="60" y="15"/>
                  </a:lnTo>
                  <a:lnTo>
                    <a:pt x="120" y="0"/>
                  </a:lnTo>
                  <a:lnTo>
                    <a:pt x="180" y="0"/>
                  </a:lnTo>
                  <a:lnTo>
                    <a:pt x="225" y="30"/>
                  </a:lnTo>
                  <a:lnTo>
                    <a:pt x="225" y="45"/>
                  </a:lnTo>
                  <a:lnTo>
                    <a:pt x="225" y="75"/>
                  </a:lnTo>
                  <a:lnTo>
                    <a:pt x="210" y="90"/>
                  </a:lnTo>
                  <a:lnTo>
                    <a:pt x="180" y="75"/>
                  </a:lnTo>
                  <a:lnTo>
                    <a:pt x="135" y="45"/>
                  </a:lnTo>
                  <a:lnTo>
                    <a:pt x="90" y="45"/>
                  </a:lnTo>
                  <a:lnTo>
                    <a:pt x="45" y="45"/>
                  </a:lnTo>
                  <a:lnTo>
                    <a:pt x="0" y="75"/>
                  </a:lnTo>
                  <a:lnTo>
                    <a:pt x="0" y="60"/>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83" name="Freeform 93"/>
            <p:cNvSpPr>
              <a:spLocks/>
            </p:cNvSpPr>
            <p:nvPr/>
          </p:nvSpPr>
          <p:spPr bwMode="auto">
            <a:xfrm>
              <a:off x="4619" y="10909"/>
              <a:ext cx="189" cy="230"/>
            </a:xfrm>
            <a:custGeom>
              <a:avLst/>
              <a:gdLst>
                <a:gd name="T0" fmla="*/ 38434 w 105"/>
                <a:gd name="T1" fmla="*/ 12 h 240"/>
                <a:gd name="T2" fmla="*/ 57987 w 105"/>
                <a:gd name="T3" fmla="*/ 38 h 240"/>
                <a:gd name="T4" fmla="*/ 67477 w 105"/>
                <a:gd name="T5" fmla="*/ 66 h 240"/>
                <a:gd name="T6" fmla="*/ 67477 w 105"/>
                <a:gd name="T7" fmla="*/ 103 h 240"/>
                <a:gd name="T8" fmla="*/ 57987 w 105"/>
                <a:gd name="T9" fmla="*/ 141 h 240"/>
                <a:gd name="T10" fmla="*/ 38434 w 105"/>
                <a:gd name="T11" fmla="*/ 150 h 240"/>
                <a:gd name="T12" fmla="*/ 38434 w 105"/>
                <a:gd name="T13" fmla="*/ 150 h 240"/>
                <a:gd name="T14" fmla="*/ 38434 w 105"/>
                <a:gd name="T15" fmla="*/ 141 h 240"/>
                <a:gd name="T16" fmla="*/ 38434 w 105"/>
                <a:gd name="T17" fmla="*/ 132 h 240"/>
                <a:gd name="T18" fmla="*/ 28949 w 105"/>
                <a:gd name="T19" fmla="*/ 84 h 240"/>
                <a:gd name="T20" fmla="*/ 28949 w 105"/>
                <a:gd name="T21" fmla="*/ 56 h 240"/>
                <a:gd name="T22" fmla="*/ 9659 w 105"/>
                <a:gd name="T23" fmla="*/ 29 h 240"/>
                <a:gd name="T24" fmla="*/ 0 w 105"/>
                <a:gd name="T25" fmla="*/ 19 h 240"/>
                <a:gd name="T26" fmla="*/ 9659 w 105"/>
                <a:gd name="T27" fmla="*/ 12 h 240"/>
                <a:gd name="T28" fmla="*/ 19291 w 105"/>
                <a:gd name="T29" fmla="*/ 0 h 240"/>
                <a:gd name="T30" fmla="*/ 38434 w 105"/>
                <a:gd name="T31" fmla="*/ 12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240"/>
                <a:gd name="T50" fmla="*/ 105 w 105"/>
                <a:gd name="T51" fmla="*/ 240 h 2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240">
                  <a:moveTo>
                    <a:pt x="60" y="15"/>
                  </a:moveTo>
                  <a:lnTo>
                    <a:pt x="90" y="60"/>
                  </a:lnTo>
                  <a:lnTo>
                    <a:pt x="105" y="105"/>
                  </a:lnTo>
                  <a:lnTo>
                    <a:pt x="105" y="165"/>
                  </a:lnTo>
                  <a:lnTo>
                    <a:pt x="90" y="225"/>
                  </a:lnTo>
                  <a:lnTo>
                    <a:pt x="60" y="240"/>
                  </a:lnTo>
                  <a:lnTo>
                    <a:pt x="60" y="225"/>
                  </a:lnTo>
                  <a:lnTo>
                    <a:pt x="60" y="210"/>
                  </a:lnTo>
                  <a:lnTo>
                    <a:pt x="45" y="135"/>
                  </a:lnTo>
                  <a:lnTo>
                    <a:pt x="45" y="90"/>
                  </a:lnTo>
                  <a:lnTo>
                    <a:pt x="15" y="45"/>
                  </a:lnTo>
                  <a:lnTo>
                    <a:pt x="0" y="30"/>
                  </a:lnTo>
                  <a:lnTo>
                    <a:pt x="15" y="15"/>
                  </a:lnTo>
                  <a:lnTo>
                    <a:pt x="30" y="0"/>
                  </a:lnTo>
                  <a:lnTo>
                    <a:pt x="60" y="1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84" name="Freeform 94"/>
            <p:cNvSpPr>
              <a:spLocks/>
            </p:cNvSpPr>
            <p:nvPr/>
          </p:nvSpPr>
          <p:spPr bwMode="auto">
            <a:xfrm>
              <a:off x="3837" y="11139"/>
              <a:ext cx="80" cy="186"/>
            </a:xfrm>
            <a:custGeom>
              <a:avLst/>
              <a:gdLst>
                <a:gd name="T0" fmla="*/ 8452 w 45"/>
                <a:gd name="T1" fmla="*/ 10 h 195"/>
                <a:gd name="T2" fmla="*/ 8452 w 45"/>
                <a:gd name="T3" fmla="*/ 27 h 195"/>
                <a:gd name="T4" fmla="*/ 16672 w 45"/>
                <a:gd name="T5" fmla="*/ 53 h 195"/>
                <a:gd name="T6" fmla="*/ 25132 w 45"/>
                <a:gd name="T7" fmla="*/ 63 h 195"/>
                <a:gd name="T8" fmla="*/ 25132 w 45"/>
                <a:gd name="T9" fmla="*/ 71 h 195"/>
                <a:gd name="T10" fmla="*/ 8452 w 45"/>
                <a:gd name="T11" fmla="*/ 107 h 195"/>
                <a:gd name="T12" fmla="*/ 8452 w 45"/>
                <a:gd name="T13" fmla="*/ 116 h 195"/>
                <a:gd name="T14" fmla="*/ 0 w 45"/>
                <a:gd name="T15" fmla="*/ 107 h 195"/>
                <a:gd name="T16" fmla="*/ 8452 w 45"/>
                <a:gd name="T17" fmla="*/ 71 h 195"/>
                <a:gd name="T18" fmla="*/ 8452 w 45"/>
                <a:gd name="T19" fmla="*/ 63 h 195"/>
                <a:gd name="T20" fmla="*/ 0 w 45"/>
                <a:gd name="T21" fmla="*/ 46 h 195"/>
                <a:gd name="T22" fmla="*/ 8452 w 45"/>
                <a:gd name="T23" fmla="*/ 19 h 195"/>
                <a:gd name="T24" fmla="*/ 8452 w 45"/>
                <a:gd name="T25" fmla="*/ 0 h 195"/>
                <a:gd name="T26" fmla="*/ 8452 w 45"/>
                <a:gd name="T27" fmla="*/ 10 h 1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
                <a:gd name="T43" fmla="*/ 0 h 195"/>
                <a:gd name="T44" fmla="*/ 45 w 45"/>
                <a:gd name="T45" fmla="*/ 195 h 1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 h="195">
                  <a:moveTo>
                    <a:pt x="15" y="15"/>
                  </a:moveTo>
                  <a:lnTo>
                    <a:pt x="15" y="45"/>
                  </a:lnTo>
                  <a:lnTo>
                    <a:pt x="30" y="90"/>
                  </a:lnTo>
                  <a:lnTo>
                    <a:pt x="45" y="105"/>
                  </a:lnTo>
                  <a:lnTo>
                    <a:pt x="45" y="120"/>
                  </a:lnTo>
                  <a:lnTo>
                    <a:pt x="15" y="180"/>
                  </a:lnTo>
                  <a:lnTo>
                    <a:pt x="15" y="195"/>
                  </a:lnTo>
                  <a:lnTo>
                    <a:pt x="0" y="180"/>
                  </a:lnTo>
                  <a:lnTo>
                    <a:pt x="15" y="120"/>
                  </a:lnTo>
                  <a:lnTo>
                    <a:pt x="15" y="105"/>
                  </a:lnTo>
                  <a:lnTo>
                    <a:pt x="0" y="75"/>
                  </a:lnTo>
                  <a:lnTo>
                    <a:pt x="15" y="30"/>
                  </a:lnTo>
                  <a:lnTo>
                    <a:pt x="15" y="0"/>
                  </a:lnTo>
                  <a:lnTo>
                    <a:pt x="15" y="1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85" name="Freeform 95"/>
            <p:cNvSpPr>
              <a:spLocks/>
            </p:cNvSpPr>
            <p:nvPr/>
          </p:nvSpPr>
          <p:spPr bwMode="auto">
            <a:xfrm>
              <a:off x="3324" y="11037"/>
              <a:ext cx="540" cy="274"/>
            </a:xfrm>
            <a:custGeom>
              <a:avLst/>
              <a:gdLst>
                <a:gd name="T0" fmla="*/ 183053 w 300"/>
                <a:gd name="T1" fmla="*/ 0 h 285"/>
                <a:gd name="T2" fmla="*/ 173554 w 300"/>
                <a:gd name="T3" fmla="*/ 12 h 285"/>
                <a:gd name="T4" fmla="*/ 144626 w 300"/>
                <a:gd name="T5" fmla="*/ 30 h 285"/>
                <a:gd name="T6" fmla="*/ 86774 w 300"/>
                <a:gd name="T7" fmla="*/ 87 h 285"/>
                <a:gd name="T8" fmla="*/ 28949 w 300"/>
                <a:gd name="T9" fmla="*/ 146 h 285"/>
                <a:gd name="T10" fmla="*/ 9659 w 300"/>
                <a:gd name="T11" fmla="*/ 166 h 285"/>
                <a:gd name="T12" fmla="*/ 0 w 300"/>
                <a:gd name="T13" fmla="*/ 185 h 285"/>
                <a:gd name="T14" fmla="*/ 0 w 300"/>
                <a:gd name="T15" fmla="*/ 185 h 285"/>
                <a:gd name="T16" fmla="*/ 19291 w 300"/>
                <a:gd name="T17" fmla="*/ 185 h 285"/>
                <a:gd name="T18" fmla="*/ 67477 w 300"/>
                <a:gd name="T19" fmla="*/ 166 h 285"/>
                <a:gd name="T20" fmla="*/ 86774 w 300"/>
                <a:gd name="T21" fmla="*/ 166 h 285"/>
                <a:gd name="T22" fmla="*/ 106078 w 300"/>
                <a:gd name="T23" fmla="*/ 175 h 285"/>
                <a:gd name="T24" fmla="*/ 115567 w 300"/>
                <a:gd name="T25" fmla="*/ 175 h 285"/>
                <a:gd name="T26" fmla="*/ 115567 w 300"/>
                <a:gd name="T27" fmla="*/ 166 h 285"/>
                <a:gd name="T28" fmla="*/ 115567 w 300"/>
                <a:gd name="T29" fmla="*/ 137 h 285"/>
                <a:gd name="T30" fmla="*/ 134865 w 300"/>
                <a:gd name="T31" fmla="*/ 97 h 285"/>
                <a:gd name="T32" fmla="*/ 163895 w 300"/>
                <a:gd name="T33" fmla="*/ 49 h 285"/>
                <a:gd name="T34" fmla="*/ 183053 w 300"/>
                <a:gd name="T35" fmla="*/ 12 h 285"/>
                <a:gd name="T36" fmla="*/ 192852 w 300"/>
                <a:gd name="T37" fmla="*/ 0 h 285"/>
                <a:gd name="T38" fmla="*/ 183053 w 300"/>
                <a:gd name="T39" fmla="*/ 0 h 2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0"/>
                <a:gd name="T61" fmla="*/ 0 h 285"/>
                <a:gd name="T62" fmla="*/ 300 w 300"/>
                <a:gd name="T63" fmla="*/ 285 h 2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0" h="285">
                  <a:moveTo>
                    <a:pt x="285" y="0"/>
                  </a:moveTo>
                  <a:lnTo>
                    <a:pt x="270" y="15"/>
                  </a:lnTo>
                  <a:lnTo>
                    <a:pt x="225" y="45"/>
                  </a:lnTo>
                  <a:lnTo>
                    <a:pt x="135" y="135"/>
                  </a:lnTo>
                  <a:lnTo>
                    <a:pt x="45" y="225"/>
                  </a:lnTo>
                  <a:lnTo>
                    <a:pt x="15" y="255"/>
                  </a:lnTo>
                  <a:lnTo>
                    <a:pt x="0" y="285"/>
                  </a:lnTo>
                  <a:lnTo>
                    <a:pt x="30" y="285"/>
                  </a:lnTo>
                  <a:lnTo>
                    <a:pt x="105" y="255"/>
                  </a:lnTo>
                  <a:lnTo>
                    <a:pt x="135" y="255"/>
                  </a:lnTo>
                  <a:lnTo>
                    <a:pt x="165" y="270"/>
                  </a:lnTo>
                  <a:lnTo>
                    <a:pt x="180" y="270"/>
                  </a:lnTo>
                  <a:lnTo>
                    <a:pt x="180" y="255"/>
                  </a:lnTo>
                  <a:lnTo>
                    <a:pt x="180" y="210"/>
                  </a:lnTo>
                  <a:lnTo>
                    <a:pt x="210" y="150"/>
                  </a:lnTo>
                  <a:lnTo>
                    <a:pt x="255" y="75"/>
                  </a:lnTo>
                  <a:lnTo>
                    <a:pt x="285" y="15"/>
                  </a:lnTo>
                  <a:lnTo>
                    <a:pt x="300" y="0"/>
                  </a:lnTo>
                  <a:lnTo>
                    <a:pt x="285" y="0"/>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86" name="Freeform 96"/>
            <p:cNvSpPr>
              <a:spLocks/>
            </p:cNvSpPr>
            <p:nvPr/>
          </p:nvSpPr>
          <p:spPr bwMode="auto">
            <a:xfrm>
              <a:off x="3216" y="11009"/>
              <a:ext cx="378" cy="43"/>
            </a:xfrm>
            <a:custGeom>
              <a:avLst/>
              <a:gdLst>
                <a:gd name="T0" fmla="*/ 9659 w 210"/>
                <a:gd name="T1" fmla="*/ 11 h 45"/>
                <a:gd name="T2" fmla="*/ 28949 w 210"/>
                <a:gd name="T3" fmla="*/ 0 h 45"/>
                <a:gd name="T4" fmla="*/ 38434 w 210"/>
                <a:gd name="T5" fmla="*/ 0 h 45"/>
                <a:gd name="T6" fmla="*/ 57987 w 210"/>
                <a:gd name="T7" fmla="*/ 0 h 45"/>
                <a:gd name="T8" fmla="*/ 86774 w 210"/>
                <a:gd name="T9" fmla="*/ 11 h 45"/>
                <a:gd name="T10" fmla="*/ 115567 w 210"/>
                <a:gd name="T11" fmla="*/ 11 h 45"/>
                <a:gd name="T12" fmla="*/ 125372 w 210"/>
                <a:gd name="T13" fmla="*/ 0 h 45"/>
                <a:gd name="T14" fmla="*/ 134865 w 210"/>
                <a:gd name="T15" fmla="*/ 11 h 45"/>
                <a:gd name="T16" fmla="*/ 125372 w 210"/>
                <a:gd name="T17" fmla="*/ 19 h 45"/>
                <a:gd name="T18" fmla="*/ 96419 w 210"/>
                <a:gd name="T19" fmla="*/ 28 h 45"/>
                <a:gd name="T20" fmla="*/ 67477 w 210"/>
                <a:gd name="T21" fmla="*/ 28 h 45"/>
                <a:gd name="T22" fmla="*/ 28949 w 210"/>
                <a:gd name="T23" fmla="*/ 28 h 45"/>
                <a:gd name="T24" fmla="*/ 0 w 210"/>
                <a:gd name="T25" fmla="*/ 19 h 45"/>
                <a:gd name="T26" fmla="*/ 9659 w 210"/>
                <a:gd name="T27" fmla="*/ 11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0"/>
                <a:gd name="T43" fmla="*/ 0 h 45"/>
                <a:gd name="T44" fmla="*/ 210 w 210"/>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0" h="45">
                  <a:moveTo>
                    <a:pt x="15" y="15"/>
                  </a:moveTo>
                  <a:lnTo>
                    <a:pt x="45" y="0"/>
                  </a:lnTo>
                  <a:lnTo>
                    <a:pt x="60" y="0"/>
                  </a:lnTo>
                  <a:lnTo>
                    <a:pt x="90" y="0"/>
                  </a:lnTo>
                  <a:lnTo>
                    <a:pt x="135" y="15"/>
                  </a:lnTo>
                  <a:lnTo>
                    <a:pt x="180" y="15"/>
                  </a:lnTo>
                  <a:lnTo>
                    <a:pt x="195" y="0"/>
                  </a:lnTo>
                  <a:lnTo>
                    <a:pt x="210" y="15"/>
                  </a:lnTo>
                  <a:lnTo>
                    <a:pt x="195" y="30"/>
                  </a:lnTo>
                  <a:lnTo>
                    <a:pt x="150" y="45"/>
                  </a:lnTo>
                  <a:lnTo>
                    <a:pt x="105" y="45"/>
                  </a:lnTo>
                  <a:lnTo>
                    <a:pt x="45" y="45"/>
                  </a:lnTo>
                  <a:lnTo>
                    <a:pt x="0" y="30"/>
                  </a:lnTo>
                  <a:lnTo>
                    <a:pt x="15" y="1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87" name="Freeform 97"/>
            <p:cNvSpPr>
              <a:spLocks/>
            </p:cNvSpPr>
            <p:nvPr/>
          </p:nvSpPr>
          <p:spPr bwMode="auto">
            <a:xfrm>
              <a:off x="3945" y="10636"/>
              <a:ext cx="162" cy="244"/>
            </a:xfrm>
            <a:custGeom>
              <a:avLst/>
              <a:gdLst>
                <a:gd name="T0" fmla="*/ 9659 w 90"/>
                <a:gd name="T1" fmla="*/ 157 h 255"/>
                <a:gd name="T2" fmla="*/ 28949 w 90"/>
                <a:gd name="T3" fmla="*/ 121 h 255"/>
                <a:gd name="T4" fmla="*/ 57987 w 90"/>
                <a:gd name="T5" fmla="*/ 83 h 255"/>
                <a:gd name="T6" fmla="*/ 57987 w 90"/>
                <a:gd name="T7" fmla="*/ 37 h 255"/>
                <a:gd name="T8" fmla="*/ 57987 w 90"/>
                <a:gd name="T9" fmla="*/ 19 h 255"/>
                <a:gd name="T10" fmla="*/ 48208 w 90"/>
                <a:gd name="T11" fmla="*/ 11 h 255"/>
                <a:gd name="T12" fmla="*/ 38434 w 90"/>
                <a:gd name="T13" fmla="*/ 0 h 255"/>
                <a:gd name="T14" fmla="*/ 28949 w 90"/>
                <a:gd name="T15" fmla="*/ 0 h 255"/>
                <a:gd name="T16" fmla="*/ 19291 w 90"/>
                <a:gd name="T17" fmla="*/ 11 h 255"/>
                <a:gd name="T18" fmla="*/ 28949 w 90"/>
                <a:gd name="T19" fmla="*/ 19 h 255"/>
                <a:gd name="T20" fmla="*/ 38434 w 90"/>
                <a:gd name="T21" fmla="*/ 47 h 255"/>
                <a:gd name="T22" fmla="*/ 28949 w 90"/>
                <a:gd name="T23" fmla="*/ 83 h 255"/>
                <a:gd name="T24" fmla="*/ 19291 w 90"/>
                <a:gd name="T25" fmla="*/ 121 h 255"/>
                <a:gd name="T26" fmla="*/ 0 w 90"/>
                <a:gd name="T27" fmla="*/ 148 h 255"/>
                <a:gd name="T28" fmla="*/ 0 w 90"/>
                <a:gd name="T29" fmla="*/ 157 h 255"/>
                <a:gd name="T30" fmla="*/ 9659 w 90"/>
                <a:gd name="T31" fmla="*/ 15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255"/>
                <a:gd name="T50" fmla="*/ 90 w 90"/>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255">
                  <a:moveTo>
                    <a:pt x="15" y="255"/>
                  </a:moveTo>
                  <a:lnTo>
                    <a:pt x="45" y="195"/>
                  </a:lnTo>
                  <a:lnTo>
                    <a:pt x="90" y="135"/>
                  </a:lnTo>
                  <a:lnTo>
                    <a:pt x="90" y="60"/>
                  </a:lnTo>
                  <a:lnTo>
                    <a:pt x="90" y="30"/>
                  </a:lnTo>
                  <a:lnTo>
                    <a:pt x="75" y="15"/>
                  </a:lnTo>
                  <a:lnTo>
                    <a:pt x="60" y="0"/>
                  </a:lnTo>
                  <a:lnTo>
                    <a:pt x="45" y="0"/>
                  </a:lnTo>
                  <a:lnTo>
                    <a:pt x="30" y="15"/>
                  </a:lnTo>
                  <a:lnTo>
                    <a:pt x="45" y="30"/>
                  </a:lnTo>
                  <a:lnTo>
                    <a:pt x="60" y="75"/>
                  </a:lnTo>
                  <a:lnTo>
                    <a:pt x="45" y="135"/>
                  </a:lnTo>
                  <a:lnTo>
                    <a:pt x="30" y="195"/>
                  </a:lnTo>
                  <a:lnTo>
                    <a:pt x="0" y="240"/>
                  </a:lnTo>
                  <a:lnTo>
                    <a:pt x="0" y="255"/>
                  </a:lnTo>
                  <a:lnTo>
                    <a:pt x="15" y="25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88" name="Freeform 98"/>
            <p:cNvSpPr>
              <a:spLocks/>
            </p:cNvSpPr>
            <p:nvPr/>
          </p:nvSpPr>
          <p:spPr bwMode="auto">
            <a:xfrm>
              <a:off x="3486" y="10564"/>
              <a:ext cx="378" cy="86"/>
            </a:xfrm>
            <a:custGeom>
              <a:avLst/>
              <a:gdLst>
                <a:gd name="T0" fmla="*/ 134865 w 210"/>
                <a:gd name="T1" fmla="*/ 54 h 90"/>
                <a:gd name="T2" fmla="*/ 134865 w 210"/>
                <a:gd name="T3" fmla="*/ 46 h 90"/>
                <a:gd name="T4" fmla="*/ 115567 w 210"/>
                <a:gd name="T5" fmla="*/ 28 h 90"/>
                <a:gd name="T6" fmla="*/ 106078 w 210"/>
                <a:gd name="T7" fmla="*/ 11 h 90"/>
                <a:gd name="T8" fmla="*/ 77135 w 210"/>
                <a:gd name="T9" fmla="*/ 0 h 90"/>
                <a:gd name="T10" fmla="*/ 48208 w 210"/>
                <a:gd name="T11" fmla="*/ 11 h 90"/>
                <a:gd name="T12" fmla="*/ 9659 w 210"/>
                <a:gd name="T13" fmla="*/ 36 h 90"/>
                <a:gd name="T14" fmla="*/ 0 w 210"/>
                <a:gd name="T15" fmla="*/ 46 h 90"/>
                <a:gd name="T16" fmla="*/ 0 w 210"/>
                <a:gd name="T17" fmla="*/ 46 h 90"/>
                <a:gd name="T18" fmla="*/ 9659 w 210"/>
                <a:gd name="T19" fmla="*/ 54 h 90"/>
                <a:gd name="T20" fmla="*/ 19291 w 210"/>
                <a:gd name="T21" fmla="*/ 46 h 90"/>
                <a:gd name="T22" fmla="*/ 48208 w 210"/>
                <a:gd name="T23" fmla="*/ 46 h 90"/>
                <a:gd name="T24" fmla="*/ 57987 w 210"/>
                <a:gd name="T25" fmla="*/ 46 h 90"/>
                <a:gd name="T26" fmla="*/ 86774 w 210"/>
                <a:gd name="T27" fmla="*/ 46 h 90"/>
                <a:gd name="T28" fmla="*/ 115567 w 210"/>
                <a:gd name="T29" fmla="*/ 54 h 90"/>
                <a:gd name="T30" fmla="*/ 134865 w 210"/>
                <a:gd name="T31" fmla="*/ 54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0"/>
                <a:gd name="T49" fmla="*/ 0 h 90"/>
                <a:gd name="T50" fmla="*/ 210 w 210"/>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0" h="90">
                  <a:moveTo>
                    <a:pt x="210" y="90"/>
                  </a:moveTo>
                  <a:lnTo>
                    <a:pt x="210" y="75"/>
                  </a:lnTo>
                  <a:lnTo>
                    <a:pt x="180" y="45"/>
                  </a:lnTo>
                  <a:lnTo>
                    <a:pt x="165" y="15"/>
                  </a:lnTo>
                  <a:lnTo>
                    <a:pt x="120" y="0"/>
                  </a:lnTo>
                  <a:lnTo>
                    <a:pt x="75" y="15"/>
                  </a:lnTo>
                  <a:lnTo>
                    <a:pt x="15" y="60"/>
                  </a:lnTo>
                  <a:lnTo>
                    <a:pt x="0" y="75"/>
                  </a:lnTo>
                  <a:lnTo>
                    <a:pt x="15" y="90"/>
                  </a:lnTo>
                  <a:lnTo>
                    <a:pt x="30" y="75"/>
                  </a:lnTo>
                  <a:lnTo>
                    <a:pt x="75" y="75"/>
                  </a:lnTo>
                  <a:lnTo>
                    <a:pt x="90" y="75"/>
                  </a:lnTo>
                  <a:lnTo>
                    <a:pt x="135" y="75"/>
                  </a:lnTo>
                  <a:lnTo>
                    <a:pt x="180" y="90"/>
                  </a:lnTo>
                  <a:lnTo>
                    <a:pt x="210" y="90"/>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89" name="Freeform 99"/>
            <p:cNvSpPr>
              <a:spLocks/>
            </p:cNvSpPr>
            <p:nvPr/>
          </p:nvSpPr>
          <p:spPr bwMode="auto">
            <a:xfrm>
              <a:off x="4161" y="2785"/>
              <a:ext cx="566" cy="287"/>
            </a:xfrm>
            <a:custGeom>
              <a:avLst/>
              <a:gdLst>
                <a:gd name="T0" fmla="*/ 179621 w 315"/>
                <a:gd name="T1" fmla="*/ 83 h 300"/>
                <a:gd name="T2" fmla="*/ 188963 w 315"/>
                <a:gd name="T3" fmla="*/ 55 h 300"/>
                <a:gd name="T4" fmla="*/ 188963 w 315"/>
                <a:gd name="T5" fmla="*/ 37 h 300"/>
                <a:gd name="T6" fmla="*/ 170046 w 315"/>
                <a:gd name="T7" fmla="*/ 37 h 300"/>
                <a:gd name="T8" fmla="*/ 132122 w 315"/>
                <a:gd name="T9" fmla="*/ 47 h 300"/>
                <a:gd name="T10" fmla="*/ 85319 w 315"/>
                <a:gd name="T11" fmla="*/ 37 h 300"/>
                <a:gd name="T12" fmla="*/ 47483 w 315"/>
                <a:gd name="T13" fmla="*/ 28 h 300"/>
                <a:gd name="T14" fmla="*/ 9550 w 315"/>
                <a:gd name="T15" fmla="*/ 11 h 300"/>
                <a:gd name="T16" fmla="*/ 0 w 315"/>
                <a:gd name="T17" fmla="*/ 0 h 300"/>
                <a:gd name="T18" fmla="*/ 0 w 315"/>
                <a:gd name="T19" fmla="*/ 11 h 300"/>
                <a:gd name="T20" fmla="*/ 9550 w 315"/>
                <a:gd name="T21" fmla="*/ 19 h 300"/>
                <a:gd name="T22" fmla="*/ 37933 w 315"/>
                <a:gd name="T23" fmla="*/ 37 h 300"/>
                <a:gd name="T24" fmla="*/ 94637 w 315"/>
                <a:gd name="T25" fmla="*/ 101 h 300"/>
                <a:gd name="T26" fmla="*/ 151117 w 315"/>
                <a:gd name="T27" fmla="*/ 157 h 300"/>
                <a:gd name="T28" fmla="*/ 179621 w 315"/>
                <a:gd name="T29" fmla="*/ 176 h 300"/>
                <a:gd name="T30" fmla="*/ 188963 w 315"/>
                <a:gd name="T31" fmla="*/ 185 h 300"/>
                <a:gd name="T32" fmla="*/ 198522 w 315"/>
                <a:gd name="T33" fmla="*/ 185 h 300"/>
                <a:gd name="T34" fmla="*/ 198522 w 315"/>
                <a:gd name="T35" fmla="*/ 185 h 300"/>
                <a:gd name="T36" fmla="*/ 188963 w 315"/>
                <a:gd name="T37" fmla="*/ 157 h 300"/>
                <a:gd name="T38" fmla="*/ 188963 w 315"/>
                <a:gd name="T39" fmla="*/ 129 h 300"/>
                <a:gd name="T40" fmla="*/ 170046 w 315"/>
                <a:gd name="T41" fmla="*/ 101 h 300"/>
                <a:gd name="T42" fmla="*/ 170046 w 315"/>
                <a:gd name="T43" fmla="*/ 93 h 300"/>
                <a:gd name="T44" fmla="*/ 179621 w 315"/>
                <a:gd name="T45" fmla="*/ 83 h 3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5"/>
                <a:gd name="T70" fmla="*/ 0 h 300"/>
                <a:gd name="T71" fmla="*/ 315 w 315"/>
                <a:gd name="T72" fmla="*/ 300 h 3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5" h="300">
                  <a:moveTo>
                    <a:pt x="285" y="135"/>
                  </a:moveTo>
                  <a:lnTo>
                    <a:pt x="300" y="90"/>
                  </a:lnTo>
                  <a:lnTo>
                    <a:pt x="300" y="60"/>
                  </a:lnTo>
                  <a:lnTo>
                    <a:pt x="270" y="60"/>
                  </a:lnTo>
                  <a:lnTo>
                    <a:pt x="210" y="75"/>
                  </a:lnTo>
                  <a:lnTo>
                    <a:pt x="135" y="60"/>
                  </a:lnTo>
                  <a:lnTo>
                    <a:pt x="75" y="45"/>
                  </a:lnTo>
                  <a:lnTo>
                    <a:pt x="15" y="15"/>
                  </a:lnTo>
                  <a:lnTo>
                    <a:pt x="0" y="0"/>
                  </a:lnTo>
                  <a:lnTo>
                    <a:pt x="0" y="15"/>
                  </a:lnTo>
                  <a:lnTo>
                    <a:pt x="15" y="30"/>
                  </a:lnTo>
                  <a:lnTo>
                    <a:pt x="60" y="60"/>
                  </a:lnTo>
                  <a:lnTo>
                    <a:pt x="150" y="165"/>
                  </a:lnTo>
                  <a:lnTo>
                    <a:pt x="240" y="255"/>
                  </a:lnTo>
                  <a:lnTo>
                    <a:pt x="285" y="285"/>
                  </a:lnTo>
                  <a:lnTo>
                    <a:pt x="300" y="300"/>
                  </a:lnTo>
                  <a:lnTo>
                    <a:pt x="315" y="300"/>
                  </a:lnTo>
                  <a:lnTo>
                    <a:pt x="300" y="255"/>
                  </a:lnTo>
                  <a:lnTo>
                    <a:pt x="300" y="210"/>
                  </a:lnTo>
                  <a:lnTo>
                    <a:pt x="270" y="165"/>
                  </a:lnTo>
                  <a:lnTo>
                    <a:pt x="270" y="150"/>
                  </a:lnTo>
                  <a:lnTo>
                    <a:pt x="285" y="13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90" name="Freeform 100"/>
            <p:cNvSpPr>
              <a:spLocks/>
            </p:cNvSpPr>
            <p:nvPr/>
          </p:nvSpPr>
          <p:spPr bwMode="auto">
            <a:xfrm>
              <a:off x="4107" y="2656"/>
              <a:ext cx="405" cy="86"/>
            </a:xfrm>
            <a:custGeom>
              <a:avLst/>
              <a:gdLst>
                <a:gd name="T0" fmla="*/ 0 w 225"/>
                <a:gd name="T1" fmla="*/ 11 h 90"/>
                <a:gd name="T2" fmla="*/ 38434 w 225"/>
                <a:gd name="T3" fmla="*/ 36 h 90"/>
                <a:gd name="T4" fmla="*/ 77135 w 225"/>
                <a:gd name="T5" fmla="*/ 54 h 90"/>
                <a:gd name="T6" fmla="*/ 115567 w 225"/>
                <a:gd name="T7" fmla="*/ 54 h 90"/>
                <a:gd name="T8" fmla="*/ 144626 w 225"/>
                <a:gd name="T9" fmla="*/ 36 h 90"/>
                <a:gd name="T10" fmla="*/ 144626 w 225"/>
                <a:gd name="T11" fmla="*/ 28 h 90"/>
                <a:gd name="T12" fmla="*/ 144626 w 225"/>
                <a:gd name="T13" fmla="*/ 11 h 90"/>
                <a:gd name="T14" fmla="*/ 134865 w 225"/>
                <a:gd name="T15" fmla="*/ 0 h 90"/>
                <a:gd name="T16" fmla="*/ 115567 w 225"/>
                <a:gd name="T17" fmla="*/ 0 h 90"/>
                <a:gd name="T18" fmla="*/ 86774 w 225"/>
                <a:gd name="T19" fmla="*/ 19 h 90"/>
                <a:gd name="T20" fmla="*/ 57987 w 225"/>
                <a:gd name="T21" fmla="*/ 28 h 90"/>
                <a:gd name="T22" fmla="*/ 28949 w 225"/>
                <a:gd name="T23" fmla="*/ 28 h 90"/>
                <a:gd name="T24" fmla="*/ 0 w 225"/>
                <a:gd name="T25" fmla="*/ 11 h 90"/>
                <a:gd name="T26" fmla="*/ 0 w 225"/>
                <a:gd name="T27" fmla="*/ 11 h 90"/>
                <a:gd name="T28" fmla="*/ 0 w 225"/>
                <a:gd name="T29" fmla="*/ 11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5"/>
                <a:gd name="T46" fmla="*/ 0 h 90"/>
                <a:gd name="T47" fmla="*/ 225 w 225"/>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5" h="90">
                  <a:moveTo>
                    <a:pt x="0" y="15"/>
                  </a:moveTo>
                  <a:lnTo>
                    <a:pt x="60" y="60"/>
                  </a:lnTo>
                  <a:lnTo>
                    <a:pt x="120" y="90"/>
                  </a:lnTo>
                  <a:lnTo>
                    <a:pt x="180" y="90"/>
                  </a:lnTo>
                  <a:lnTo>
                    <a:pt x="225" y="60"/>
                  </a:lnTo>
                  <a:lnTo>
                    <a:pt x="225" y="45"/>
                  </a:lnTo>
                  <a:lnTo>
                    <a:pt x="225" y="15"/>
                  </a:lnTo>
                  <a:lnTo>
                    <a:pt x="210" y="0"/>
                  </a:lnTo>
                  <a:lnTo>
                    <a:pt x="180" y="0"/>
                  </a:lnTo>
                  <a:lnTo>
                    <a:pt x="135" y="30"/>
                  </a:lnTo>
                  <a:lnTo>
                    <a:pt x="90" y="45"/>
                  </a:lnTo>
                  <a:lnTo>
                    <a:pt x="45" y="45"/>
                  </a:lnTo>
                  <a:lnTo>
                    <a:pt x="0" y="1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91" name="Freeform 101"/>
            <p:cNvSpPr>
              <a:spLocks/>
            </p:cNvSpPr>
            <p:nvPr/>
          </p:nvSpPr>
          <p:spPr bwMode="auto">
            <a:xfrm>
              <a:off x="4619" y="2527"/>
              <a:ext cx="189" cy="215"/>
            </a:xfrm>
            <a:custGeom>
              <a:avLst/>
              <a:gdLst>
                <a:gd name="T0" fmla="*/ 38434 w 105"/>
                <a:gd name="T1" fmla="*/ 136 h 225"/>
                <a:gd name="T2" fmla="*/ 57987 w 105"/>
                <a:gd name="T3" fmla="*/ 109 h 225"/>
                <a:gd name="T4" fmla="*/ 67477 w 105"/>
                <a:gd name="T5" fmla="*/ 73 h 225"/>
                <a:gd name="T6" fmla="*/ 67477 w 105"/>
                <a:gd name="T7" fmla="*/ 36 h 225"/>
                <a:gd name="T8" fmla="*/ 57987 w 105"/>
                <a:gd name="T9" fmla="*/ 11 h 225"/>
                <a:gd name="T10" fmla="*/ 38434 w 105"/>
                <a:gd name="T11" fmla="*/ 0 h 225"/>
                <a:gd name="T12" fmla="*/ 38434 w 105"/>
                <a:gd name="T13" fmla="*/ 0 h 225"/>
                <a:gd name="T14" fmla="*/ 38434 w 105"/>
                <a:gd name="T15" fmla="*/ 0 h 225"/>
                <a:gd name="T16" fmla="*/ 38434 w 105"/>
                <a:gd name="T17" fmla="*/ 19 h 225"/>
                <a:gd name="T18" fmla="*/ 28949 w 105"/>
                <a:gd name="T19" fmla="*/ 64 h 225"/>
                <a:gd name="T20" fmla="*/ 28949 w 105"/>
                <a:gd name="T21" fmla="*/ 91 h 225"/>
                <a:gd name="T22" fmla="*/ 9659 w 105"/>
                <a:gd name="T23" fmla="*/ 109 h 225"/>
                <a:gd name="T24" fmla="*/ 0 w 105"/>
                <a:gd name="T25" fmla="*/ 118 h 225"/>
                <a:gd name="T26" fmla="*/ 9659 w 105"/>
                <a:gd name="T27" fmla="*/ 136 h 225"/>
                <a:gd name="T28" fmla="*/ 19291 w 105"/>
                <a:gd name="T29" fmla="*/ 136 h 225"/>
                <a:gd name="T30" fmla="*/ 38434 w 105"/>
                <a:gd name="T31" fmla="*/ 136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225"/>
                <a:gd name="T50" fmla="*/ 105 w 105"/>
                <a:gd name="T51" fmla="*/ 225 h 2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225">
                  <a:moveTo>
                    <a:pt x="60" y="225"/>
                  </a:moveTo>
                  <a:lnTo>
                    <a:pt x="90" y="180"/>
                  </a:lnTo>
                  <a:lnTo>
                    <a:pt x="105" y="120"/>
                  </a:lnTo>
                  <a:lnTo>
                    <a:pt x="105" y="60"/>
                  </a:lnTo>
                  <a:lnTo>
                    <a:pt x="90" y="15"/>
                  </a:lnTo>
                  <a:lnTo>
                    <a:pt x="60" y="0"/>
                  </a:lnTo>
                  <a:lnTo>
                    <a:pt x="60" y="30"/>
                  </a:lnTo>
                  <a:lnTo>
                    <a:pt x="45" y="105"/>
                  </a:lnTo>
                  <a:lnTo>
                    <a:pt x="45" y="150"/>
                  </a:lnTo>
                  <a:lnTo>
                    <a:pt x="15" y="180"/>
                  </a:lnTo>
                  <a:lnTo>
                    <a:pt x="0" y="195"/>
                  </a:lnTo>
                  <a:lnTo>
                    <a:pt x="15" y="225"/>
                  </a:lnTo>
                  <a:lnTo>
                    <a:pt x="30" y="225"/>
                  </a:lnTo>
                  <a:lnTo>
                    <a:pt x="60" y="22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92" name="Freeform 102"/>
            <p:cNvSpPr>
              <a:spLocks/>
            </p:cNvSpPr>
            <p:nvPr/>
          </p:nvSpPr>
          <p:spPr bwMode="auto">
            <a:xfrm>
              <a:off x="3837" y="2340"/>
              <a:ext cx="80" cy="187"/>
            </a:xfrm>
            <a:custGeom>
              <a:avLst/>
              <a:gdLst>
                <a:gd name="T0" fmla="*/ 8452 w 45"/>
                <a:gd name="T1" fmla="*/ 105 h 195"/>
                <a:gd name="T2" fmla="*/ 8452 w 45"/>
                <a:gd name="T3" fmla="*/ 85 h 195"/>
                <a:gd name="T4" fmla="*/ 16672 w 45"/>
                <a:gd name="T5" fmla="*/ 67 h 195"/>
                <a:gd name="T6" fmla="*/ 25132 w 45"/>
                <a:gd name="T7" fmla="*/ 56 h 195"/>
                <a:gd name="T8" fmla="*/ 25132 w 45"/>
                <a:gd name="T9" fmla="*/ 38 h 195"/>
                <a:gd name="T10" fmla="*/ 8452 w 45"/>
                <a:gd name="T11" fmla="*/ 0 h 195"/>
                <a:gd name="T12" fmla="*/ 0 w 45"/>
                <a:gd name="T13" fmla="*/ 12 h 195"/>
                <a:gd name="T14" fmla="*/ 8452 w 45"/>
                <a:gd name="T15" fmla="*/ 48 h 195"/>
                <a:gd name="T16" fmla="*/ 8452 w 45"/>
                <a:gd name="T17" fmla="*/ 56 h 195"/>
                <a:gd name="T18" fmla="*/ 0 w 45"/>
                <a:gd name="T19" fmla="*/ 76 h 195"/>
                <a:gd name="T20" fmla="*/ 8452 w 45"/>
                <a:gd name="T21" fmla="*/ 105 h 195"/>
                <a:gd name="T22" fmla="*/ 8452 w 45"/>
                <a:gd name="T23" fmla="*/ 114 h 195"/>
                <a:gd name="T24" fmla="*/ 8452 w 45"/>
                <a:gd name="T25" fmla="*/ 124 h 195"/>
                <a:gd name="T26" fmla="*/ 8452 w 45"/>
                <a:gd name="T27" fmla="*/ 105 h 1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
                <a:gd name="T43" fmla="*/ 0 h 195"/>
                <a:gd name="T44" fmla="*/ 45 w 45"/>
                <a:gd name="T45" fmla="*/ 195 h 1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 h="195">
                  <a:moveTo>
                    <a:pt x="15" y="165"/>
                  </a:moveTo>
                  <a:lnTo>
                    <a:pt x="15" y="135"/>
                  </a:lnTo>
                  <a:lnTo>
                    <a:pt x="30" y="105"/>
                  </a:lnTo>
                  <a:lnTo>
                    <a:pt x="45" y="90"/>
                  </a:lnTo>
                  <a:lnTo>
                    <a:pt x="45" y="60"/>
                  </a:lnTo>
                  <a:lnTo>
                    <a:pt x="15" y="0"/>
                  </a:lnTo>
                  <a:lnTo>
                    <a:pt x="0" y="15"/>
                  </a:lnTo>
                  <a:lnTo>
                    <a:pt x="15" y="75"/>
                  </a:lnTo>
                  <a:lnTo>
                    <a:pt x="15" y="90"/>
                  </a:lnTo>
                  <a:lnTo>
                    <a:pt x="0" y="120"/>
                  </a:lnTo>
                  <a:lnTo>
                    <a:pt x="15" y="165"/>
                  </a:lnTo>
                  <a:lnTo>
                    <a:pt x="15" y="180"/>
                  </a:lnTo>
                  <a:lnTo>
                    <a:pt x="15" y="195"/>
                  </a:lnTo>
                  <a:lnTo>
                    <a:pt x="15" y="16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93" name="Freeform 103"/>
            <p:cNvSpPr>
              <a:spLocks/>
            </p:cNvSpPr>
            <p:nvPr/>
          </p:nvSpPr>
          <p:spPr bwMode="auto">
            <a:xfrm>
              <a:off x="3324" y="2355"/>
              <a:ext cx="540" cy="272"/>
            </a:xfrm>
            <a:custGeom>
              <a:avLst/>
              <a:gdLst>
                <a:gd name="T0" fmla="*/ 183053 w 300"/>
                <a:gd name="T1" fmla="*/ 171 h 285"/>
                <a:gd name="T2" fmla="*/ 173554 w 300"/>
                <a:gd name="T3" fmla="*/ 162 h 285"/>
                <a:gd name="T4" fmla="*/ 144626 w 300"/>
                <a:gd name="T5" fmla="*/ 143 h 285"/>
                <a:gd name="T6" fmla="*/ 86774 w 300"/>
                <a:gd name="T7" fmla="*/ 90 h 285"/>
                <a:gd name="T8" fmla="*/ 28949 w 300"/>
                <a:gd name="T9" fmla="*/ 27 h 285"/>
                <a:gd name="T10" fmla="*/ 9659 w 300"/>
                <a:gd name="T11" fmla="*/ 10 h 285"/>
                <a:gd name="T12" fmla="*/ 0 w 300"/>
                <a:gd name="T13" fmla="*/ 0 h 285"/>
                <a:gd name="T14" fmla="*/ 0 w 300"/>
                <a:gd name="T15" fmla="*/ 0 h 285"/>
                <a:gd name="T16" fmla="*/ 19291 w 300"/>
                <a:gd name="T17" fmla="*/ 0 h 285"/>
                <a:gd name="T18" fmla="*/ 67477 w 300"/>
                <a:gd name="T19" fmla="*/ 10 h 285"/>
                <a:gd name="T20" fmla="*/ 86774 w 300"/>
                <a:gd name="T21" fmla="*/ 10 h 285"/>
                <a:gd name="T22" fmla="*/ 106078 w 300"/>
                <a:gd name="T23" fmla="*/ 0 h 285"/>
                <a:gd name="T24" fmla="*/ 115567 w 300"/>
                <a:gd name="T25" fmla="*/ 0 h 285"/>
                <a:gd name="T26" fmla="*/ 115567 w 300"/>
                <a:gd name="T27" fmla="*/ 10 h 285"/>
                <a:gd name="T28" fmla="*/ 115567 w 300"/>
                <a:gd name="T29" fmla="*/ 46 h 285"/>
                <a:gd name="T30" fmla="*/ 134865 w 300"/>
                <a:gd name="T31" fmla="*/ 81 h 285"/>
                <a:gd name="T32" fmla="*/ 163895 w 300"/>
                <a:gd name="T33" fmla="*/ 125 h 285"/>
                <a:gd name="T34" fmla="*/ 183053 w 300"/>
                <a:gd name="T35" fmla="*/ 152 h 285"/>
                <a:gd name="T36" fmla="*/ 192852 w 300"/>
                <a:gd name="T37" fmla="*/ 171 h 285"/>
                <a:gd name="T38" fmla="*/ 183053 w 300"/>
                <a:gd name="T39" fmla="*/ 171 h 2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0"/>
                <a:gd name="T61" fmla="*/ 0 h 285"/>
                <a:gd name="T62" fmla="*/ 300 w 300"/>
                <a:gd name="T63" fmla="*/ 285 h 2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0" h="285">
                  <a:moveTo>
                    <a:pt x="285" y="285"/>
                  </a:moveTo>
                  <a:lnTo>
                    <a:pt x="270" y="270"/>
                  </a:lnTo>
                  <a:lnTo>
                    <a:pt x="225" y="240"/>
                  </a:lnTo>
                  <a:lnTo>
                    <a:pt x="135" y="150"/>
                  </a:lnTo>
                  <a:lnTo>
                    <a:pt x="45" y="45"/>
                  </a:lnTo>
                  <a:lnTo>
                    <a:pt x="15" y="15"/>
                  </a:lnTo>
                  <a:lnTo>
                    <a:pt x="0" y="0"/>
                  </a:lnTo>
                  <a:lnTo>
                    <a:pt x="30" y="0"/>
                  </a:lnTo>
                  <a:lnTo>
                    <a:pt x="105" y="15"/>
                  </a:lnTo>
                  <a:lnTo>
                    <a:pt x="135" y="15"/>
                  </a:lnTo>
                  <a:lnTo>
                    <a:pt x="165" y="0"/>
                  </a:lnTo>
                  <a:lnTo>
                    <a:pt x="180" y="0"/>
                  </a:lnTo>
                  <a:lnTo>
                    <a:pt x="180" y="15"/>
                  </a:lnTo>
                  <a:lnTo>
                    <a:pt x="180" y="75"/>
                  </a:lnTo>
                  <a:lnTo>
                    <a:pt x="210" y="135"/>
                  </a:lnTo>
                  <a:lnTo>
                    <a:pt x="255" y="210"/>
                  </a:lnTo>
                  <a:lnTo>
                    <a:pt x="285" y="255"/>
                  </a:lnTo>
                  <a:lnTo>
                    <a:pt x="300" y="285"/>
                  </a:lnTo>
                  <a:lnTo>
                    <a:pt x="285" y="28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94" name="Freeform 104"/>
            <p:cNvSpPr>
              <a:spLocks/>
            </p:cNvSpPr>
            <p:nvPr/>
          </p:nvSpPr>
          <p:spPr bwMode="auto">
            <a:xfrm>
              <a:off x="3216" y="2614"/>
              <a:ext cx="378" cy="42"/>
            </a:xfrm>
            <a:custGeom>
              <a:avLst/>
              <a:gdLst>
                <a:gd name="T0" fmla="*/ 9659 w 210"/>
                <a:gd name="T1" fmla="*/ 7 h 45"/>
                <a:gd name="T2" fmla="*/ 28949 w 210"/>
                <a:gd name="T3" fmla="*/ 21 h 45"/>
                <a:gd name="T4" fmla="*/ 38434 w 210"/>
                <a:gd name="T5" fmla="*/ 21 h 45"/>
                <a:gd name="T6" fmla="*/ 57987 w 210"/>
                <a:gd name="T7" fmla="*/ 15 h 45"/>
                <a:gd name="T8" fmla="*/ 86774 w 210"/>
                <a:gd name="T9" fmla="*/ 7 h 45"/>
                <a:gd name="T10" fmla="*/ 115567 w 210"/>
                <a:gd name="T11" fmla="*/ 15 h 45"/>
                <a:gd name="T12" fmla="*/ 125372 w 210"/>
                <a:gd name="T13" fmla="*/ 15 h 45"/>
                <a:gd name="T14" fmla="*/ 134865 w 210"/>
                <a:gd name="T15" fmla="*/ 15 h 45"/>
                <a:gd name="T16" fmla="*/ 134865 w 210"/>
                <a:gd name="T17" fmla="*/ 7 h 45"/>
                <a:gd name="T18" fmla="*/ 125372 w 210"/>
                <a:gd name="T19" fmla="*/ 7 h 45"/>
                <a:gd name="T20" fmla="*/ 96419 w 210"/>
                <a:gd name="T21" fmla="*/ 0 h 45"/>
                <a:gd name="T22" fmla="*/ 67477 w 210"/>
                <a:gd name="T23" fmla="*/ 0 h 45"/>
                <a:gd name="T24" fmla="*/ 28949 w 210"/>
                <a:gd name="T25" fmla="*/ 0 h 45"/>
                <a:gd name="T26" fmla="*/ 0 w 210"/>
                <a:gd name="T27" fmla="*/ 7 h 45"/>
                <a:gd name="T28" fmla="*/ 0 w 210"/>
                <a:gd name="T29" fmla="*/ 7 h 45"/>
                <a:gd name="T30" fmla="*/ 9659 w 210"/>
                <a:gd name="T31" fmla="*/ 7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0"/>
                <a:gd name="T49" fmla="*/ 0 h 45"/>
                <a:gd name="T50" fmla="*/ 210 w 210"/>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0" h="45">
                  <a:moveTo>
                    <a:pt x="15" y="15"/>
                  </a:moveTo>
                  <a:lnTo>
                    <a:pt x="45" y="45"/>
                  </a:lnTo>
                  <a:lnTo>
                    <a:pt x="60" y="45"/>
                  </a:lnTo>
                  <a:lnTo>
                    <a:pt x="90" y="30"/>
                  </a:lnTo>
                  <a:lnTo>
                    <a:pt x="135" y="15"/>
                  </a:lnTo>
                  <a:lnTo>
                    <a:pt x="180" y="30"/>
                  </a:lnTo>
                  <a:lnTo>
                    <a:pt x="195" y="30"/>
                  </a:lnTo>
                  <a:lnTo>
                    <a:pt x="210" y="30"/>
                  </a:lnTo>
                  <a:lnTo>
                    <a:pt x="210" y="15"/>
                  </a:lnTo>
                  <a:lnTo>
                    <a:pt x="195" y="15"/>
                  </a:lnTo>
                  <a:lnTo>
                    <a:pt x="150" y="0"/>
                  </a:lnTo>
                  <a:lnTo>
                    <a:pt x="105" y="0"/>
                  </a:lnTo>
                  <a:lnTo>
                    <a:pt x="45" y="0"/>
                  </a:lnTo>
                  <a:lnTo>
                    <a:pt x="0" y="15"/>
                  </a:lnTo>
                  <a:lnTo>
                    <a:pt x="15" y="1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95" name="Freeform 105"/>
            <p:cNvSpPr>
              <a:spLocks/>
            </p:cNvSpPr>
            <p:nvPr/>
          </p:nvSpPr>
          <p:spPr bwMode="auto">
            <a:xfrm>
              <a:off x="3945" y="2785"/>
              <a:ext cx="162" cy="244"/>
            </a:xfrm>
            <a:custGeom>
              <a:avLst/>
              <a:gdLst>
                <a:gd name="T0" fmla="*/ 9659 w 90"/>
                <a:gd name="T1" fmla="*/ 0 h 255"/>
                <a:gd name="T2" fmla="*/ 28949 w 90"/>
                <a:gd name="T3" fmla="*/ 28 h 255"/>
                <a:gd name="T4" fmla="*/ 57987 w 90"/>
                <a:gd name="T5" fmla="*/ 74 h 255"/>
                <a:gd name="T6" fmla="*/ 57987 w 90"/>
                <a:gd name="T7" fmla="*/ 121 h 255"/>
                <a:gd name="T8" fmla="*/ 57987 w 90"/>
                <a:gd name="T9" fmla="*/ 129 h 255"/>
                <a:gd name="T10" fmla="*/ 48208 w 90"/>
                <a:gd name="T11" fmla="*/ 148 h 255"/>
                <a:gd name="T12" fmla="*/ 38434 w 90"/>
                <a:gd name="T13" fmla="*/ 157 h 255"/>
                <a:gd name="T14" fmla="*/ 28949 w 90"/>
                <a:gd name="T15" fmla="*/ 148 h 255"/>
                <a:gd name="T16" fmla="*/ 19291 w 90"/>
                <a:gd name="T17" fmla="*/ 148 h 255"/>
                <a:gd name="T18" fmla="*/ 28949 w 90"/>
                <a:gd name="T19" fmla="*/ 139 h 255"/>
                <a:gd name="T20" fmla="*/ 38434 w 90"/>
                <a:gd name="T21" fmla="*/ 101 h 255"/>
                <a:gd name="T22" fmla="*/ 28949 w 90"/>
                <a:gd name="T23" fmla="*/ 65 h 255"/>
                <a:gd name="T24" fmla="*/ 19291 w 90"/>
                <a:gd name="T25" fmla="*/ 28 h 255"/>
                <a:gd name="T26" fmla="*/ 0 w 90"/>
                <a:gd name="T27" fmla="*/ 0 h 255"/>
                <a:gd name="T28" fmla="*/ 0 w 90"/>
                <a:gd name="T29" fmla="*/ 0 h 255"/>
                <a:gd name="T30" fmla="*/ 9659 w 90"/>
                <a:gd name="T31" fmla="*/ 0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255"/>
                <a:gd name="T50" fmla="*/ 90 w 90"/>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255">
                  <a:moveTo>
                    <a:pt x="15" y="0"/>
                  </a:moveTo>
                  <a:lnTo>
                    <a:pt x="45" y="45"/>
                  </a:lnTo>
                  <a:lnTo>
                    <a:pt x="90" y="120"/>
                  </a:lnTo>
                  <a:lnTo>
                    <a:pt x="90" y="195"/>
                  </a:lnTo>
                  <a:lnTo>
                    <a:pt x="90" y="210"/>
                  </a:lnTo>
                  <a:lnTo>
                    <a:pt x="75" y="240"/>
                  </a:lnTo>
                  <a:lnTo>
                    <a:pt x="60" y="255"/>
                  </a:lnTo>
                  <a:lnTo>
                    <a:pt x="45" y="240"/>
                  </a:lnTo>
                  <a:lnTo>
                    <a:pt x="30" y="240"/>
                  </a:lnTo>
                  <a:lnTo>
                    <a:pt x="45" y="225"/>
                  </a:lnTo>
                  <a:lnTo>
                    <a:pt x="60" y="165"/>
                  </a:lnTo>
                  <a:lnTo>
                    <a:pt x="45" y="105"/>
                  </a:lnTo>
                  <a:lnTo>
                    <a:pt x="30" y="45"/>
                  </a:lnTo>
                  <a:lnTo>
                    <a:pt x="0" y="0"/>
                  </a:lnTo>
                  <a:lnTo>
                    <a:pt x="15" y="0"/>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96" name="Freeform 106"/>
            <p:cNvSpPr>
              <a:spLocks/>
            </p:cNvSpPr>
            <p:nvPr/>
          </p:nvSpPr>
          <p:spPr bwMode="auto">
            <a:xfrm>
              <a:off x="3486" y="3001"/>
              <a:ext cx="378" cy="86"/>
            </a:xfrm>
            <a:custGeom>
              <a:avLst/>
              <a:gdLst>
                <a:gd name="T0" fmla="*/ 134865 w 210"/>
                <a:gd name="T1" fmla="*/ 11 h 90"/>
                <a:gd name="T2" fmla="*/ 134865 w 210"/>
                <a:gd name="T3" fmla="*/ 19 h 90"/>
                <a:gd name="T4" fmla="*/ 115567 w 210"/>
                <a:gd name="T5" fmla="*/ 36 h 90"/>
                <a:gd name="T6" fmla="*/ 106078 w 210"/>
                <a:gd name="T7" fmla="*/ 46 h 90"/>
                <a:gd name="T8" fmla="*/ 77135 w 210"/>
                <a:gd name="T9" fmla="*/ 54 h 90"/>
                <a:gd name="T10" fmla="*/ 48208 w 210"/>
                <a:gd name="T11" fmla="*/ 46 h 90"/>
                <a:gd name="T12" fmla="*/ 9659 w 210"/>
                <a:gd name="T13" fmla="*/ 28 h 90"/>
                <a:gd name="T14" fmla="*/ 0 w 210"/>
                <a:gd name="T15" fmla="*/ 19 h 90"/>
                <a:gd name="T16" fmla="*/ 0 w 210"/>
                <a:gd name="T17" fmla="*/ 11 h 90"/>
                <a:gd name="T18" fmla="*/ 9659 w 210"/>
                <a:gd name="T19" fmla="*/ 11 h 90"/>
                <a:gd name="T20" fmla="*/ 19291 w 210"/>
                <a:gd name="T21" fmla="*/ 19 h 90"/>
                <a:gd name="T22" fmla="*/ 48208 w 210"/>
                <a:gd name="T23" fmla="*/ 19 h 90"/>
                <a:gd name="T24" fmla="*/ 57987 w 210"/>
                <a:gd name="T25" fmla="*/ 19 h 90"/>
                <a:gd name="T26" fmla="*/ 86774 w 210"/>
                <a:gd name="T27" fmla="*/ 11 h 90"/>
                <a:gd name="T28" fmla="*/ 115567 w 210"/>
                <a:gd name="T29" fmla="*/ 0 h 90"/>
                <a:gd name="T30" fmla="*/ 134865 w 210"/>
                <a:gd name="T31" fmla="*/ 11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0"/>
                <a:gd name="T49" fmla="*/ 0 h 90"/>
                <a:gd name="T50" fmla="*/ 210 w 210"/>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0" h="90">
                  <a:moveTo>
                    <a:pt x="210" y="15"/>
                  </a:moveTo>
                  <a:lnTo>
                    <a:pt x="210" y="30"/>
                  </a:lnTo>
                  <a:lnTo>
                    <a:pt x="180" y="60"/>
                  </a:lnTo>
                  <a:lnTo>
                    <a:pt x="165" y="75"/>
                  </a:lnTo>
                  <a:lnTo>
                    <a:pt x="120" y="90"/>
                  </a:lnTo>
                  <a:lnTo>
                    <a:pt x="75" y="75"/>
                  </a:lnTo>
                  <a:lnTo>
                    <a:pt x="15" y="45"/>
                  </a:lnTo>
                  <a:lnTo>
                    <a:pt x="0" y="30"/>
                  </a:lnTo>
                  <a:lnTo>
                    <a:pt x="0" y="15"/>
                  </a:lnTo>
                  <a:lnTo>
                    <a:pt x="15" y="15"/>
                  </a:lnTo>
                  <a:lnTo>
                    <a:pt x="30" y="30"/>
                  </a:lnTo>
                  <a:lnTo>
                    <a:pt x="75" y="30"/>
                  </a:lnTo>
                  <a:lnTo>
                    <a:pt x="90" y="30"/>
                  </a:lnTo>
                  <a:lnTo>
                    <a:pt x="135" y="15"/>
                  </a:lnTo>
                  <a:lnTo>
                    <a:pt x="180" y="0"/>
                  </a:lnTo>
                  <a:lnTo>
                    <a:pt x="210" y="15"/>
                  </a:lnTo>
                  <a:close/>
                </a:path>
              </a:pathLst>
            </a:custGeom>
            <a:solidFill>
              <a:srgbClr val="FFFFFF"/>
            </a:solidFill>
            <a:ln w="9525" cap="flat">
              <a:solidFill>
                <a:srgbClr val="000000"/>
              </a:solidFill>
              <a:prstDash val="dash"/>
              <a:round/>
              <a:headEnd/>
              <a:tailEnd/>
            </a:ln>
          </p:spPr>
          <p:txBody>
            <a:bodyPr/>
            <a:lstStyle/>
            <a:p>
              <a:endParaRPr lang="en-US"/>
            </a:p>
          </p:txBody>
        </p:sp>
        <p:sp>
          <p:nvSpPr>
            <p:cNvPr id="6197" name="Freeform 107"/>
            <p:cNvSpPr>
              <a:spLocks/>
            </p:cNvSpPr>
            <p:nvPr/>
          </p:nvSpPr>
          <p:spPr bwMode="auto">
            <a:xfrm>
              <a:off x="14419" y="2699"/>
              <a:ext cx="675" cy="8267"/>
            </a:xfrm>
            <a:custGeom>
              <a:avLst/>
              <a:gdLst>
                <a:gd name="T0" fmla="*/ 202509 w 375"/>
                <a:gd name="T1" fmla="*/ 101 h 8641"/>
                <a:gd name="T2" fmla="*/ 144626 w 375"/>
                <a:gd name="T3" fmla="*/ 37 h 8641"/>
                <a:gd name="T4" fmla="*/ 77135 w 375"/>
                <a:gd name="T5" fmla="*/ 28 h 8641"/>
                <a:gd name="T6" fmla="*/ 38434 w 375"/>
                <a:gd name="T7" fmla="*/ 65 h 8641"/>
                <a:gd name="T8" fmla="*/ 28949 w 375"/>
                <a:gd name="T9" fmla="*/ 121 h 8641"/>
                <a:gd name="T10" fmla="*/ 57987 w 375"/>
                <a:gd name="T11" fmla="*/ 157 h 8641"/>
                <a:gd name="T12" fmla="*/ 125372 w 375"/>
                <a:gd name="T13" fmla="*/ 147 h 8641"/>
                <a:gd name="T14" fmla="*/ 134865 w 375"/>
                <a:gd name="T15" fmla="*/ 101 h 8641"/>
                <a:gd name="T16" fmla="*/ 115567 w 375"/>
                <a:gd name="T17" fmla="*/ 93 h 8641"/>
                <a:gd name="T18" fmla="*/ 86774 w 375"/>
                <a:gd name="T19" fmla="*/ 111 h 8641"/>
                <a:gd name="T20" fmla="*/ 106078 w 375"/>
                <a:gd name="T21" fmla="*/ 129 h 8641"/>
                <a:gd name="T22" fmla="*/ 77135 w 375"/>
                <a:gd name="T23" fmla="*/ 121 h 8641"/>
                <a:gd name="T24" fmla="*/ 67477 w 375"/>
                <a:gd name="T25" fmla="*/ 93 h 8641"/>
                <a:gd name="T26" fmla="*/ 86774 w 375"/>
                <a:gd name="T27" fmla="*/ 65 h 8641"/>
                <a:gd name="T28" fmla="*/ 134865 w 375"/>
                <a:gd name="T29" fmla="*/ 65 h 8641"/>
                <a:gd name="T30" fmla="*/ 163895 w 375"/>
                <a:gd name="T31" fmla="*/ 101 h 8641"/>
                <a:gd name="T32" fmla="*/ 163895 w 375"/>
                <a:gd name="T33" fmla="*/ 147 h 8641"/>
                <a:gd name="T34" fmla="*/ 115567 w 375"/>
                <a:gd name="T35" fmla="*/ 185 h 8641"/>
                <a:gd name="T36" fmla="*/ 57987 w 375"/>
                <a:gd name="T37" fmla="*/ 185 h 8641"/>
                <a:gd name="T38" fmla="*/ 9659 w 375"/>
                <a:gd name="T39" fmla="*/ 138 h 8641"/>
                <a:gd name="T40" fmla="*/ 9659 w 375"/>
                <a:gd name="T41" fmla="*/ 65 h 8641"/>
                <a:gd name="T42" fmla="*/ 77135 w 375"/>
                <a:gd name="T43" fmla="*/ 0 h 8641"/>
                <a:gd name="T44" fmla="*/ 163895 w 375"/>
                <a:gd name="T45" fmla="*/ 11 h 8641"/>
                <a:gd name="T46" fmla="*/ 231284 w 375"/>
                <a:gd name="T47" fmla="*/ 93 h 8641"/>
                <a:gd name="T48" fmla="*/ 241052 w 375"/>
                <a:gd name="T49" fmla="*/ 166 h 8641"/>
                <a:gd name="T50" fmla="*/ 241052 w 375"/>
                <a:gd name="T51" fmla="*/ 5182 h 8641"/>
                <a:gd name="T52" fmla="*/ 202509 w 375"/>
                <a:gd name="T53" fmla="*/ 5274 h 8641"/>
                <a:gd name="T54" fmla="*/ 115567 w 375"/>
                <a:gd name="T55" fmla="*/ 5311 h 8641"/>
                <a:gd name="T56" fmla="*/ 38434 w 375"/>
                <a:gd name="T57" fmla="*/ 5283 h 8641"/>
                <a:gd name="T58" fmla="*/ 0 w 375"/>
                <a:gd name="T59" fmla="*/ 5200 h 8641"/>
                <a:gd name="T60" fmla="*/ 28949 w 375"/>
                <a:gd name="T61" fmla="*/ 5145 h 8641"/>
                <a:gd name="T62" fmla="*/ 86774 w 375"/>
                <a:gd name="T63" fmla="*/ 5117 h 8641"/>
                <a:gd name="T64" fmla="*/ 144626 w 375"/>
                <a:gd name="T65" fmla="*/ 5136 h 8641"/>
                <a:gd name="T66" fmla="*/ 163895 w 375"/>
                <a:gd name="T67" fmla="*/ 5182 h 8641"/>
                <a:gd name="T68" fmla="*/ 154285 w 375"/>
                <a:gd name="T69" fmla="*/ 5230 h 8641"/>
                <a:gd name="T70" fmla="*/ 115567 w 375"/>
                <a:gd name="T71" fmla="*/ 5248 h 8641"/>
                <a:gd name="T72" fmla="*/ 77135 w 375"/>
                <a:gd name="T73" fmla="*/ 5235 h 8641"/>
                <a:gd name="T74" fmla="*/ 57987 w 375"/>
                <a:gd name="T75" fmla="*/ 5210 h 8641"/>
                <a:gd name="T76" fmla="*/ 96419 w 375"/>
                <a:gd name="T77" fmla="*/ 5173 h 8641"/>
                <a:gd name="T78" fmla="*/ 106078 w 375"/>
                <a:gd name="T79" fmla="*/ 5191 h 8641"/>
                <a:gd name="T80" fmla="*/ 106078 w 375"/>
                <a:gd name="T81" fmla="*/ 5217 h 8641"/>
                <a:gd name="T82" fmla="*/ 125372 w 375"/>
                <a:gd name="T83" fmla="*/ 5217 h 8641"/>
                <a:gd name="T84" fmla="*/ 144626 w 375"/>
                <a:gd name="T85" fmla="*/ 5182 h 8641"/>
                <a:gd name="T86" fmla="*/ 86774 w 375"/>
                <a:gd name="T87" fmla="*/ 5145 h 8641"/>
                <a:gd name="T88" fmla="*/ 48208 w 375"/>
                <a:gd name="T89" fmla="*/ 5163 h 8641"/>
                <a:gd name="T90" fmla="*/ 28949 w 375"/>
                <a:gd name="T91" fmla="*/ 5217 h 8641"/>
                <a:gd name="T92" fmla="*/ 57987 w 375"/>
                <a:gd name="T93" fmla="*/ 5255 h 8641"/>
                <a:gd name="T94" fmla="*/ 115567 w 375"/>
                <a:gd name="T95" fmla="*/ 5283 h 8641"/>
                <a:gd name="T96" fmla="*/ 183053 w 375"/>
                <a:gd name="T97" fmla="*/ 5248 h 8641"/>
                <a:gd name="T98" fmla="*/ 211986 w 375"/>
                <a:gd name="T99" fmla="*/ 5145 h 86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5"/>
                <a:gd name="T151" fmla="*/ 0 h 8641"/>
                <a:gd name="T152" fmla="*/ 375 w 375"/>
                <a:gd name="T153" fmla="*/ 8641 h 86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5" h="8641">
                  <a:moveTo>
                    <a:pt x="330" y="255"/>
                  </a:moveTo>
                  <a:lnTo>
                    <a:pt x="315" y="165"/>
                  </a:lnTo>
                  <a:lnTo>
                    <a:pt x="285" y="105"/>
                  </a:lnTo>
                  <a:lnTo>
                    <a:pt x="225" y="60"/>
                  </a:lnTo>
                  <a:lnTo>
                    <a:pt x="180" y="45"/>
                  </a:lnTo>
                  <a:lnTo>
                    <a:pt x="120" y="45"/>
                  </a:lnTo>
                  <a:lnTo>
                    <a:pt x="90" y="75"/>
                  </a:lnTo>
                  <a:lnTo>
                    <a:pt x="60" y="105"/>
                  </a:lnTo>
                  <a:lnTo>
                    <a:pt x="45" y="150"/>
                  </a:lnTo>
                  <a:lnTo>
                    <a:pt x="45" y="195"/>
                  </a:lnTo>
                  <a:lnTo>
                    <a:pt x="75" y="225"/>
                  </a:lnTo>
                  <a:lnTo>
                    <a:pt x="90" y="255"/>
                  </a:lnTo>
                  <a:lnTo>
                    <a:pt x="135" y="255"/>
                  </a:lnTo>
                  <a:lnTo>
                    <a:pt x="195" y="240"/>
                  </a:lnTo>
                  <a:lnTo>
                    <a:pt x="225" y="210"/>
                  </a:lnTo>
                  <a:lnTo>
                    <a:pt x="210" y="165"/>
                  </a:lnTo>
                  <a:lnTo>
                    <a:pt x="195" y="150"/>
                  </a:lnTo>
                  <a:lnTo>
                    <a:pt x="180" y="150"/>
                  </a:lnTo>
                  <a:lnTo>
                    <a:pt x="165" y="150"/>
                  </a:lnTo>
                  <a:lnTo>
                    <a:pt x="135" y="180"/>
                  </a:lnTo>
                  <a:lnTo>
                    <a:pt x="165" y="195"/>
                  </a:lnTo>
                  <a:lnTo>
                    <a:pt x="165" y="210"/>
                  </a:lnTo>
                  <a:lnTo>
                    <a:pt x="150" y="210"/>
                  </a:lnTo>
                  <a:lnTo>
                    <a:pt x="120" y="195"/>
                  </a:lnTo>
                  <a:lnTo>
                    <a:pt x="90" y="165"/>
                  </a:lnTo>
                  <a:lnTo>
                    <a:pt x="105" y="150"/>
                  </a:lnTo>
                  <a:lnTo>
                    <a:pt x="120" y="120"/>
                  </a:lnTo>
                  <a:lnTo>
                    <a:pt x="135" y="105"/>
                  </a:lnTo>
                  <a:lnTo>
                    <a:pt x="180" y="105"/>
                  </a:lnTo>
                  <a:lnTo>
                    <a:pt x="210" y="105"/>
                  </a:lnTo>
                  <a:lnTo>
                    <a:pt x="240" y="135"/>
                  </a:lnTo>
                  <a:lnTo>
                    <a:pt x="255" y="165"/>
                  </a:lnTo>
                  <a:lnTo>
                    <a:pt x="255" y="210"/>
                  </a:lnTo>
                  <a:lnTo>
                    <a:pt x="255" y="240"/>
                  </a:lnTo>
                  <a:lnTo>
                    <a:pt x="225" y="270"/>
                  </a:lnTo>
                  <a:lnTo>
                    <a:pt x="180" y="300"/>
                  </a:lnTo>
                  <a:lnTo>
                    <a:pt x="135" y="300"/>
                  </a:lnTo>
                  <a:lnTo>
                    <a:pt x="90" y="300"/>
                  </a:lnTo>
                  <a:lnTo>
                    <a:pt x="45" y="255"/>
                  </a:lnTo>
                  <a:lnTo>
                    <a:pt x="15" y="225"/>
                  </a:lnTo>
                  <a:lnTo>
                    <a:pt x="0" y="180"/>
                  </a:lnTo>
                  <a:lnTo>
                    <a:pt x="15" y="105"/>
                  </a:lnTo>
                  <a:lnTo>
                    <a:pt x="60" y="45"/>
                  </a:lnTo>
                  <a:lnTo>
                    <a:pt x="120" y="0"/>
                  </a:lnTo>
                  <a:lnTo>
                    <a:pt x="180" y="0"/>
                  </a:lnTo>
                  <a:lnTo>
                    <a:pt x="255" y="15"/>
                  </a:lnTo>
                  <a:lnTo>
                    <a:pt x="315" y="60"/>
                  </a:lnTo>
                  <a:lnTo>
                    <a:pt x="360" y="150"/>
                  </a:lnTo>
                  <a:lnTo>
                    <a:pt x="375" y="210"/>
                  </a:lnTo>
                  <a:lnTo>
                    <a:pt x="375" y="270"/>
                  </a:lnTo>
                  <a:lnTo>
                    <a:pt x="375" y="8371"/>
                  </a:lnTo>
                  <a:lnTo>
                    <a:pt x="375" y="8431"/>
                  </a:lnTo>
                  <a:lnTo>
                    <a:pt x="360" y="8491"/>
                  </a:lnTo>
                  <a:lnTo>
                    <a:pt x="315" y="8581"/>
                  </a:lnTo>
                  <a:lnTo>
                    <a:pt x="255" y="8626"/>
                  </a:lnTo>
                  <a:lnTo>
                    <a:pt x="180" y="8641"/>
                  </a:lnTo>
                  <a:lnTo>
                    <a:pt x="120" y="8626"/>
                  </a:lnTo>
                  <a:lnTo>
                    <a:pt x="60" y="8596"/>
                  </a:lnTo>
                  <a:lnTo>
                    <a:pt x="15" y="8536"/>
                  </a:lnTo>
                  <a:lnTo>
                    <a:pt x="0" y="8461"/>
                  </a:lnTo>
                  <a:lnTo>
                    <a:pt x="15" y="8416"/>
                  </a:lnTo>
                  <a:lnTo>
                    <a:pt x="45" y="8371"/>
                  </a:lnTo>
                  <a:lnTo>
                    <a:pt x="90" y="8341"/>
                  </a:lnTo>
                  <a:lnTo>
                    <a:pt x="135" y="8326"/>
                  </a:lnTo>
                  <a:lnTo>
                    <a:pt x="180" y="8341"/>
                  </a:lnTo>
                  <a:lnTo>
                    <a:pt x="225" y="8356"/>
                  </a:lnTo>
                  <a:lnTo>
                    <a:pt x="255" y="8401"/>
                  </a:lnTo>
                  <a:lnTo>
                    <a:pt x="255" y="8431"/>
                  </a:lnTo>
                  <a:lnTo>
                    <a:pt x="255" y="8476"/>
                  </a:lnTo>
                  <a:lnTo>
                    <a:pt x="240" y="8506"/>
                  </a:lnTo>
                  <a:lnTo>
                    <a:pt x="210" y="8521"/>
                  </a:lnTo>
                  <a:lnTo>
                    <a:pt x="180" y="8536"/>
                  </a:lnTo>
                  <a:lnTo>
                    <a:pt x="135" y="8536"/>
                  </a:lnTo>
                  <a:lnTo>
                    <a:pt x="120" y="8521"/>
                  </a:lnTo>
                  <a:lnTo>
                    <a:pt x="105" y="8491"/>
                  </a:lnTo>
                  <a:lnTo>
                    <a:pt x="90" y="8476"/>
                  </a:lnTo>
                  <a:lnTo>
                    <a:pt x="120" y="8446"/>
                  </a:lnTo>
                  <a:lnTo>
                    <a:pt x="150" y="8416"/>
                  </a:lnTo>
                  <a:lnTo>
                    <a:pt x="165" y="8431"/>
                  </a:lnTo>
                  <a:lnTo>
                    <a:pt x="165" y="8446"/>
                  </a:lnTo>
                  <a:lnTo>
                    <a:pt x="135" y="8461"/>
                  </a:lnTo>
                  <a:lnTo>
                    <a:pt x="165" y="8491"/>
                  </a:lnTo>
                  <a:lnTo>
                    <a:pt x="180" y="8491"/>
                  </a:lnTo>
                  <a:lnTo>
                    <a:pt x="195" y="8491"/>
                  </a:lnTo>
                  <a:lnTo>
                    <a:pt x="210" y="8476"/>
                  </a:lnTo>
                  <a:lnTo>
                    <a:pt x="225" y="8431"/>
                  </a:lnTo>
                  <a:lnTo>
                    <a:pt x="195" y="8386"/>
                  </a:lnTo>
                  <a:lnTo>
                    <a:pt x="135" y="8371"/>
                  </a:lnTo>
                  <a:lnTo>
                    <a:pt x="90" y="8386"/>
                  </a:lnTo>
                  <a:lnTo>
                    <a:pt x="75" y="8401"/>
                  </a:lnTo>
                  <a:lnTo>
                    <a:pt x="45" y="8446"/>
                  </a:lnTo>
                  <a:lnTo>
                    <a:pt x="45" y="8491"/>
                  </a:lnTo>
                  <a:lnTo>
                    <a:pt x="60" y="8521"/>
                  </a:lnTo>
                  <a:lnTo>
                    <a:pt x="90" y="8551"/>
                  </a:lnTo>
                  <a:lnTo>
                    <a:pt x="120" y="8581"/>
                  </a:lnTo>
                  <a:lnTo>
                    <a:pt x="180" y="8596"/>
                  </a:lnTo>
                  <a:lnTo>
                    <a:pt x="225" y="8581"/>
                  </a:lnTo>
                  <a:lnTo>
                    <a:pt x="285" y="8536"/>
                  </a:lnTo>
                  <a:lnTo>
                    <a:pt x="315" y="8476"/>
                  </a:lnTo>
                  <a:lnTo>
                    <a:pt x="330" y="8371"/>
                  </a:lnTo>
                  <a:lnTo>
                    <a:pt x="330" y="255"/>
                  </a:lnTo>
                  <a:close/>
                </a:path>
              </a:pathLst>
            </a:custGeom>
            <a:solidFill>
              <a:srgbClr val="B09870"/>
            </a:solidFill>
            <a:ln w="9525" cap="flat">
              <a:solidFill>
                <a:srgbClr val="000000"/>
              </a:solidFill>
              <a:prstDash val="dash"/>
              <a:round/>
              <a:headEnd/>
              <a:tailEnd/>
            </a:ln>
          </p:spPr>
          <p:txBody>
            <a:bodyPr/>
            <a:lstStyle/>
            <a:p>
              <a:endParaRPr lang="en-US"/>
            </a:p>
          </p:txBody>
        </p:sp>
        <p:sp>
          <p:nvSpPr>
            <p:cNvPr id="6198" name="Freeform 108"/>
            <p:cNvSpPr>
              <a:spLocks/>
            </p:cNvSpPr>
            <p:nvPr/>
          </p:nvSpPr>
          <p:spPr bwMode="auto">
            <a:xfrm>
              <a:off x="3972" y="11009"/>
              <a:ext cx="10366" cy="359"/>
            </a:xfrm>
            <a:custGeom>
              <a:avLst/>
              <a:gdLst>
                <a:gd name="T0" fmla="*/ 134456 w 5761"/>
                <a:gd name="T1" fmla="*/ 233 h 375"/>
                <a:gd name="T2" fmla="*/ 47985 w 5761"/>
                <a:gd name="T3" fmla="*/ 195 h 375"/>
                <a:gd name="T4" fmla="*/ 0 w 5761"/>
                <a:gd name="T5" fmla="*/ 121 h 375"/>
                <a:gd name="T6" fmla="*/ 28876 w 5761"/>
                <a:gd name="T7" fmla="*/ 37 h 375"/>
                <a:gd name="T8" fmla="*/ 115282 w 5761"/>
                <a:gd name="T9" fmla="*/ 0 h 375"/>
                <a:gd name="T10" fmla="*/ 172812 w 5761"/>
                <a:gd name="T11" fmla="*/ 29 h 375"/>
                <a:gd name="T12" fmla="*/ 201623 w 5761"/>
                <a:gd name="T13" fmla="*/ 83 h 375"/>
                <a:gd name="T14" fmla="*/ 182514 w 5761"/>
                <a:gd name="T15" fmla="*/ 140 h 375"/>
                <a:gd name="T16" fmla="*/ 134456 w 5761"/>
                <a:gd name="T17" fmla="*/ 167 h 375"/>
                <a:gd name="T18" fmla="*/ 86341 w 5761"/>
                <a:gd name="T19" fmla="*/ 148 h 375"/>
                <a:gd name="T20" fmla="*/ 67223 w 5761"/>
                <a:gd name="T21" fmla="*/ 112 h 375"/>
                <a:gd name="T22" fmla="*/ 76940 w 5761"/>
                <a:gd name="T23" fmla="*/ 75 h 375"/>
                <a:gd name="T24" fmla="*/ 105589 w 5761"/>
                <a:gd name="T25" fmla="*/ 66 h 375"/>
                <a:gd name="T26" fmla="*/ 144172 w 5761"/>
                <a:gd name="T27" fmla="*/ 93 h 375"/>
                <a:gd name="T28" fmla="*/ 124917 w 5761"/>
                <a:gd name="T29" fmla="*/ 102 h 375"/>
                <a:gd name="T30" fmla="*/ 96042 w 5761"/>
                <a:gd name="T31" fmla="*/ 102 h 375"/>
                <a:gd name="T32" fmla="*/ 96042 w 5761"/>
                <a:gd name="T33" fmla="*/ 129 h 375"/>
                <a:gd name="T34" fmla="*/ 134456 w 5761"/>
                <a:gd name="T35" fmla="*/ 140 h 375"/>
                <a:gd name="T36" fmla="*/ 172812 w 5761"/>
                <a:gd name="T37" fmla="*/ 93 h 375"/>
                <a:gd name="T38" fmla="*/ 153565 w 5761"/>
                <a:gd name="T39" fmla="*/ 47 h 375"/>
                <a:gd name="T40" fmla="*/ 96042 w 5761"/>
                <a:gd name="T41" fmla="*/ 29 h 375"/>
                <a:gd name="T42" fmla="*/ 47985 w 5761"/>
                <a:gd name="T43" fmla="*/ 56 h 375"/>
                <a:gd name="T44" fmla="*/ 28876 w 5761"/>
                <a:gd name="T45" fmla="*/ 112 h 375"/>
                <a:gd name="T46" fmla="*/ 67223 w 5761"/>
                <a:gd name="T47" fmla="*/ 176 h 375"/>
                <a:gd name="T48" fmla="*/ 172812 w 5761"/>
                <a:gd name="T49" fmla="*/ 205 h 375"/>
                <a:gd name="T50" fmla="*/ 3572286 w 5761"/>
                <a:gd name="T51" fmla="*/ 195 h 375"/>
                <a:gd name="T52" fmla="*/ 3639531 w 5761"/>
                <a:gd name="T53" fmla="*/ 148 h 375"/>
                <a:gd name="T54" fmla="*/ 3649260 w 5761"/>
                <a:gd name="T55" fmla="*/ 83 h 375"/>
                <a:gd name="T56" fmla="*/ 3610655 w 5761"/>
                <a:gd name="T57" fmla="*/ 37 h 375"/>
                <a:gd name="T58" fmla="*/ 3553177 w 5761"/>
                <a:gd name="T59" fmla="*/ 29 h 375"/>
                <a:gd name="T60" fmla="*/ 3514666 w 5761"/>
                <a:gd name="T61" fmla="*/ 66 h 375"/>
                <a:gd name="T62" fmla="*/ 3524314 w 5761"/>
                <a:gd name="T63" fmla="*/ 121 h 375"/>
                <a:gd name="T64" fmla="*/ 3572286 w 5761"/>
                <a:gd name="T65" fmla="*/ 140 h 375"/>
                <a:gd name="T66" fmla="*/ 3581963 w 5761"/>
                <a:gd name="T67" fmla="*/ 112 h 375"/>
                <a:gd name="T68" fmla="*/ 3562658 w 5761"/>
                <a:gd name="T69" fmla="*/ 83 h 375"/>
                <a:gd name="T70" fmla="*/ 3543542 w 5761"/>
                <a:gd name="T71" fmla="*/ 112 h 375"/>
                <a:gd name="T72" fmla="*/ 3553177 w 5761"/>
                <a:gd name="T73" fmla="*/ 75 h 375"/>
                <a:gd name="T74" fmla="*/ 3581963 w 5761"/>
                <a:gd name="T75" fmla="*/ 66 h 375"/>
                <a:gd name="T76" fmla="*/ 3610655 w 5761"/>
                <a:gd name="T77" fmla="*/ 83 h 375"/>
                <a:gd name="T78" fmla="*/ 3610655 w 5761"/>
                <a:gd name="T79" fmla="*/ 140 h 375"/>
                <a:gd name="T80" fmla="*/ 3572286 w 5761"/>
                <a:gd name="T81" fmla="*/ 167 h 375"/>
                <a:gd name="T82" fmla="*/ 3524314 w 5761"/>
                <a:gd name="T83" fmla="*/ 148 h 375"/>
                <a:gd name="T84" fmla="*/ 3485958 w 5761"/>
                <a:gd name="T85" fmla="*/ 121 h 375"/>
                <a:gd name="T86" fmla="*/ 3485958 w 5761"/>
                <a:gd name="T87" fmla="*/ 56 h 375"/>
                <a:gd name="T88" fmla="*/ 3533942 w 5761"/>
                <a:gd name="T89" fmla="*/ 11 h 375"/>
                <a:gd name="T90" fmla="*/ 3610655 w 5761"/>
                <a:gd name="T91" fmla="*/ 19 h 375"/>
                <a:gd name="T92" fmla="*/ 3677875 w 5761"/>
                <a:gd name="T93" fmla="*/ 75 h 375"/>
                <a:gd name="T94" fmla="*/ 3677875 w 5761"/>
                <a:gd name="T95" fmla="*/ 158 h 375"/>
                <a:gd name="T96" fmla="*/ 3581963 w 5761"/>
                <a:gd name="T97" fmla="*/ 224 h 375"/>
                <a:gd name="T98" fmla="*/ 3505200 w 5761"/>
                <a:gd name="T99" fmla="*/ 233 h 3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61"/>
                <a:gd name="T151" fmla="*/ 0 h 375"/>
                <a:gd name="T152" fmla="*/ 5761 w 5761"/>
                <a:gd name="T153" fmla="*/ 375 h 3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61" h="375">
                  <a:moveTo>
                    <a:pt x="270" y="375"/>
                  </a:moveTo>
                  <a:lnTo>
                    <a:pt x="210" y="375"/>
                  </a:lnTo>
                  <a:lnTo>
                    <a:pt x="150" y="360"/>
                  </a:lnTo>
                  <a:lnTo>
                    <a:pt x="75" y="315"/>
                  </a:lnTo>
                  <a:lnTo>
                    <a:pt x="15" y="255"/>
                  </a:lnTo>
                  <a:lnTo>
                    <a:pt x="0" y="195"/>
                  </a:lnTo>
                  <a:lnTo>
                    <a:pt x="15" y="120"/>
                  </a:lnTo>
                  <a:lnTo>
                    <a:pt x="45" y="60"/>
                  </a:lnTo>
                  <a:lnTo>
                    <a:pt x="105" y="30"/>
                  </a:lnTo>
                  <a:lnTo>
                    <a:pt x="180" y="0"/>
                  </a:lnTo>
                  <a:lnTo>
                    <a:pt x="225" y="15"/>
                  </a:lnTo>
                  <a:lnTo>
                    <a:pt x="270" y="45"/>
                  </a:lnTo>
                  <a:lnTo>
                    <a:pt x="300" y="90"/>
                  </a:lnTo>
                  <a:lnTo>
                    <a:pt x="315" y="135"/>
                  </a:lnTo>
                  <a:lnTo>
                    <a:pt x="300" y="195"/>
                  </a:lnTo>
                  <a:lnTo>
                    <a:pt x="285" y="225"/>
                  </a:lnTo>
                  <a:lnTo>
                    <a:pt x="240" y="240"/>
                  </a:lnTo>
                  <a:lnTo>
                    <a:pt x="210" y="270"/>
                  </a:lnTo>
                  <a:lnTo>
                    <a:pt x="165" y="270"/>
                  </a:lnTo>
                  <a:lnTo>
                    <a:pt x="135" y="240"/>
                  </a:lnTo>
                  <a:lnTo>
                    <a:pt x="120" y="225"/>
                  </a:lnTo>
                  <a:lnTo>
                    <a:pt x="105" y="180"/>
                  </a:lnTo>
                  <a:lnTo>
                    <a:pt x="105" y="135"/>
                  </a:lnTo>
                  <a:lnTo>
                    <a:pt x="120" y="120"/>
                  </a:lnTo>
                  <a:lnTo>
                    <a:pt x="150" y="105"/>
                  </a:lnTo>
                  <a:lnTo>
                    <a:pt x="165" y="105"/>
                  </a:lnTo>
                  <a:lnTo>
                    <a:pt x="195" y="120"/>
                  </a:lnTo>
                  <a:lnTo>
                    <a:pt x="225" y="150"/>
                  </a:lnTo>
                  <a:lnTo>
                    <a:pt x="210" y="180"/>
                  </a:lnTo>
                  <a:lnTo>
                    <a:pt x="195" y="165"/>
                  </a:lnTo>
                  <a:lnTo>
                    <a:pt x="180" y="135"/>
                  </a:lnTo>
                  <a:lnTo>
                    <a:pt x="150" y="165"/>
                  </a:lnTo>
                  <a:lnTo>
                    <a:pt x="150" y="180"/>
                  </a:lnTo>
                  <a:lnTo>
                    <a:pt x="150" y="210"/>
                  </a:lnTo>
                  <a:lnTo>
                    <a:pt x="165" y="225"/>
                  </a:lnTo>
                  <a:lnTo>
                    <a:pt x="210" y="225"/>
                  </a:lnTo>
                  <a:lnTo>
                    <a:pt x="255" y="195"/>
                  </a:lnTo>
                  <a:lnTo>
                    <a:pt x="270" y="150"/>
                  </a:lnTo>
                  <a:lnTo>
                    <a:pt x="255" y="105"/>
                  </a:lnTo>
                  <a:lnTo>
                    <a:pt x="240" y="75"/>
                  </a:lnTo>
                  <a:lnTo>
                    <a:pt x="195" y="45"/>
                  </a:lnTo>
                  <a:lnTo>
                    <a:pt x="150" y="45"/>
                  </a:lnTo>
                  <a:lnTo>
                    <a:pt x="120" y="60"/>
                  </a:lnTo>
                  <a:lnTo>
                    <a:pt x="75" y="90"/>
                  </a:lnTo>
                  <a:lnTo>
                    <a:pt x="60" y="135"/>
                  </a:lnTo>
                  <a:lnTo>
                    <a:pt x="45" y="180"/>
                  </a:lnTo>
                  <a:lnTo>
                    <a:pt x="60" y="240"/>
                  </a:lnTo>
                  <a:lnTo>
                    <a:pt x="105" y="285"/>
                  </a:lnTo>
                  <a:lnTo>
                    <a:pt x="165" y="315"/>
                  </a:lnTo>
                  <a:lnTo>
                    <a:pt x="270" y="330"/>
                  </a:lnTo>
                  <a:lnTo>
                    <a:pt x="5491" y="330"/>
                  </a:lnTo>
                  <a:lnTo>
                    <a:pt x="5581" y="315"/>
                  </a:lnTo>
                  <a:lnTo>
                    <a:pt x="5641" y="285"/>
                  </a:lnTo>
                  <a:lnTo>
                    <a:pt x="5686" y="240"/>
                  </a:lnTo>
                  <a:lnTo>
                    <a:pt x="5716" y="180"/>
                  </a:lnTo>
                  <a:lnTo>
                    <a:pt x="5701" y="135"/>
                  </a:lnTo>
                  <a:lnTo>
                    <a:pt x="5671" y="90"/>
                  </a:lnTo>
                  <a:lnTo>
                    <a:pt x="5641" y="60"/>
                  </a:lnTo>
                  <a:lnTo>
                    <a:pt x="5596" y="45"/>
                  </a:lnTo>
                  <a:lnTo>
                    <a:pt x="5551" y="45"/>
                  </a:lnTo>
                  <a:lnTo>
                    <a:pt x="5521" y="75"/>
                  </a:lnTo>
                  <a:lnTo>
                    <a:pt x="5491" y="105"/>
                  </a:lnTo>
                  <a:lnTo>
                    <a:pt x="5491" y="150"/>
                  </a:lnTo>
                  <a:lnTo>
                    <a:pt x="5506" y="195"/>
                  </a:lnTo>
                  <a:lnTo>
                    <a:pt x="5536" y="225"/>
                  </a:lnTo>
                  <a:lnTo>
                    <a:pt x="5581" y="225"/>
                  </a:lnTo>
                  <a:lnTo>
                    <a:pt x="5596" y="210"/>
                  </a:lnTo>
                  <a:lnTo>
                    <a:pt x="5596" y="180"/>
                  </a:lnTo>
                  <a:lnTo>
                    <a:pt x="5596" y="165"/>
                  </a:lnTo>
                  <a:lnTo>
                    <a:pt x="5566" y="135"/>
                  </a:lnTo>
                  <a:lnTo>
                    <a:pt x="5551" y="165"/>
                  </a:lnTo>
                  <a:lnTo>
                    <a:pt x="5536" y="180"/>
                  </a:lnTo>
                  <a:lnTo>
                    <a:pt x="5536" y="150"/>
                  </a:lnTo>
                  <a:lnTo>
                    <a:pt x="5551" y="120"/>
                  </a:lnTo>
                  <a:lnTo>
                    <a:pt x="5581" y="105"/>
                  </a:lnTo>
                  <a:lnTo>
                    <a:pt x="5596" y="105"/>
                  </a:lnTo>
                  <a:lnTo>
                    <a:pt x="5626" y="120"/>
                  </a:lnTo>
                  <a:lnTo>
                    <a:pt x="5641" y="135"/>
                  </a:lnTo>
                  <a:lnTo>
                    <a:pt x="5641" y="180"/>
                  </a:lnTo>
                  <a:lnTo>
                    <a:pt x="5641" y="225"/>
                  </a:lnTo>
                  <a:lnTo>
                    <a:pt x="5611" y="240"/>
                  </a:lnTo>
                  <a:lnTo>
                    <a:pt x="5581" y="270"/>
                  </a:lnTo>
                  <a:lnTo>
                    <a:pt x="5536" y="270"/>
                  </a:lnTo>
                  <a:lnTo>
                    <a:pt x="5506" y="240"/>
                  </a:lnTo>
                  <a:lnTo>
                    <a:pt x="5461" y="225"/>
                  </a:lnTo>
                  <a:lnTo>
                    <a:pt x="5446" y="195"/>
                  </a:lnTo>
                  <a:lnTo>
                    <a:pt x="5446" y="135"/>
                  </a:lnTo>
                  <a:lnTo>
                    <a:pt x="5446" y="90"/>
                  </a:lnTo>
                  <a:lnTo>
                    <a:pt x="5476" y="45"/>
                  </a:lnTo>
                  <a:lnTo>
                    <a:pt x="5521" y="15"/>
                  </a:lnTo>
                  <a:lnTo>
                    <a:pt x="5566" y="0"/>
                  </a:lnTo>
                  <a:lnTo>
                    <a:pt x="5641" y="30"/>
                  </a:lnTo>
                  <a:lnTo>
                    <a:pt x="5716" y="60"/>
                  </a:lnTo>
                  <a:lnTo>
                    <a:pt x="5746" y="120"/>
                  </a:lnTo>
                  <a:lnTo>
                    <a:pt x="5761" y="195"/>
                  </a:lnTo>
                  <a:lnTo>
                    <a:pt x="5746" y="255"/>
                  </a:lnTo>
                  <a:lnTo>
                    <a:pt x="5686" y="315"/>
                  </a:lnTo>
                  <a:lnTo>
                    <a:pt x="5596" y="360"/>
                  </a:lnTo>
                  <a:lnTo>
                    <a:pt x="5536" y="375"/>
                  </a:lnTo>
                  <a:lnTo>
                    <a:pt x="5476" y="375"/>
                  </a:lnTo>
                  <a:lnTo>
                    <a:pt x="270" y="375"/>
                  </a:lnTo>
                  <a:close/>
                </a:path>
              </a:pathLst>
            </a:custGeom>
            <a:solidFill>
              <a:srgbClr val="B09870"/>
            </a:solidFill>
            <a:ln w="9525" cap="flat">
              <a:solidFill>
                <a:srgbClr val="000000"/>
              </a:solidFill>
              <a:prstDash val="dash"/>
              <a:round/>
              <a:headEnd/>
              <a:tailEnd/>
            </a:ln>
          </p:spPr>
          <p:txBody>
            <a:bodyPr/>
            <a:lstStyle/>
            <a:p>
              <a:endParaRPr lang="en-US"/>
            </a:p>
          </p:txBody>
        </p:sp>
        <p:sp>
          <p:nvSpPr>
            <p:cNvPr id="6199" name="Freeform 109"/>
            <p:cNvSpPr>
              <a:spLocks/>
            </p:cNvSpPr>
            <p:nvPr/>
          </p:nvSpPr>
          <p:spPr bwMode="auto">
            <a:xfrm>
              <a:off x="3189" y="2699"/>
              <a:ext cx="675" cy="8267"/>
            </a:xfrm>
            <a:custGeom>
              <a:avLst/>
              <a:gdLst>
                <a:gd name="T0" fmla="*/ 38434 w 375"/>
                <a:gd name="T1" fmla="*/ 101 h 8641"/>
                <a:gd name="T2" fmla="*/ 96419 w 375"/>
                <a:gd name="T3" fmla="*/ 37 h 8641"/>
                <a:gd name="T4" fmla="*/ 163895 w 375"/>
                <a:gd name="T5" fmla="*/ 28 h 8641"/>
                <a:gd name="T6" fmla="*/ 211986 w 375"/>
                <a:gd name="T7" fmla="*/ 65 h 8641"/>
                <a:gd name="T8" fmla="*/ 211986 w 375"/>
                <a:gd name="T9" fmla="*/ 121 h 8641"/>
                <a:gd name="T10" fmla="*/ 183053 w 375"/>
                <a:gd name="T11" fmla="*/ 157 h 8641"/>
                <a:gd name="T12" fmla="*/ 125372 w 375"/>
                <a:gd name="T13" fmla="*/ 147 h 8641"/>
                <a:gd name="T14" fmla="*/ 106078 w 375"/>
                <a:gd name="T15" fmla="*/ 101 h 8641"/>
                <a:gd name="T16" fmla="*/ 134865 w 375"/>
                <a:gd name="T17" fmla="*/ 93 h 8641"/>
                <a:gd name="T18" fmla="*/ 154285 w 375"/>
                <a:gd name="T19" fmla="*/ 111 h 8641"/>
                <a:gd name="T20" fmla="*/ 134865 w 375"/>
                <a:gd name="T21" fmla="*/ 129 h 8641"/>
                <a:gd name="T22" fmla="*/ 173554 w 375"/>
                <a:gd name="T23" fmla="*/ 121 h 8641"/>
                <a:gd name="T24" fmla="*/ 183053 w 375"/>
                <a:gd name="T25" fmla="*/ 93 h 8641"/>
                <a:gd name="T26" fmla="*/ 154285 w 375"/>
                <a:gd name="T27" fmla="*/ 65 h 8641"/>
                <a:gd name="T28" fmla="*/ 106078 w 375"/>
                <a:gd name="T29" fmla="*/ 65 h 8641"/>
                <a:gd name="T30" fmla="*/ 77135 w 375"/>
                <a:gd name="T31" fmla="*/ 101 h 8641"/>
                <a:gd name="T32" fmla="*/ 77135 w 375"/>
                <a:gd name="T33" fmla="*/ 147 h 8641"/>
                <a:gd name="T34" fmla="*/ 125372 w 375"/>
                <a:gd name="T35" fmla="*/ 185 h 8641"/>
                <a:gd name="T36" fmla="*/ 183053 w 375"/>
                <a:gd name="T37" fmla="*/ 185 h 8641"/>
                <a:gd name="T38" fmla="*/ 241052 w 375"/>
                <a:gd name="T39" fmla="*/ 138 h 8641"/>
                <a:gd name="T40" fmla="*/ 231284 w 375"/>
                <a:gd name="T41" fmla="*/ 65 h 8641"/>
                <a:gd name="T42" fmla="*/ 163895 w 375"/>
                <a:gd name="T43" fmla="*/ 0 h 8641"/>
                <a:gd name="T44" fmla="*/ 77135 w 375"/>
                <a:gd name="T45" fmla="*/ 11 h 8641"/>
                <a:gd name="T46" fmla="*/ 19291 w 375"/>
                <a:gd name="T47" fmla="*/ 93 h 8641"/>
                <a:gd name="T48" fmla="*/ 0 w 375"/>
                <a:gd name="T49" fmla="*/ 166 h 8641"/>
                <a:gd name="T50" fmla="*/ 0 w 375"/>
                <a:gd name="T51" fmla="*/ 5182 h 8641"/>
                <a:gd name="T52" fmla="*/ 38434 w 375"/>
                <a:gd name="T53" fmla="*/ 5274 h 8641"/>
                <a:gd name="T54" fmla="*/ 125372 w 375"/>
                <a:gd name="T55" fmla="*/ 5311 h 8641"/>
                <a:gd name="T56" fmla="*/ 202509 w 375"/>
                <a:gd name="T57" fmla="*/ 5283 h 8641"/>
                <a:gd name="T58" fmla="*/ 241052 w 375"/>
                <a:gd name="T59" fmla="*/ 5200 h 8641"/>
                <a:gd name="T60" fmla="*/ 211986 w 375"/>
                <a:gd name="T61" fmla="*/ 5145 h 8641"/>
                <a:gd name="T62" fmla="*/ 154285 w 375"/>
                <a:gd name="T63" fmla="*/ 5117 h 8641"/>
                <a:gd name="T64" fmla="*/ 96419 w 375"/>
                <a:gd name="T65" fmla="*/ 5136 h 8641"/>
                <a:gd name="T66" fmla="*/ 77135 w 375"/>
                <a:gd name="T67" fmla="*/ 5182 h 8641"/>
                <a:gd name="T68" fmla="*/ 86774 w 375"/>
                <a:gd name="T69" fmla="*/ 5230 h 8641"/>
                <a:gd name="T70" fmla="*/ 134865 w 375"/>
                <a:gd name="T71" fmla="*/ 5248 h 8641"/>
                <a:gd name="T72" fmla="*/ 163895 w 375"/>
                <a:gd name="T73" fmla="*/ 5235 h 8641"/>
                <a:gd name="T74" fmla="*/ 183053 w 375"/>
                <a:gd name="T75" fmla="*/ 5210 h 8641"/>
                <a:gd name="T76" fmla="*/ 154285 w 375"/>
                <a:gd name="T77" fmla="*/ 5173 h 8641"/>
                <a:gd name="T78" fmla="*/ 144626 w 375"/>
                <a:gd name="T79" fmla="*/ 5191 h 8641"/>
                <a:gd name="T80" fmla="*/ 144626 w 375"/>
                <a:gd name="T81" fmla="*/ 5217 h 8641"/>
                <a:gd name="T82" fmla="*/ 115567 w 375"/>
                <a:gd name="T83" fmla="*/ 5217 h 8641"/>
                <a:gd name="T84" fmla="*/ 106078 w 375"/>
                <a:gd name="T85" fmla="*/ 5182 h 8641"/>
                <a:gd name="T86" fmla="*/ 154285 w 375"/>
                <a:gd name="T87" fmla="*/ 5145 h 8641"/>
                <a:gd name="T88" fmla="*/ 202509 w 375"/>
                <a:gd name="T89" fmla="*/ 5163 h 8641"/>
                <a:gd name="T90" fmla="*/ 211986 w 375"/>
                <a:gd name="T91" fmla="*/ 5217 h 8641"/>
                <a:gd name="T92" fmla="*/ 192852 w 375"/>
                <a:gd name="T93" fmla="*/ 5255 h 8641"/>
                <a:gd name="T94" fmla="*/ 134865 w 375"/>
                <a:gd name="T95" fmla="*/ 5283 h 8641"/>
                <a:gd name="T96" fmla="*/ 67477 w 375"/>
                <a:gd name="T97" fmla="*/ 5248 h 8641"/>
                <a:gd name="T98" fmla="*/ 38434 w 375"/>
                <a:gd name="T99" fmla="*/ 5145 h 86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5"/>
                <a:gd name="T151" fmla="*/ 0 h 8641"/>
                <a:gd name="T152" fmla="*/ 375 w 375"/>
                <a:gd name="T153" fmla="*/ 8641 h 86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5" h="8641">
                  <a:moveTo>
                    <a:pt x="60" y="255"/>
                  </a:moveTo>
                  <a:lnTo>
                    <a:pt x="60" y="165"/>
                  </a:lnTo>
                  <a:lnTo>
                    <a:pt x="105" y="105"/>
                  </a:lnTo>
                  <a:lnTo>
                    <a:pt x="150" y="60"/>
                  </a:lnTo>
                  <a:lnTo>
                    <a:pt x="210" y="45"/>
                  </a:lnTo>
                  <a:lnTo>
                    <a:pt x="255" y="45"/>
                  </a:lnTo>
                  <a:lnTo>
                    <a:pt x="300" y="75"/>
                  </a:lnTo>
                  <a:lnTo>
                    <a:pt x="330" y="105"/>
                  </a:lnTo>
                  <a:lnTo>
                    <a:pt x="330" y="150"/>
                  </a:lnTo>
                  <a:lnTo>
                    <a:pt x="330" y="195"/>
                  </a:lnTo>
                  <a:lnTo>
                    <a:pt x="315" y="225"/>
                  </a:lnTo>
                  <a:lnTo>
                    <a:pt x="285" y="255"/>
                  </a:lnTo>
                  <a:lnTo>
                    <a:pt x="240" y="255"/>
                  </a:lnTo>
                  <a:lnTo>
                    <a:pt x="195" y="240"/>
                  </a:lnTo>
                  <a:lnTo>
                    <a:pt x="165" y="210"/>
                  </a:lnTo>
                  <a:lnTo>
                    <a:pt x="165" y="165"/>
                  </a:lnTo>
                  <a:lnTo>
                    <a:pt x="180" y="150"/>
                  </a:lnTo>
                  <a:lnTo>
                    <a:pt x="210" y="150"/>
                  </a:lnTo>
                  <a:lnTo>
                    <a:pt x="225" y="150"/>
                  </a:lnTo>
                  <a:lnTo>
                    <a:pt x="240" y="180"/>
                  </a:lnTo>
                  <a:lnTo>
                    <a:pt x="225" y="195"/>
                  </a:lnTo>
                  <a:lnTo>
                    <a:pt x="210" y="210"/>
                  </a:lnTo>
                  <a:lnTo>
                    <a:pt x="240" y="210"/>
                  </a:lnTo>
                  <a:lnTo>
                    <a:pt x="270" y="195"/>
                  </a:lnTo>
                  <a:lnTo>
                    <a:pt x="285" y="165"/>
                  </a:lnTo>
                  <a:lnTo>
                    <a:pt x="285" y="150"/>
                  </a:lnTo>
                  <a:lnTo>
                    <a:pt x="255" y="120"/>
                  </a:lnTo>
                  <a:lnTo>
                    <a:pt x="240" y="105"/>
                  </a:lnTo>
                  <a:lnTo>
                    <a:pt x="210" y="105"/>
                  </a:lnTo>
                  <a:lnTo>
                    <a:pt x="165" y="105"/>
                  </a:lnTo>
                  <a:lnTo>
                    <a:pt x="135" y="135"/>
                  </a:lnTo>
                  <a:lnTo>
                    <a:pt x="120" y="165"/>
                  </a:lnTo>
                  <a:lnTo>
                    <a:pt x="120" y="210"/>
                  </a:lnTo>
                  <a:lnTo>
                    <a:pt x="120" y="240"/>
                  </a:lnTo>
                  <a:lnTo>
                    <a:pt x="150" y="270"/>
                  </a:lnTo>
                  <a:lnTo>
                    <a:pt x="195" y="300"/>
                  </a:lnTo>
                  <a:lnTo>
                    <a:pt x="240" y="300"/>
                  </a:lnTo>
                  <a:lnTo>
                    <a:pt x="285" y="300"/>
                  </a:lnTo>
                  <a:lnTo>
                    <a:pt x="330" y="255"/>
                  </a:lnTo>
                  <a:lnTo>
                    <a:pt x="375" y="225"/>
                  </a:lnTo>
                  <a:lnTo>
                    <a:pt x="375" y="180"/>
                  </a:lnTo>
                  <a:lnTo>
                    <a:pt x="360" y="105"/>
                  </a:lnTo>
                  <a:lnTo>
                    <a:pt x="315" y="45"/>
                  </a:lnTo>
                  <a:lnTo>
                    <a:pt x="255" y="0"/>
                  </a:lnTo>
                  <a:lnTo>
                    <a:pt x="195" y="0"/>
                  </a:lnTo>
                  <a:lnTo>
                    <a:pt x="120" y="15"/>
                  </a:lnTo>
                  <a:lnTo>
                    <a:pt x="60" y="60"/>
                  </a:lnTo>
                  <a:lnTo>
                    <a:pt x="30" y="150"/>
                  </a:lnTo>
                  <a:lnTo>
                    <a:pt x="0" y="210"/>
                  </a:lnTo>
                  <a:lnTo>
                    <a:pt x="0" y="270"/>
                  </a:lnTo>
                  <a:lnTo>
                    <a:pt x="0" y="8371"/>
                  </a:lnTo>
                  <a:lnTo>
                    <a:pt x="0" y="8431"/>
                  </a:lnTo>
                  <a:lnTo>
                    <a:pt x="30" y="8491"/>
                  </a:lnTo>
                  <a:lnTo>
                    <a:pt x="60" y="8581"/>
                  </a:lnTo>
                  <a:lnTo>
                    <a:pt x="120" y="8626"/>
                  </a:lnTo>
                  <a:lnTo>
                    <a:pt x="195" y="8641"/>
                  </a:lnTo>
                  <a:lnTo>
                    <a:pt x="255" y="8626"/>
                  </a:lnTo>
                  <a:lnTo>
                    <a:pt x="315" y="8596"/>
                  </a:lnTo>
                  <a:lnTo>
                    <a:pt x="360" y="8536"/>
                  </a:lnTo>
                  <a:lnTo>
                    <a:pt x="375" y="8461"/>
                  </a:lnTo>
                  <a:lnTo>
                    <a:pt x="375" y="8416"/>
                  </a:lnTo>
                  <a:lnTo>
                    <a:pt x="330" y="8371"/>
                  </a:lnTo>
                  <a:lnTo>
                    <a:pt x="285" y="8341"/>
                  </a:lnTo>
                  <a:lnTo>
                    <a:pt x="240" y="8326"/>
                  </a:lnTo>
                  <a:lnTo>
                    <a:pt x="195" y="8341"/>
                  </a:lnTo>
                  <a:lnTo>
                    <a:pt x="150" y="8356"/>
                  </a:lnTo>
                  <a:lnTo>
                    <a:pt x="120" y="8401"/>
                  </a:lnTo>
                  <a:lnTo>
                    <a:pt x="120" y="8431"/>
                  </a:lnTo>
                  <a:lnTo>
                    <a:pt x="120" y="8476"/>
                  </a:lnTo>
                  <a:lnTo>
                    <a:pt x="135" y="8506"/>
                  </a:lnTo>
                  <a:lnTo>
                    <a:pt x="165" y="8521"/>
                  </a:lnTo>
                  <a:lnTo>
                    <a:pt x="210" y="8536"/>
                  </a:lnTo>
                  <a:lnTo>
                    <a:pt x="240" y="8536"/>
                  </a:lnTo>
                  <a:lnTo>
                    <a:pt x="255" y="8521"/>
                  </a:lnTo>
                  <a:lnTo>
                    <a:pt x="285" y="8491"/>
                  </a:lnTo>
                  <a:lnTo>
                    <a:pt x="285" y="8476"/>
                  </a:lnTo>
                  <a:lnTo>
                    <a:pt x="270" y="8446"/>
                  </a:lnTo>
                  <a:lnTo>
                    <a:pt x="240" y="8416"/>
                  </a:lnTo>
                  <a:lnTo>
                    <a:pt x="210" y="8431"/>
                  </a:lnTo>
                  <a:lnTo>
                    <a:pt x="225" y="8446"/>
                  </a:lnTo>
                  <a:lnTo>
                    <a:pt x="240" y="8461"/>
                  </a:lnTo>
                  <a:lnTo>
                    <a:pt x="225" y="8491"/>
                  </a:lnTo>
                  <a:lnTo>
                    <a:pt x="210" y="8491"/>
                  </a:lnTo>
                  <a:lnTo>
                    <a:pt x="180" y="8491"/>
                  </a:lnTo>
                  <a:lnTo>
                    <a:pt x="165" y="8476"/>
                  </a:lnTo>
                  <a:lnTo>
                    <a:pt x="165" y="8431"/>
                  </a:lnTo>
                  <a:lnTo>
                    <a:pt x="195" y="8386"/>
                  </a:lnTo>
                  <a:lnTo>
                    <a:pt x="240" y="8371"/>
                  </a:lnTo>
                  <a:lnTo>
                    <a:pt x="285" y="8386"/>
                  </a:lnTo>
                  <a:lnTo>
                    <a:pt x="315" y="8401"/>
                  </a:lnTo>
                  <a:lnTo>
                    <a:pt x="330" y="8446"/>
                  </a:lnTo>
                  <a:lnTo>
                    <a:pt x="330" y="8491"/>
                  </a:lnTo>
                  <a:lnTo>
                    <a:pt x="330" y="8521"/>
                  </a:lnTo>
                  <a:lnTo>
                    <a:pt x="300" y="8551"/>
                  </a:lnTo>
                  <a:lnTo>
                    <a:pt x="255" y="8581"/>
                  </a:lnTo>
                  <a:lnTo>
                    <a:pt x="210" y="8596"/>
                  </a:lnTo>
                  <a:lnTo>
                    <a:pt x="150" y="8581"/>
                  </a:lnTo>
                  <a:lnTo>
                    <a:pt x="105" y="8536"/>
                  </a:lnTo>
                  <a:lnTo>
                    <a:pt x="60" y="8476"/>
                  </a:lnTo>
                  <a:lnTo>
                    <a:pt x="60" y="8371"/>
                  </a:lnTo>
                  <a:lnTo>
                    <a:pt x="60" y="255"/>
                  </a:lnTo>
                  <a:close/>
                </a:path>
              </a:pathLst>
            </a:custGeom>
            <a:solidFill>
              <a:srgbClr val="B09870"/>
            </a:solidFill>
            <a:ln w="9525" cap="flat">
              <a:solidFill>
                <a:srgbClr val="000000"/>
              </a:solidFill>
              <a:prstDash val="dash"/>
              <a:round/>
              <a:headEnd/>
              <a:tailEnd/>
            </a:ln>
          </p:spPr>
          <p:txBody>
            <a:bodyPr/>
            <a:lstStyle/>
            <a:p>
              <a:endParaRPr lang="en-US"/>
            </a:p>
          </p:txBody>
        </p:sp>
        <p:sp>
          <p:nvSpPr>
            <p:cNvPr id="6200" name="Freeform 110"/>
            <p:cNvSpPr>
              <a:spLocks/>
            </p:cNvSpPr>
            <p:nvPr/>
          </p:nvSpPr>
          <p:spPr bwMode="auto">
            <a:xfrm>
              <a:off x="3972" y="2297"/>
              <a:ext cx="10366" cy="345"/>
            </a:xfrm>
            <a:custGeom>
              <a:avLst/>
              <a:gdLst>
                <a:gd name="T0" fmla="*/ 105589 w 5761"/>
                <a:gd name="T1" fmla="*/ 37 h 360"/>
                <a:gd name="T2" fmla="*/ 38344 w 5761"/>
                <a:gd name="T3" fmla="*/ 84 h 360"/>
                <a:gd name="T4" fmla="*/ 38344 w 5761"/>
                <a:gd name="T5" fmla="*/ 150 h 360"/>
                <a:gd name="T6" fmla="*/ 76940 w 5761"/>
                <a:gd name="T7" fmla="*/ 188 h 360"/>
                <a:gd name="T8" fmla="*/ 124917 w 5761"/>
                <a:gd name="T9" fmla="*/ 196 h 360"/>
                <a:gd name="T10" fmla="*/ 163279 w 5761"/>
                <a:gd name="T11" fmla="*/ 170 h 360"/>
                <a:gd name="T12" fmla="*/ 163279 w 5761"/>
                <a:gd name="T13" fmla="*/ 103 h 360"/>
                <a:gd name="T14" fmla="*/ 105589 w 5761"/>
                <a:gd name="T15" fmla="*/ 95 h 360"/>
                <a:gd name="T16" fmla="*/ 96042 w 5761"/>
                <a:gd name="T17" fmla="*/ 122 h 360"/>
                <a:gd name="T18" fmla="*/ 115282 w 5761"/>
                <a:gd name="T19" fmla="*/ 141 h 360"/>
                <a:gd name="T20" fmla="*/ 134456 w 5761"/>
                <a:gd name="T21" fmla="*/ 122 h 360"/>
                <a:gd name="T22" fmla="*/ 124917 w 5761"/>
                <a:gd name="T23" fmla="*/ 159 h 360"/>
                <a:gd name="T24" fmla="*/ 96042 w 5761"/>
                <a:gd name="T25" fmla="*/ 159 h 360"/>
                <a:gd name="T26" fmla="*/ 67223 w 5761"/>
                <a:gd name="T27" fmla="*/ 141 h 360"/>
                <a:gd name="T28" fmla="*/ 76940 w 5761"/>
                <a:gd name="T29" fmla="*/ 95 h 360"/>
                <a:gd name="T30" fmla="*/ 105589 w 5761"/>
                <a:gd name="T31" fmla="*/ 66 h 360"/>
                <a:gd name="T32" fmla="*/ 153565 w 5761"/>
                <a:gd name="T33" fmla="*/ 75 h 360"/>
                <a:gd name="T34" fmla="*/ 192191 w 5761"/>
                <a:gd name="T35" fmla="*/ 113 h 360"/>
                <a:gd name="T36" fmla="*/ 192191 w 5761"/>
                <a:gd name="T37" fmla="*/ 179 h 360"/>
                <a:gd name="T38" fmla="*/ 144172 w 5761"/>
                <a:gd name="T39" fmla="*/ 216 h 360"/>
                <a:gd name="T40" fmla="*/ 67223 w 5761"/>
                <a:gd name="T41" fmla="*/ 216 h 360"/>
                <a:gd name="T42" fmla="*/ 9635 w 5761"/>
                <a:gd name="T43" fmla="*/ 150 h 360"/>
                <a:gd name="T44" fmla="*/ 9635 w 5761"/>
                <a:gd name="T45" fmla="*/ 66 h 360"/>
                <a:gd name="T46" fmla="*/ 96042 w 5761"/>
                <a:gd name="T47" fmla="*/ 12 h 360"/>
                <a:gd name="T48" fmla="*/ 172812 w 5761"/>
                <a:gd name="T49" fmla="*/ 0 h 360"/>
                <a:gd name="T50" fmla="*/ 3543542 w 5761"/>
                <a:gd name="T51" fmla="*/ 0 h 360"/>
                <a:gd name="T52" fmla="*/ 3639531 w 5761"/>
                <a:gd name="T53" fmla="*/ 37 h 360"/>
                <a:gd name="T54" fmla="*/ 3687624 w 5761"/>
                <a:gd name="T55" fmla="*/ 113 h 360"/>
                <a:gd name="T56" fmla="*/ 3658770 w 5761"/>
                <a:gd name="T57" fmla="*/ 188 h 360"/>
                <a:gd name="T58" fmla="*/ 3562658 w 5761"/>
                <a:gd name="T59" fmla="*/ 225 h 360"/>
                <a:gd name="T60" fmla="*/ 3505200 w 5761"/>
                <a:gd name="T61" fmla="*/ 206 h 360"/>
                <a:gd name="T62" fmla="*/ 3485958 w 5761"/>
                <a:gd name="T63" fmla="*/ 141 h 360"/>
                <a:gd name="T64" fmla="*/ 3495431 w 5761"/>
                <a:gd name="T65" fmla="*/ 95 h 360"/>
                <a:gd name="T66" fmla="*/ 3543542 w 5761"/>
                <a:gd name="T67" fmla="*/ 66 h 360"/>
                <a:gd name="T68" fmla="*/ 3591546 w 5761"/>
                <a:gd name="T69" fmla="*/ 84 h 360"/>
                <a:gd name="T70" fmla="*/ 3610655 w 5761"/>
                <a:gd name="T71" fmla="*/ 122 h 360"/>
                <a:gd name="T72" fmla="*/ 3601198 w 5761"/>
                <a:gd name="T73" fmla="*/ 159 h 360"/>
                <a:gd name="T74" fmla="*/ 3572286 w 5761"/>
                <a:gd name="T75" fmla="*/ 170 h 360"/>
                <a:gd name="T76" fmla="*/ 3543542 w 5761"/>
                <a:gd name="T77" fmla="*/ 132 h 360"/>
                <a:gd name="T78" fmla="*/ 3553177 w 5761"/>
                <a:gd name="T79" fmla="*/ 132 h 360"/>
                <a:gd name="T80" fmla="*/ 3581963 w 5761"/>
                <a:gd name="T81" fmla="*/ 132 h 360"/>
                <a:gd name="T82" fmla="*/ 3581963 w 5761"/>
                <a:gd name="T83" fmla="*/ 103 h 360"/>
                <a:gd name="T84" fmla="*/ 3543542 w 5761"/>
                <a:gd name="T85" fmla="*/ 95 h 360"/>
                <a:gd name="T86" fmla="*/ 3514666 w 5761"/>
                <a:gd name="T87" fmla="*/ 141 h 360"/>
                <a:gd name="T88" fmla="*/ 3533942 w 5761"/>
                <a:gd name="T89" fmla="*/ 188 h 360"/>
                <a:gd name="T90" fmla="*/ 3581963 w 5761"/>
                <a:gd name="T91" fmla="*/ 196 h 360"/>
                <a:gd name="T92" fmla="*/ 3629890 w 5761"/>
                <a:gd name="T93" fmla="*/ 179 h 360"/>
                <a:gd name="T94" fmla="*/ 3658770 w 5761"/>
                <a:gd name="T95" fmla="*/ 122 h 360"/>
                <a:gd name="T96" fmla="*/ 3610655 w 5761"/>
                <a:gd name="T97" fmla="*/ 56 h 360"/>
                <a:gd name="T98" fmla="*/ 3514666 w 5761"/>
                <a:gd name="T99" fmla="*/ 29 h 3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61"/>
                <a:gd name="T151" fmla="*/ 0 h 360"/>
                <a:gd name="T152" fmla="*/ 5761 w 5761"/>
                <a:gd name="T153" fmla="*/ 360 h 3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61" h="360">
                  <a:moveTo>
                    <a:pt x="270" y="45"/>
                  </a:moveTo>
                  <a:lnTo>
                    <a:pt x="165" y="60"/>
                  </a:lnTo>
                  <a:lnTo>
                    <a:pt x="105" y="90"/>
                  </a:lnTo>
                  <a:lnTo>
                    <a:pt x="60" y="135"/>
                  </a:lnTo>
                  <a:lnTo>
                    <a:pt x="45" y="195"/>
                  </a:lnTo>
                  <a:lnTo>
                    <a:pt x="60" y="240"/>
                  </a:lnTo>
                  <a:lnTo>
                    <a:pt x="75" y="285"/>
                  </a:lnTo>
                  <a:lnTo>
                    <a:pt x="120" y="300"/>
                  </a:lnTo>
                  <a:lnTo>
                    <a:pt x="150" y="315"/>
                  </a:lnTo>
                  <a:lnTo>
                    <a:pt x="195" y="315"/>
                  </a:lnTo>
                  <a:lnTo>
                    <a:pt x="240" y="300"/>
                  </a:lnTo>
                  <a:lnTo>
                    <a:pt x="255" y="270"/>
                  </a:lnTo>
                  <a:lnTo>
                    <a:pt x="270" y="225"/>
                  </a:lnTo>
                  <a:lnTo>
                    <a:pt x="255" y="165"/>
                  </a:lnTo>
                  <a:lnTo>
                    <a:pt x="210" y="150"/>
                  </a:lnTo>
                  <a:lnTo>
                    <a:pt x="165" y="150"/>
                  </a:lnTo>
                  <a:lnTo>
                    <a:pt x="150" y="165"/>
                  </a:lnTo>
                  <a:lnTo>
                    <a:pt x="150" y="195"/>
                  </a:lnTo>
                  <a:lnTo>
                    <a:pt x="150" y="210"/>
                  </a:lnTo>
                  <a:lnTo>
                    <a:pt x="180" y="225"/>
                  </a:lnTo>
                  <a:lnTo>
                    <a:pt x="195" y="210"/>
                  </a:lnTo>
                  <a:lnTo>
                    <a:pt x="210" y="195"/>
                  </a:lnTo>
                  <a:lnTo>
                    <a:pt x="225" y="210"/>
                  </a:lnTo>
                  <a:lnTo>
                    <a:pt x="195" y="255"/>
                  </a:lnTo>
                  <a:lnTo>
                    <a:pt x="165" y="270"/>
                  </a:lnTo>
                  <a:lnTo>
                    <a:pt x="150" y="255"/>
                  </a:lnTo>
                  <a:lnTo>
                    <a:pt x="120" y="255"/>
                  </a:lnTo>
                  <a:lnTo>
                    <a:pt x="105" y="225"/>
                  </a:lnTo>
                  <a:lnTo>
                    <a:pt x="105" y="195"/>
                  </a:lnTo>
                  <a:lnTo>
                    <a:pt x="120" y="150"/>
                  </a:lnTo>
                  <a:lnTo>
                    <a:pt x="135" y="135"/>
                  </a:lnTo>
                  <a:lnTo>
                    <a:pt x="165" y="105"/>
                  </a:lnTo>
                  <a:lnTo>
                    <a:pt x="210" y="105"/>
                  </a:lnTo>
                  <a:lnTo>
                    <a:pt x="240" y="120"/>
                  </a:lnTo>
                  <a:lnTo>
                    <a:pt x="285" y="150"/>
                  </a:lnTo>
                  <a:lnTo>
                    <a:pt x="300" y="180"/>
                  </a:lnTo>
                  <a:lnTo>
                    <a:pt x="315" y="225"/>
                  </a:lnTo>
                  <a:lnTo>
                    <a:pt x="300" y="285"/>
                  </a:lnTo>
                  <a:lnTo>
                    <a:pt x="270" y="330"/>
                  </a:lnTo>
                  <a:lnTo>
                    <a:pt x="225" y="345"/>
                  </a:lnTo>
                  <a:lnTo>
                    <a:pt x="180" y="360"/>
                  </a:lnTo>
                  <a:lnTo>
                    <a:pt x="105" y="345"/>
                  </a:lnTo>
                  <a:lnTo>
                    <a:pt x="45" y="300"/>
                  </a:lnTo>
                  <a:lnTo>
                    <a:pt x="15" y="240"/>
                  </a:lnTo>
                  <a:lnTo>
                    <a:pt x="0" y="180"/>
                  </a:lnTo>
                  <a:lnTo>
                    <a:pt x="15" y="105"/>
                  </a:lnTo>
                  <a:lnTo>
                    <a:pt x="75" y="60"/>
                  </a:lnTo>
                  <a:lnTo>
                    <a:pt x="150" y="15"/>
                  </a:lnTo>
                  <a:lnTo>
                    <a:pt x="210" y="0"/>
                  </a:lnTo>
                  <a:lnTo>
                    <a:pt x="270" y="0"/>
                  </a:lnTo>
                  <a:lnTo>
                    <a:pt x="5476" y="0"/>
                  </a:lnTo>
                  <a:lnTo>
                    <a:pt x="5536" y="0"/>
                  </a:lnTo>
                  <a:lnTo>
                    <a:pt x="5596" y="15"/>
                  </a:lnTo>
                  <a:lnTo>
                    <a:pt x="5686" y="60"/>
                  </a:lnTo>
                  <a:lnTo>
                    <a:pt x="5746" y="105"/>
                  </a:lnTo>
                  <a:lnTo>
                    <a:pt x="5761" y="180"/>
                  </a:lnTo>
                  <a:lnTo>
                    <a:pt x="5746" y="240"/>
                  </a:lnTo>
                  <a:lnTo>
                    <a:pt x="5716" y="300"/>
                  </a:lnTo>
                  <a:lnTo>
                    <a:pt x="5641" y="345"/>
                  </a:lnTo>
                  <a:lnTo>
                    <a:pt x="5566" y="360"/>
                  </a:lnTo>
                  <a:lnTo>
                    <a:pt x="5521" y="345"/>
                  </a:lnTo>
                  <a:lnTo>
                    <a:pt x="5476" y="330"/>
                  </a:lnTo>
                  <a:lnTo>
                    <a:pt x="5446" y="285"/>
                  </a:lnTo>
                  <a:lnTo>
                    <a:pt x="5446" y="225"/>
                  </a:lnTo>
                  <a:lnTo>
                    <a:pt x="5446" y="180"/>
                  </a:lnTo>
                  <a:lnTo>
                    <a:pt x="5461" y="150"/>
                  </a:lnTo>
                  <a:lnTo>
                    <a:pt x="5506" y="120"/>
                  </a:lnTo>
                  <a:lnTo>
                    <a:pt x="5536" y="105"/>
                  </a:lnTo>
                  <a:lnTo>
                    <a:pt x="5581" y="105"/>
                  </a:lnTo>
                  <a:lnTo>
                    <a:pt x="5611" y="135"/>
                  </a:lnTo>
                  <a:lnTo>
                    <a:pt x="5641" y="150"/>
                  </a:lnTo>
                  <a:lnTo>
                    <a:pt x="5641" y="195"/>
                  </a:lnTo>
                  <a:lnTo>
                    <a:pt x="5641" y="225"/>
                  </a:lnTo>
                  <a:lnTo>
                    <a:pt x="5626" y="255"/>
                  </a:lnTo>
                  <a:lnTo>
                    <a:pt x="5596" y="255"/>
                  </a:lnTo>
                  <a:lnTo>
                    <a:pt x="5581" y="270"/>
                  </a:lnTo>
                  <a:lnTo>
                    <a:pt x="5551" y="255"/>
                  </a:lnTo>
                  <a:lnTo>
                    <a:pt x="5536" y="210"/>
                  </a:lnTo>
                  <a:lnTo>
                    <a:pt x="5536" y="195"/>
                  </a:lnTo>
                  <a:lnTo>
                    <a:pt x="5551" y="210"/>
                  </a:lnTo>
                  <a:lnTo>
                    <a:pt x="5566" y="225"/>
                  </a:lnTo>
                  <a:lnTo>
                    <a:pt x="5596" y="210"/>
                  </a:lnTo>
                  <a:lnTo>
                    <a:pt x="5596" y="195"/>
                  </a:lnTo>
                  <a:lnTo>
                    <a:pt x="5596" y="165"/>
                  </a:lnTo>
                  <a:lnTo>
                    <a:pt x="5581" y="150"/>
                  </a:lnTo>
                  <a:lnTo>
                    <a:pt x="5536" y="150"/>
                  </a:lnTo>
                  <a:lnTo>
                    <a:pt x="5506" y="165"/>
                  </a:lnTo>
                  <a:lnTo>
                    <a:pt x="5491" y="225"/>
                  </a:lnTo>
                  <a:lnTo>
                    <a:pt x="5491" y="270"/>
                  </a:lnTo>
                  <a:lnTo>
                    <a:pt x="5521" y="300"/>
                  </a:lnTo>
                  <a:lnTo>
                    <a:pt x="5551" y="315"/>
                  </a:lnTo>
                  <a:lnTo>
                    <a:pt x="5596" y="315"/>
                  </a:lnTo>
                  <a:lnTo>
                    <a:pt x="5641" y="300"/>
                  </a:lnTo>
                  <a:lnTo>
                    <a:pt x="5671" y="285"/>
                  </a:lnTo>
                  <a:lnTo>
                    <a:pt x="5701" y="240"/>
                  </a:lnTo>
                  <a:lnTo>
                    <a:pt x="5716" y="195"/>
                  </a:lnTo>
                  <a:lnTo>
                    <a:pt x="5686" y="135"/>
                  </a:lnTo>
                  <a:lnTo>
                    <a:pt x="5641" y="90"/>
                  </a:lnTo>
                  <a:lnTo>
                    <a:pt x="5581" y="60"/>
                  </a:lnTo>
                  <a:lnTo>
                    <a:pt x="5491" y="45"/>
                  </a:lnTo>
                  <a:lnTo>
                    <a:pt x="270" y="45"/>
                  </a:lnTo>
                  <a:close/>
                </a:path>
              </a:pathLst>
            </a:custGeom>
            <a:solidFill>
              <a:srgbClr val="B09870"/>
            </a:solidFill>
            <a:ln w="9525" cap="flat">
              <a:solidFill>
                <a:srgbClr val="000000"/>
              </a:solidFill>
              <a:prstDash val="dash"/>
              <a:round/>
              <a:headEnd/>
              <a:tailEnd/>
            </a:ln>
          </p:spPr>
          <p:txBody>
            <a:bodyPr/>
            <a:lstStyle/>
            <a:p>
              <a:endParaRPr lang="en-US"/>
            </a:p>
          </p:txBody>
        </p:sp>
        <p:sp>
          <p:nvSpPr>
            <p:cNvPr id="6201" name="Freeform 111"/>
            <p:cNvSpPr>
              <a:spLocks/>
            </p:cNvSpPr>
            <p:nvPr/>
          </p:nvSpPr>
          <p:spPr bwMode="auto">
            <a:xfrm>
              <a:off x="14096" y="10837"/>
              <a:ext cx="566" cy="287"/>
            </a:xfrm>
            <a:custGeom>
              <a:avLst/>
              <a:gdLst>
                <a:gd name="T0" fmla="*/ 188963 w 315"/>
                <a:gd name="T1" fmla="*/ 28 h 300"/>
                <a:gd name="T2" fmla="*/ 198522 w 315"/>
                <a:gd name="T3" fmla="*/ 19 h 300"/>
                <a:gd name="T4" fmla="*/ 188963 w 315"/>
                <a:gd name="T5" fmla="*/ 11 h 300"/>
                <a:gd name="T6" fmla="*/ 170046 w 315"/>
                <a:gd name="T7" fmla="*/ 0 h 300"/>
                <a:gd name="T8" fmla="*/ 160735 w 315"/>
                <a:gd name="T9" fmla="*/ 11 h 300"/>
                <a:gd name="T10" fmla="*/ 0 w 315"/>
                <a:gd name="T11" fmla="*/ 157 h 300"/>
                <a:gd name="T12" fmla="*/ 0 w 315"/>
                <a:gd name="T13" fmla="*/ 166 h 300"/>
                <a:gd name="T14" fmla="*/ 0 w 315"/>
                <a:gd name="T15" fmla="*/ 185 h 300"/>
                <a:gd name="T16" fmla="*/ 9550 w 315"/>
                <a:gd name="T17" fmla="*/ 185 h 300"/>
                <a:gd name="T18" fmla="*/ 28467 w 315"/>
                <a:gd name="T19" fmla="*/ 185 h 300"/>
                <a:gd name="T20" fmla="*/ 188963 w 315"/>
                <a:gd name="T21" fmla="*/ 28 h 3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5"/>
                <a:gd name="T34" fmla="*/ 0 h 300"/>
                <a:gd name="T35" fmla="*/ 315 w 315"/>
                <a:gd name="T36" fmla="*/ 300 h 3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5" h="300">
                  <a:moveTo>
                    <a:pt x="300" y="45"/>
                  </a:moveTo>
                  <a:lnTo>
                    <a:pt x="315" y="30"/>
                  </a:lnTo>
                  <a:lnTo>
                    <a:pt x="300" y="15"/>
                  </a:lnTo>
                  <a:lnTo>
                    <a:pt x="270" y="0"/>
                  </a:lnTo>
                  <a:lnTo>
                    <a:pt x="255" y="15"/>
                  </a:lnTo>
                  <a:lnTo>
                    <a:pt x="0" y="255"/>
                  </a:lnTo>
                  <a:lnTo>
                    <a:pt x="0" y="270"/>
                  </a:lnTo>
                  <a:lnTo>
                    <a:pt x="0" y="300"/>
                  </a:lnTo>
                  <a:lnTo>
                    <a:pt x="15" y="300"/>
                  </a:lnTo>
                  <a:lnTo>
                    <a:pt x="45" y="300"/>
                  </a:lnTo>
                  <a:lnTo>
                    <a:pt x="300" y="45"/>
                  </a:lnTo>
                  <a:close/>
                </a:path>
              </a:pathLst>
            </a:custGeom>
            <a:solidFill>
              <a:srgbClr val="B09870"/>
            </a:solidFill>
            <a:ln w="9525" cap="flat">
              <a:solidFill>
                <a:srgbClr val="000000"/>
              </a:solidFill>
              <a:prstDash val="dash"/>
              <a:round/>
              <a:headEnd/>
              <a:tailEnd/>
            </a:ln>
          </p:spPr>
          <p:txBody>
            <a:bodyPr/>
            <a:lstStyle/>
            <a:p>
              <a:endParaRPr lang="en-US"/>
            </a:p>
          </p:txBody>
        </p:sp>
        <p:sp>
          <p:nvSpPr>
            <p:cNvPr id="6202" name="Freeform 112"/>
            <p:cNvSpPr>
              <a:spLocks/>
            </p:cNvSpPr>
            <p:nvPr/>
          </p:nvSpPr>
          <p:spPr bwMode="auto">
            <a:xfrm>
              <a:off x="14096" y="2527"/>
              <a:ext cx="566" cy="287"/>
            </a:xfrm>
            <a:custGeom>
              <a:avLst/>
              <a:gdLst>
                <a:gd name="T0" fmla="*/ 188963 w 315"/>
                <a:gd name="T1" fmla="*/ 166 h 300"/>
                <a:gd name="T2" fmla="*/ 198522 w 315"/>
                <a:gd name="T3" fmla="*/ 176 h 300"/>
                <a:gd name="T4" fmla="*/ 188963 w 315"/>
                <a:gd name="T5" fmla="*/ 185 h 300"/>
                <a:gd name="T6" fmla="*/ 170046 w 315"/>
                <a:gd name="T7" fmla="*/ 185 h 300"/>
                <a:gd name="T8" fmla="*/ 160735 w 315"/>
                <a:gd name="T9" fmla="*/ 185 h 300"/>
                <a:gd name="T10" fmla="*/ 0 w 315"/>
                <a:gd name="T11" fmla="*/ 37 h 300"/>
                <a:gd name="T12" fmla="*/ 0 w 315"/>
                <a:gd name="T13" fmla="*/ 19 h 300"/>
                <a:gd name="T14" fmla="*/ 0 w 315"/>
                <a:gd name="T15" fmla="*/ 11 h 300"/>
                <a:gd name="T16" fmla="*/ 9550 w 315"/>
                <a:gd name="T17" fmla="*/ 0 h 300"/>
                <a:gd name="T18" fmla="*/ 28467 w 315"/>
                <a:gd name="T19" fmla="*/ 11 h 300"/>
                <a:gd name="T20" fmla="*/ 188963 w 315"/>
                <a:gd name="T21" fmla="*/ 166 h 3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5"/>
                <a:gd name="T34" fmla="*/ 0 h 300"/>
                <a:gd name="T35" fmla="*/ 315 w 315"/>
                <a:gd name="T36" fmla="*/ 300 h 3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5" h="300">
                  <a:moveTo>
                    <a:pt x="300" y="270"/>
                  </a:moveTo>
                  <a:lnTo>
                    <a:pt x="315" y="285"/>
                  </a:lnTo>
                  <a:lnTo>
                    <a:pt x="300" y="300"/>
                  </a:lnTo>
                  <a:lnTo>
                    <a:pt x="270" y="300"/>
                  </a:lnTo>
                  <a:lnTo>
                    <a:pt x="255" y="300"/>
                  </a:lnTo>
                  <a:lnTo>
                    <a:pt x="0" y="60"/>
                  </a:lnTo>
                  <a:lnTo>
                    <a:pt x="0" y="30"/>
                  </a:lnTo>
                  <a:lnTo>
                    <a:pt x="0" y="15"/>
                  </a:lnTo>
                  <a:lnTo>
                    <a:pt x="15" y="0"/>
                  </a:lnTo>
                  <a:lnTo>
                    <a:pt x="45" y="15"/>
                  </a:lnTo>
                  <a:lnTo>
                    <a:pt x="300" y="270"/>
                  </a:lnTo>
                  <a:close/>
                </a:path>
              </a:pathLst>
            </a:custGeom>
            <a:solidFill>
              <a:srgbClr val="B09870"/>
            </a:solidFill>
            <a:ln w="9525" cap="flat">
              <a:solidFill>
                <a:srgbClr val="000000"/>
              </a:solidFill>
              <a:prstDash val="dash"/>
              <a:round/>
              <a:headEnd/>
              <a:tailEnd/>
            </a:ln>
          </p:spPr>
          <p:txBody>
            <a:bodyPr/>
            <a:lstStyle/>
            <a:p>
              <a:endParaRPr lang="en-US"/>
            </a:p>
          </p:txBody>
        </p:sp>
        <p:sp>
          <p:nvSpPr>
            <p:cNvPr id="6203" name="Freeform 113"/>
            <p:cNvSpPr>
              <a:spLocks/>
            </p:cNvSpPr>
            <p:nvPr/>
          </p:nvSpPr>
          <p:spPr bwMode="auto">
            <a:xfrm>
              <a:off x="3647" y="10837"/>
              <a:ext cx="540" cy="287"/>
            </a:xfrm>
            <a:custGeom>
              <a:avLst/>
              <a:gdLst>
                <a:gd name="T0" fmla="*/ 0 w 300"/>
                <a:gd name="T1" fmla="*/ 28 h 300"/>
                <a:gd name="T2" fmla="*/ 0 w 300"/>
                <a:gd name="T3" fmla="*/ 19 h 300"/>
                <a:gd name="T4" fmla="*/ 0 w 300"/>
                <a:gd name="T5" fmla="*/ 11 h 300"/>
                <a:gd name="T6" fmla="*/ 19291 w 300"/>
                <a:gd name="T7" fmla="*/ 0 h 300"/>
                <a:gd name="T8" fmla="*/ 28949 w 300"/>
                <a:gd name="T9" fmla="*/ 11 h 300"/>
                <a:gd name="T10" fmla="*/ 192852 w 300"/>
                <a:gd name="T11" fmla="*/ 157 h 300"/>
                <a:gd name="T12" fmla="*/ 192852 w 300"/>
                <a:gd name="T13" fmla="*/ 166 h 300"/>
                <a:gd name="T14" fmla="*/ 192852 w 300"/>
                <a:gd name="T15" fmla="*/ 185 h 300"/>
                <a:gd name="T16" fmla="*/ 183053 w 300"/>
                <a:gd name="T17" fmla="*/ 185 h 300"/>
                <a:gd name="T18" fmla="*/ 163895 w 300"/>
                <a:gd name="T19" fmla="*/ 185 h 300"/>
                <a:gd name="T20" fmla="*/ 0 w 300"/>
                <a:gd name="T21" fmla="*/ 28 h 3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0"/>
                <a:gd name="T34" fmla="*/ 0 h 300"/>
                <a:gd name="T35" fmla="*/ 300 w 300"/>
                <a:gd name="T36" fmla="*/ 300 h 3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0" h="300">
                  <a:moveTo>
                    <a:pt x="0" y="45"/>
                  </a:moveTo>
                  <a:lnTo>
                    <a:pt x="0" y="30"/>
                  </a:lnTo>
                  <a:lnTo>
                    <a:pt x="0" y="15"/>
                  </a:lnTo>
                  <a:lnTo>
                    <a:pt x="30" y="0"/>
                  </a:lnTo>
                  <a:lnTo>
                    <a:pt x="45" y="15"/>
                  </a:lnTo>
                  <a:lnTo>
                    <a:pt x="300" y="255"/>
                  </a:lnTo>
                  <a:lnTo>
                    <a:pt x="300" y="270"/>
                  </a:lnTo>
                  <a:lnTo>
                    <a:pt x="300" y="300"/>
                  </a:lnTo>
                  <a:lnTo>
                    <a:pt x="285" y="300"/>
                  </a:lnTo>
                  <a:lnTo>
                    <a:pt x="255" y="300"/>
                  </a:lnTo>
                  <a:lnTo>
                    <a:pt x="0" y="45"/>
                  </a:lnTo>
                  <a:close/>
                </a:path>
              </a:pathLst>
            </a:custGeom>
            <a:solidFill>
              <a:srgbClr val="B09870"/>
            </a:solidFill>
            <a:ln w="9525" cap="flat">
              <a:solidFill>
                <a:srgbClr val="000000"/>
              </a:solidFill>
              <a:prstDash val="dash"/>
              <a:round/>
              <a:headEnd/>
              <a:tailEnd/>
            </a:ln>
          </p:spPr>
          <p:txBody>
            <a:bodyPr/>
            <a:lstStyle/>
            <a:p>
              <a:endParaRPr lang="en-US"/>
            </a:p>
          </p:txBody>
        </p:sp>
        <p:sp>
          <p:nvSpPr>
            <p:cNvPr id="6204" name="Freeform 114"/>
            <p:cNvSpPr>
              <a:spLocks/>
            </p:cNvSpPr>
            <p:nvPr/>
          </p:nvSpPr>
          <p:spPr bwMode="auto">
            <a:xfrm>
              <a:off x="3647" y="2527"/>
              <a:ext cx="540" cy="287"/>
            </a:xfrm>
            <a:custGeom>
              <a:avLst/>
              <a:gdLst>
                <a:gd name="T0" fmla="*/ 0 w 300"/>
                <a:gd name="T1" fmla="*/ 166 h 300"/>
                <a:gd name="T2" fmla="*/ 0 w 300"/>
                <a:gd name="T3" fmla="*/ 176 h 300"/>
                <a:gd name="T4" fmla="*/ 0 w 300"/>
                <a:gd name="T5" fmla="*/ 185 h 300"/>
                <a:gd name="T6" fmla="*/ 19291 w 300"/>
                <a:gd name="T7" fmla="*/ 185 h 300"/>
                <a:gd name="T8" fmla="*/ 28949 w 300"/>
                <a:gd name="T9" fmla="*/ 185 h 300"/>
                <a:gd name="T10" fmla="*/ 192852 w 300"/>
                <a:gd name="T11" fmla="*/ 37 h 300"/>
                <a:gd name="T12" fmla="*/ 192852 w 300"/>
                <a:gd name="T13" fmla="*/ 19 h 300"/>
                <a:gd name="T14" fmla="*/ 192852 w 300"/>
                <a:gd name="T15" fmla="*/ 11 h 300"/>
                <a:gd name="T16" fmla="*/ 183053 w 300"/>
                <a:gd name="T17" fmla="*/ 0 h 300"/>
                <a:gd name="T18" fmla="*/ 163895 w 300"/>
                <a:gd name="T19" fmla="*/ 11 h 300"/>
                <a:gd name="T20" fmla="*/ 0 w 300"/>
                <a:gd name="T21" fmla="*/ 166 h 3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0"/>
                <a:gd name="T34" fmla="*/ 0 h 300"/>
                <a:gd name="T35" fmla="*/ 300 w 300"/>
                <a:gd name="T36" fmla="*/ 300 h 3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0" h="300">
                  <a:moveTo>
                    <a:pt x="0" y="270"/>
                  </a:moveTo>
                  <a:lnTo>
                    <a:pt x="0" y="285"/>
                  </a:lnTo>
                  <a:lnTo>
                    <a:pt x="0" y="300"/>
                  </a:lnTo>
                  <a:lnTo>
                    <a:pt x="30" y="300"/>
                  </a:lnTo>
                  <a:lnTo>
                    <a:pt x="45" y="300"/>
                  </a:lnTo>
                  <a:lnTo>
                    <a:pt x="300" y="60"/>
                  </a:lnTo>
                  <a:lnTo>
                    <a:pt x="300" y="30"/>
                  </a:lnTo>
                  <a:lnTo>
                    <a:pt x="300" y="15"/>
                  </a:lnTo>
                  <a:lnTo>
                    <a:pt x="285" y="0"/>
                  </a:lnTo>
                  <a:lnTo>
                    <a:pt x="255" y="15"/>
                  </a:lnTo>
                  <a:lnTo>
                    <a:pt x="0" y="270"/>
                  </a:lnTo>
                  <a:close/>
                </a:path>
              </a:pathLst>
            </a:custGeom>
            <a:solidFill>
              <a:srgbClr val="B09870"/>
            </a:solidFill>
            <a:ln w="9525" cap="flat">
              <a:solidFill>
                <a:srgbClr val="000000"/>
              </a:solidFill>
              <a:prstDash val="dash"/>
              <a:round/>
              <a:headEnd/>
              <a:tailEnd/>
            </a:ln>
          </p:spPr>
          <p:txBody>
            <a:bodyPr/>
            <a:lstStyle/>
            <a:p>
              <a:endParaRPr lang="en-US"/>
            </a:p>
          </p:txBody>
        </p:sp>
        <p:sp>
          <p:nvSpPr>
            <p:cNvPr id="6205" name="Freeform 115"/>
            <p:cNvSpPr>
              <a:spLocks/>
            </p:cNvSpPr>
            <p:nvPr/>
          </p:nvSpPr>
          <p:spPr bwMode="auto">
            <a:xfrm>
              <a:off x="15202" y="2197"/>
              <a:ext cx="81" cy="9257"/>
            </a:xfrm>
            <a:custGeom>
              <a:avLst/>
              <a:gdLst>
                <a:gd name="T0" fmla="*/ 0 w 45"/>
                <a:gd name="T1" fmla="*/ 37 h 9676"/>
                <a:gd name="T2" fmla="*/ 28949 w 45"/>
                <a:gd name="T3" fmla="*/ 0 h 9676"/>
                <a:gd name="T4" fmla="*/ 28949 w 45"/>
                <a:gd name="T5" fmla="*/ 5947 h 9676"/>
                <a:gd name="T6" fmla="*/ 0 w 45"/>
                <a:gd name="T7" fmla="*/ 5918 h 9676"/>
                <a:gd name="T8" fmla="*/ 0 w 45"/>
                <a:gd name="T9" fmla="*/ 37 h 9676"/>
                <a:gd name="T10" fmla="*/ 0 60000 65536"/>
                <a:gd name="T11" fmla="*/ 0 60000 65536"/>
                <a:gd name="T12" fmla="*/ 0 60000 65536"/>
                <a:gd name="T13" fmla="*/ 0 60000 65536"/>
                <a:gd name="T14" fmla="*/ 0 60000 65536"/>
                <a:gd name="T15" fmla="*/ 0 w 45"/>
                <a:gd name="T16" fmla="*/ 0 h 9676"/>
                <a:gd name="T17" fmla="*/ 45 w 45"/>
                <a:gd name="T18" fmla="*/ 9676 h 9676"/>
              </a:gdLst>
              <a:ahLst/>
              <a:cxnLst>
                <a:cxn ang="T10">
                  <a:pos x="T0" y="T1"/>
                </a:cxn>
                <a:cxn ang="T11">
                  <a:pos x="T2" y="T3"/>
                </a:cxn>
                <a:cxn ang="T12">
                  <a:pos x="T4" y="T5"/>
                </a:cxn>
                <a:cxn ang="T13">
                  <a:pos x="T6" y="T7"/>
                </a:cxn>
                <a:cxn ang="T14">
                  <a:pos x="T8" y="T9"/>
                </a:cxn>
              </a:cxnLst>
              <a:rect l="T15" t="T16" r="T17" b="T18"/>
              <a:pathLst>
                <a:path w="45" h="9676">
                  <a:moveTo>
                    <a:pt x="0" y="60"/>
                  </a:moveTo>
                  <a:lnTo>
                    <a:pt x="45" y="0"/>
                  </a:lnTo>
                  <a:lnTo>
                    <a:pt x="45" y="9676"/>
                  </a:lnTo>
                  <a:lnTo>
                    <a:pt x="0" y="9631"/>
                  </a:lnTo>
                  <a:lnTo>
                    <a:pt x="0" y="60"/>
                  </a:lnTo>
                  <a:close/>
                </a:path>
              </a:pathLst>
            </a:custGeom>
            <a:solidFill>
              <a:srgbClr val="B0B0B0"/>
            </a:solidFill>
            <a:ln w="9525" cap="flat">
              <a:solidFill>
                <a:srgbClr val="000000"/>
              </a:solidFill>
              <a:prstDash val="dash"/>
              <a:round/>
              <a:headEnd/>
              <a:tailEnd/>
            </a:ln>
          </p:spPr>
          <p:txBody>
            <a:bodyPr/>
            <a:lstStyle/>
            <a:p>
              <a:endParaRPr lang="en-US"/>
            </a:p>
          </p:txBody>
        </p:sp>
        <p:sp>
          <p:nvSpPr>
            <p:cNvPr id="6206" name="Freeform 116"/>
            <p:cNvSpPr>
              <a:spLocks/>
            </p:cNvSpPr>
            <p:nvPr/>
          </p:nvSpPr>
          <p:spPr bwMode="auto">
            <a:xfrm>
              <a:off x="3000" y="11411"/>
              <a:ext cx="12283" cy="43"/>
            </a:xfrm>
            <a:custGeom>
              <a:avLst/>
              <a:gdLst>
                <a:gd name="T0" fmla="*/ 28883 w 6826"/>
                <a:gd name="T1" fmla="*/ 0 h 45"/>
                <a:gd name="T2" fmla="*/ 0 w 6826"/>
                <a:gd name="T3" fmla="*/ 28 h 45"/>
                <a:gd name="T4" fmla="*/ 4372118 w 6826"/>
                <a:gd name="T5" fmla="*/ 28 h 45"/>
                <a:gd name="T6" fmla="*/ 4343212 w 6826"/>
                <a:gd name="T7" fmla="*/ 0 h 45"/>
                <a:gd name="T8" fmla="*/ 28883 w 6826"/>
                <a:gd name="T9" fmla="*/ 0 h 45"/>
                <a:gd name="T10" fmla="*/ 0 60000 65536"/>
                <a:gd name="T11" fmla="*/ 0 60000 65536"/>
                <a:gd name="T12" fmla="*/ 0 60000 65536"/>
                <a:gd name="T13" fmla="*/ 0 60000 65536"/>
                <a:gd name="T14" fmla="*/ 0 60000 65536"/>
                <a:gd name="T15" fmla="*/ 0 w 6826"/>
                <a:gd name="T16" fmla="*/ 0 h 45"/>
                <a:gd name="T17" fmla="*/ 6826 w 6826"/>
                <a:gd name="T18" fmla="*/ 45 h 45"/>
              </a:gdLst>
              <a:ahLst/>
              <a:cxnLst>
                <a:cxn ang="T10">
                  <a:pos x="T0" y="T1"/>
                </a:cxn>
                <a:cxn ang="T11">
                  <a:pos x="T2" y="T3"/>
                </a:cxn>
                <a:cxn ang="T12">
                  <a:pos x="T4" y="T5"/>
                </a:cxn>
                <a:cxn ang="T13">
                  <a:pos x="T6" y="T7"/>
                </a:cxn>
                <a:cxn ang="T14">
                  <a:pos x="T8" y="T9"/>
                </a:cxn>
              </a:cxnLst>
              <a:rect l="T15" t="T16" r="T17" b="T18"/>
              <a:pathLst>
                <a:path w="6826" h="45">
                  <a:moveTo>
                    <a:pt x="45" y="0"/>
                  </a:moveTo>
                  <a:lnTo>
                    <a:pt x="0" y="45"/>
                  </a:lnTo>
                  <a:lnTo>
                    <a:pt x="6826" y="45"/>
                  </a:lnTo>
                  <a:lnTo>
                    <a:pt x="6781" y="0"/>
                  </a:lnTo>
                  <a:lnTo>
                    <a:pt x="45" y="0"/>
                  </a:lnTo>
                  <a:close/>
                </a:path>
              </a:pathLst>
            </a:custGeom>
            <a:solidFill>
              <a:srgbClr val="B0B0B0"/>
            </a:solidFill>
            <a:ln w="9525" cap="flat">
              <a:solidFill>
                <a:srgbClr val="000000"/>
              </a:solidFill>
              <a:prstDash val="dash"/>
              <a:round/>
              <a:headEnd/>
              <a:tailEnd/>
            </a:ln>
          </p:spPr>
          <p:txBody>
            <a:bodyPr/>
            <a:lstStyle/>
            <a:p>
              <a:endParaRPr lang="en-US"/>
            </a:p>
          </p:txBody>
        </p:sp>
        <p:sp>
          <p:nvSpPr>
            <p:cNvPr id="6207" name="Freeform 117"/>
            <p:cNvSpPr>
              <a:spLocks/>
            </p:cNvSpPr>
            <p:nvPr/>
          </p:nvSpPr>
          <p:spPr bwMode="auto">
            <a:xfrm>
              <a:off x="3000" y="2197"/>
              <a:ext cx="81" cy="9257"/>
            </a:xfrm>
            <a:custGeom>
              <a:avLst/>
              <a:gdLst>
                <a:gd name="T0" fmla="*/ 28949 w 45"/>
                <a:gd name="T1" fmla="*/ 37 h 9676"/>
                <a:gd name="T2" fmla="*/ 0 w 45"/>
                <a:gd name="T3" fmla="*/ 0 h 9676"/>
                <a:gd name="T4" fmla="*/ 0 w 45"/>
                <a:gd name="T5" fmla="*/ 5947 h 9676"/>
                <a:gd name="T6" fmla="*/ 28949 w 45"/>
                <a:gd name="T7" fmla="*/ 5918 h 9676"/>
                <a:gd name="T8" fmla="*/ 28949 w 45"/>
                <a:gd name="T9" fmla="*/ 37 h 9676"/>
                <a:gd name="T10" fmla="*/ 0 60000 65536"/>
                <a:gd name="T11" fmla="*/ 0 60000 65536"/>
                <a:gd name="T12" fmla="*/ 0 60000 65536"/>
                <a:gd name="T13" fmla="*/ 0 60000 65536"/>
                <a:gd name="T14" fmla="*/ 0 60000 65536"/>
                <a:gd name="T15" fmla="*/ 0 w 45"/>
                <a:gd name="T16" fmla="*/ 0 h 9676"/>
                <a:gd name="T17" fmla="*/ 45 w 45"/>
                <a:gd name="T18" fmla="*/ 9676 h 9676"/>
              </a:gdLst>
              <a:ahLst/>
              <a:cxnLst>
                <a:cxn ang="T10">
                  <a:pos x="T0" y="T1"/>
                </a:cxn>
                <a:cxn ang="T11">
                  <a:pos x="T2" y="T3"/>
                </a:cxn>
                <a:cxn ang="T12">
                  <a:pos x="T4" y="T5"/>
                </a:cxn>
                <a:cxn ang="T13">
                  <a:pos x="T6" y="T7"/>
                </a:cxn>
                <a:cxn ang="T14">
                  <a:pos x="T8" y="T9"/>
                </a:cxn>
              </a:cxnLst>
              <a:rect l="T15" t="T16" r="T17" b="T18"/>
              <a:pathLst>
                <a:path w="45" h="9676">
                  <a:moveTo>
                    <a:pt x="45" y="60"/>
                  </a:moveTo>
                  <a:lnTo>
                    <a:pt x="0" y="0"/>
                  </a:lnTo>
                  <a:lnTo>
                    <a:pt x="0" y="9676"/>
                  </a:lnTo>
                  <a:lnTo>
                    <a:pt x="45" y="9631"/>
                  </a:lnTo>
                  <a:lnTo>
                    <a:pt x="45" y="60"/>
                  </a:lnTo>
                  <a:close/>
                </a:path>
              </a:pathLst>
            </a:custGeom>
            <a:solidFill>
              <a:srgbClr val="B0B0B0"/>
            </a:solidFill>
            <a:ln w="9525" cap="flat">
              <a:solidFill>
                <a:srgbClr val="000000"/>
              </a:solidFill>
              <a:prstDash val="dash"/>
              <a:round/>
              <a:headEnd/>
              <a:tailEnd/>
            </a:ln>
          </p:spPr>
          <p:txBody>
            <a:bodyPr/>
            <a:lstStyle/>
            <a:p>
              <a:endParaRPr lang="en-US"/>
            </a:p>
          </p:txBody>
        </p:sp>
        <p:sp>
          <p:nvSpPr>
            <p:cNvPr id="6208" name="Freeform 118"/>
            <p:cNvSpPr>
              <a:spLocks/>
            </p:cNvSpPr>
            <p:nvPr/>
          </p:nvSpPr>
          <p:spPr bwMode="auto">
            <a:xfrm>
              <a:off x="3000" y="2197"/>
              <a:ext cx="12283" cy="57"/>
            </a:xfrm>
            <a:custGeom>
              <a:avLst/>
              <a:gdLst>
                <a:gd name="T0" fmla="*/ 28883 w 6826"/>
                <a:gd name="T1" fmla="*/ 34 h 60"/>
                <a:gd name="T2" fmla="*/ 0 w 6826"/>
                <a:gd name="T3" fmla="*/ 0 h 60"/>
                <a:gd name="T4" fmla="*/ 4372118 w 6826"/>
                <a:gd name="T5" fmla="*/ 0 h 60"/>
                <a:gd name="T6" fmla="*/ 4343212 w 6826"/>
                <a:gd name="T7" fmla="*/ 34 h 60"/>
                <a:gd name="T8" fmla="*/ 28883 w 6826"/>
                <a:gd name="T9" fmla="*/ 34 h 60"/>
                <a:gd name="T10" fmla="*/ 0 60000 65536"/>
                <a:gd name="T11" fmla="*/ 0 60000 65536"/>
                <a:gd name="T12" fmla="*/ 0 60000 65536"/>
                <a:gd name="T13" fmla="*/ 0 60000 65536"/>
                <a:gd name="T14" fmla="*/ 0 60000 65536"/>
                <a:gd name="T15" fmla="*/ 0 w 6826"/>
                <a:gd name="T16" fmla="*/ 0 h 60"/>
                <a:gd name="T17" fmla="*/ 6826 w 6826"/>
                <a:gd name="T18" fmla="*/ 60 h 60"/>
              </a:gdLst>
              <a:ahLst/>
              <a:cxnLst>
                <a:cxn ang="T10">
                  <a:pos x="T0" y="T1"/>
                </a:cxn>
                <a:cxn ang="T11">
                  <a:pos x="T2" y="T3"/>
                </a:cxn>
                <a:cxn ang="T12">
                  <a:pos x="T4" y="T5"/>
                </a:cxn>
                <a:cxn ang="T13">
                  <a:pos x="T6" y="T7"/>
                </a:cxn>
                <a:cxn ang="T14">
                  <a:pos x="T8" y="T9"/>
                </a:cxn>
              </a:cxnLst>
              <a:rect l="T15" t="T16" r="T17" b="T18"/>
              <a:pathLst>
                <a:path w="6826" h="60">
                  <a:moveTo>
                    <a:pt x="45" y="60"/>
                  </a:moveTo>
                  <a:lnTo>
                    <a:pt x="0" y="0"/>
                  </a:lnTo>
                  <a:lnTo>
                    <a:pt x="6826" y="0"/>
                  </a:lnTo>
                  <a:lnTo>
                    <a:pt x="6781" y="60"/>
                  </a:lnTo>
                  <a:lnTo>
                    <a:pt x="45" y="60"/>
                  </a:lnTo>
                  <a:close/>
                </a:path>
              </a:pathLst>
            </a:custGeom>
            <a:solidFill>
              <a:srgbClr val="B0B0B0"/>
            </a:solidFill>
            <a:ln w="9525" cap="flat">
              <a:solidFill>
                <a:srgbClr val="000000"/>
              </a:solidFill>
              <a:prstDash val="dash"/>
              <a:round/>
              <a:headEnd/>
              <a:tailEnd/>
            </a:ln>
          </p:spPr>
          <p:txBody>
            <a:bodyPr/>
            <a:lstStyle/>
            <a:p>
              <a:endParaRPr lang="en-US"/>
            </a:p>
          </p:txBody>
        </p:sp>
      </p:grpSp>
      <p:sp>
        <p:nvSpPr>
          <p:cNvPr id="6148" name="Text Box 121"/>
          <p:cNvSpPr txBox="1">
            <a:spLocks noChangeArrowheads="1"/>
          </p:cNvSpPr>
          <p:nvPr/>
        </p:nvSpPr>
        <p:spPr bwMode="auto">
          <a:xfrm>
            <a:off x="3132138" y="765175"/>
            <a:ext cx="3527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a:defRPr sz="2400">
                <a:solidFill>
                  <a:schemeClr val="tx1"/>
                </a:solidFill>
                <a:latin typeface="Times New Roman" pitchFamily="18" charset="0"/>
              </a:defRPr>
            </a:lvl3pPr>
            <a:lvl4pPr marL="1600200">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6pPr>
            <a:lvl7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7pPr>
            <a:lvl8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8pPr>
            <a:lvl9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9pPr>
          </a:lstStyle>
          <a:p>
            <a:pPr algn="ctr" eaLnBrk="1" hangingPunct="1">
              <a:spcBef>
                <a:spcPct val="50000"/>
              </a:spcBef>
            </a:pPr>
            <a:r>
              <a:rPr lang="en-US" altLang="en-US" sz="2800" b="1" u="sng">
                <a:solidFill>
                  <a:srgbClr val="FF3300"/>
                </a:solidFill>
              </a:rPr>
              <a:t>ĐẠO ĐỨC</a:t>
            </a:r>
          </a:p>
        </p:txBody>
      </p:sp>
      <p:sp>
        <p:nvSpPr>
          <p:cNvPr id="6149" name="WordArt 125" descr="White marble"/>
          <p:cNvSpPr>
            <a:spLocks noChangeArrowheads="1" noChangeShapeType="1" noTextEdit="1"/>
          </p:cNvSpPr>
          <p:nvPr/>
        </p:nvSpPr>
        <p:spPr bwMode="auto">
          <a:xfrm>
            <a:off x="1116013" y="1425575"/>
            <a:ext cx="4032250" cy="376238"/>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200" kern="10">
                <a:ln w="9525">
                  <a:round/>
                  <a:headEnd/>
                  <a:tailEnd/>
                </a:ln>
                <a:blipFill dpi="0" rotWithShape="1">
                  <a:blip r:embed="rId2"/>
                  <a:srcRect/>
                  <a:tile tx="0" ty="0" sx="100000" sy="100000" flip="none" algn="tl"/>
                </a:blipFill>
                <a:latin typeface="Times New Roman"/>
                <a:cs typeface="Times New Roman"/>
              </a:rPr>
              <a:t>KIỂM TRA BÀI CŨ</a:t>
            </a:r>
          </a:p>
        </p:txBody>
      </p:sp>
      <p:sp>
        <p:nvSpPr>
          <p:cNvPr id="352387" name="Text Box 131"/>
          <p:cNvSpPr txBox="1">
            <a:spLocks noChangeArrowheads="1"/>
          </p:cNvSpPr>
          <p:nvPr/>
        </p:nvSpPr>
        <p:spPr bwMode="auto">
          <a:xfrm>
            <a:off x="539750" y="1855788"/>
            <a:ext cx="8208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a:defRPr sz="2400">
                <a:solidFill>
                  <a:schemeClr val="tx1"/>
                </a:solidFill>
                <a:latin typeface="Times New Roman" pitchFamily="18" charset="0"/>
              </a:defRPr>
            </a:lvl3pPr>
            <a:lvl4pPr marL="1600200">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6pPr>
            <a:lvl7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7pPr>
            <a:lvl8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8pPr>
            <a:lvl9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9pPr>
          </a:lstStyle>
          <a:p>
            <a:pPr algn="just">
              <a:spcBef>
                <a:spcPct val="50000"/>
              </a:spcBef>
            </a:pPr>
            <a:r>
              <a:rPr lang="en-US" altLang="en-US" b="1" dirty="0">
                <a:solidFill>
                  <a:srgbClr val="0033CC"/>
                </a:solidFill>
              </a:rPr>
              <a:t>  </a:t>
            </a:r>
            <a:r>
              <a:rPr lang="en-US" altLang="en-US" sz="2400" b="1" dirty="0" err="1" smtClean="0">
                <a:solidFill>
                  <a:srgbClr val="0033CC"/>
                </a:solidFill>
              </a:rPr>
              <a:t>Câu</a:t>
            </a:r>
            <a:r>
              <a:rPr lang="en-US" altLang="en-US" sz="2400" b="1" dirty="0" smtClean="0">
                <a:solidFill>
                  <a:srgbClr val="0033CC"/>
                </a:solidFill>
              </a:rPr>
              <a:t> </a:t>
            </a:r>
            <a:r>
              <a:rPr lang="en-US" altLang="en-US" sz="2400" b="1" dirty="0" err="1">
                <a:solidFill>
                  <a:srgbClr val="0033CC"/>
                </a:solidFill>
              </a:rPr>
              <a:t>hỏi</a:t>
            </a:r>
            <a:r>
              <a:rPr lang="en-US" altLang="en-US" sz="2400" b="1" dirty="0">
                <a:solidFill>
                  <a:srgbClr val="0033CC"/>
                </a:solidFill>
              </a:rPr>
              <a:t> 1: </a:t>
            </a:r>
            <a:r>
              <a:rPr lang="en-US" altLang="en-US" sz="2400" b="1" dirty="0" err="1" smtClean="0">
                <a:solidFill>
                  <a:srgbClr val="0033CC"/>
                </a:solidFill>
              </a:rPr>
              <a:t>Như</a:t>
            </a:r>
            <a:r>
              <a:rPr lang="en-US" altLang="en-US" sz="2400" b="1" dirty="0" smtClean="0">
                <a:solidFill>
                  <a:srgbClr val="0033CC"/>
                </a:solidFill>
              </a:rPr>
              <a:t> </a:t>
            </a:r>
            <a:r>
              <a:rPr lang="en-US" altLang="en-US" sz="2400" b="1" dirty="0" err="1">
                <a:solidFill>
                  <a:srgbClr val="0033CC"/>
                </a:solidFill>
              </a:rPr>
              <a:t>thế</a:t>
            </a:r>
            <a:r>
              <a:rPr lang="en-US" altLang="en-US" sz="2400" b="1" dirty="0">
                <a:solidFill>
                  <a:srgbClr val="0033CC"/>
                </a:solidFill>
              </a:rPr>
              <a:t> </a:t>
            </a:r>
            <a:r>
              <a:rPr lang="en-US" altLang="en-US" sz="2400" b="1" dirty="0" err="1">
                <a:solidFill>
                  <a:srgbClr val="0033CC"/>
                </a:solidFill>
              </a:rPr>
              <a:t>nào</a:t>
            </a:r>
            <a:r>
              <a:rPr lang="en-US" altLang="en-US" sz="2400" b="1" dirty="0">
                <a:solidFill>
                  <a:srgbClr val="0033CC"/>
                </a:solidFill>
              </a:rPr>
              <a:t> </a:t>
            </a:r>
            <a:r>
              <a:rPr lang="en-US" altLang="en-US" sz="2400" b="1" dirty="0" err="1">
                <a:solidFill>
                  <a:srgbClr val="0033CC"/>
                </a:solidFill>
              </a:rPr>
              <a:t>là</a:t>
            </a:r>
            <a:r>
              <a:rPr lang="en-US" altLang="en-US" sz="2400" b="1" dirty="0">
                <a:solidFill>
                  <a:srgbClr val="0033CC"/>
                </a:solidFill>
              </a:rPr>
              <a:t> </a:t>
            </a:r>
            <a:r>
              <a:rPr lang="nl-NL" altLang="en-US" sz="2400" b="1" dirty="0">
                <a:solidFill>
                  <a:srgbClr val="3333CC"/>
                </a:solidFill>
                <a:cs typeface="Calibri" pitchFamily="34" charset="0"/>
              </a:rPr>
              <a:t>học tập và sinh hoạt đúng giờ</a:t>
            </a:r>
            <a:r>
              <a:rPr lang="en-US" altLang="en-US" sz="2400" b="1" dirty="0">
                <a:solidFill>
                  <a:srgbClr val="3333CC"/>
                </a:solidFill>
              </a:rPr>
              <a:t> ?</a:t>
            </a:r>
          </a:p>
        </p:txBody>
      </p:sp>
      <p:sp>
        <p:nvSpPr>
          <p:cNvPr id="352404" name="Text Box 148"/>
          <p:cNvSpPr txBox="1">
            <a:spLocks noChangeArrowheads="1"/>
          </p:cNvSpPr>
          <p:nvPr/>
        </p:nvSpPr>
        <p:spPr bwMode="auto">
          <a:xfrm>
            <a:off x="638175" y="2436813"/>
            <a:ext cx="78216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a:defRPr sz="2400">
                <a:solidFill>
                  <a:schemeClr val="tx1"/>
                </a:solidFill>
                <a:latin typeface="Times New Roman" pitchFamily="18" charset="0"/>
              </a:defRPr>
            </a:lvl3pPr>
            <a:lvl4pPr marL="1600200">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6pPr>
            <a:lvl7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7pPr>
            <a:lvl8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8pPr>
            <a:lvl9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9pPr>
          </a:lstStyle>
          <a:p>
            <a:pPr>
              <a:spcBef>
                <a:spcPct val="50000"/>
              </a:spcBef>
              <a:buFont typeface="Wingdings" pitchFamily="2" charset="2"/>
              <a:buNone/>
            </a:pPr>
            <a:r>
              <a:rPr lang="en-US" altLang="en-US" sz="2400" b="1" i="1" u="sng" dirty="0" err="1">
                <a:solidFill>
                  <a:srgbClr val="7030A0"/>
                </a:solidFill>
              </a:rPr>
              <a:t>Trả</a:t>
            </a:r>
            <a:r>
              <a:rPr lang="en-US" altLang="en-US" sz="2400" b="1" i="1" u="sng" dirty="0">
                <a:solidFill>
                  <a:srgbClr val="7030A0"/>
                </a:solidFill>
              </a:rPr>
              <a:t> </a:t>
            </a:r>
            <a:r>
              <a:rPr lang="en-US" altLang="en-US" sz="2400" b="1" i="1" u="sng" dirty="0" err="1">
                <a:solidFill>
                  <a:srgbClr val="7030A0"/>
                </a:solidFill>
              </a:rPr>
              <a:t>lời:H</a:t>
            </a:r>
            <a:r>
              <a:rPr lang="nl-NL" altLang="en-US" sz="2400" b="1" i="1" dirty="0">
                <a:solidFill>
                  <a:srgbClr val="7030A0"/>
                </a:solidFill>
                <a:cs typeface="Calibri" pitchFamily="34" charset="0"/>
              </a:rPr>
              <a:t>ọc tập và sinh hoạt đúng giờ là không làm việc riêng trong giờ học, giờ nào việc nấy, đến lớp đúng giờ, học tập, ăn ngủ, xem ti vi đúng giờ.</a:t>
            </a:r>
          </a:p>
          <a:p>
            <a:pPr>
              <a:buFont typeface="Wingdings" pitchFamily="2" charset="2"/>
              <a:buNone/>
            </a:pPr>
            <a:r>
              <a:rPr lang="nl-NL" altLang="en-US" sz="2400" b="1" u="sng" dirty="0">
                <a:solidFill>
                  <a:srgbClr val="3333CC"/>
                </a:solidFill>
              </a:rPr>
              <a:t>Câu hỏi 2:</a:t>
            </a:r>
            <a:r>
              <a:rPr lang="nl-NL" altLang="en-US" sz="2400" b="1" dirty="0">
                <a:solidFill>
                  <a:srgbClr val="3333CC"/>
                </a:solidFill>
              </a:rPr>
              <a:t> Nếu </a:t>
            </a:r>
            <a:r>
              <a:rPr lang="vi-VN" altLang="en-US" sz="2400" b="1" dirty="0">
                <a:solidFill>
                  <a:srgbClr val="3333CC"/>
                </a:solidFill>
                <a:cs typeface="Courier New" pitchFamily="49" charset="0"/>
              </a:rPr>
              <a:t>học tập, sinh hoạt không đúng giờ</a:t>
            </a:r>
            <a:r>
              <a:rPr lang="en-US" altLang="en-US" sz="2400" b="1" dirty="0">
                <a:solidFill>
                  <a:srgbClr val="3333CC"/>
                </a:solidFill>
                <a:cs typeface="Courier New" pitchFamily="49" charset="0"/>
              </a:rPr>
              <a:t> </a:t>
            </a:r>
            <a:r>
              <a:rPr lang="en-US" altLang="en-US" sz="2400" b="1" dirty="0" err="1">
                <a:solidFill>
                  <a:srgbClr val="3333CC"/>
                </a:solidFill>
                <a:cs typeface="Courier New" pitchFamily="49" charset="0"/>
              </a:rPr>
              <a:t>sẽ</a:t>
            </a:r>
            <a:r>
              <a:rPr lang="en-US" altLang="en-US" sz="2400" b="1" dirty="0">
                <a:solidFill>
                  <a:srgbClr val="3333CC"/>
                </a:solidFill>
                <a:cs typeface="Courier New" pitchFamily="49" charset="0"/>
              </a:rPr>
              <a:t> </a:t>
            </a:r>
            <a:r>
              <a:rPr lang="en-US" altLang="en-US" sz="2400" b="1" dirty="0" err="1">
                <a:solidFill>
                  <a:srgbClr val="3333CC"/>
                </a:solidFill>
                <a:cs typeface="Courier New" pitchFamily="49" charset="0"/>
              </a:rPr>
              <a:t>có</a:t>
            </a:r>
            <a:r>
              <a:rPr lang="en-US" altLang="en-US" sz="2400" b="1" dirty="0">
                <a:solidFill>
                  <a:srgbClr val="3333CC"/>
                </a:solidFill>
                <a:cs typeface="Courier New" pitchFamily="49" charset="0"/>
              </a:rPr>
              <a:t> </a:t>
            </a:r>
            <a:r>
              <a:rPr lang="en-US" altLang="en-US" sz="2400" b="1" dirty="0" err="1">
                <a:solidFill>
                  <a:srgbClr val="3333CC"/>
                </a:solidFill>
                <a:cs typeface="Courier New" pitchFamily="49" charset="0"/>
              </a:rPr>
              <a:t>tác</a:t>
            </a:r>
            <a:r>
              <a:rPr lang="en-US" altLang="en-US" sz="2400" b="1" dirty="0">
                <a:solidFill>
                  <a:srgbClr val="3333CC"/>
                </a:solidFill>
                <a:cs typeface="Courier New" pitchFamily="49" charset="0"/>
              </a:rPr>
              <a:t> </a:t>
            </a:r>
            <a:r>
              <a:rPr lang="en-US" altLang="en-US" sz="2400" b="1" dirty="0" err="1">
                <a:solidFill>
                  <a:srgbClr val="3333CC"/>
                </a:solidFill>
                <a:cs typeface="Courier New" pitchFamily="49" charset="0"/>
              </a:rPr>
              <a:t>hại</a:t>
            </a:r>
            <a:r>
              <a:rPr lang="en-US" altLang="en-US" sz="2400" b="1" dirty="0">
                <a:solidFill>
                  <a:srgbClr val="3333CC"/>
                </a:solidFill>
                <a:cs typeface="Courier New" pitchFamily="49" charset="0"/>
              </a:rPr>
              <a:t> </a:t>
            </a:r>
            <a:r>
              <a:rPr lang="en-US" altLang="en-US" sz="2400" b="1" dirty="0" err="1">
                <a:solidFill>
                  <a:srgbClr val="3333CC"/>
                </a:solidFill>
                <a:cs typeface="Courier New" pitchFamily="49" charset="0"/>
              </a:rPr>
              <a:t>gì</a:t>
            </a:r>
            <a:r>
              <a:rPr lang="en-US" altLang="en-US" sz="2400" b="1" dirty="0">
                <a:solidFill>
                  <a:srgbClr val="3333CC"/>
                </a:solidFill>
                <a:cs typeface="Courier New" pitchFamily="49" charset="0"/>
              </a:rPr>
              <a:t>?</a:t>
            </a:r>
          </a:p>
          <a:p>
            <a:pPr>
              <a:buFont typeface="Wingdings" pitchFamily="2" charset="2"/>
              <a:buNone/>
            </a:pPr>
            <a:r>
              <a:rPr lang="en-US" altLang="en-US" sz="2400" b="1" i="1" u="sng" dirty="0" err="1">
                <a:solidFill>
                  <a:srgbClr val="7030A0"/>
                </a:solidFill>
              </a:rPr>
              <a:t>Trả</a:t>
            </a:r>
            <a:r>
              <a:rPr lang="en-US" altLang="en-US" sz="2400" b="1" i="1" u="sng" dirty="0">
                <a:solidFill>
                  <a:srgbClr val="7030A0"/>
                </a:solidFill>
              </a:rPr>
              <a:t> </a:t>
            </a:r>
            <a:r>
              <a:rPr lang="en-US" altLang="en-US" sz="2400" b="1" i="1" u="sng" dirty="0" err="1">
                <a:solidFill>
                  <a:srgbClr val="7030A0"/>
                </a:solidFill>
              </a:rPr>
              <a:t>lời</a:t>
            </a:r>
            <a:r>
              <a:rPr lang="en-US" altLang="en-US" sz="2400" b="1" i="1" dirty="0">
                <a:solidFill>
                  <a:srgbClr val="7030A0"/>
                </a:solidFill>
              </a:rPr>
              <a:t>: </a:t>
            </a:r>
            <a:r>
              <a:rPr lang="vi-VN" altLang="en-US" sz="2400" b="1" i="1" dirty="0">
                <a:solidFill>
                  <a:srgbClr val="7030A0"/>
                </a:solidFill>
                <a:cs typeface="Courier New" pitchFamily="49" charset="0"/>
              </a:rPr>
              <a:t>Học tập và sinh hoạt không đúng giờ ảnh hưởng đến sức khỏe và kết quả học tập của bản thân, làm phiền người khác; làm giảm sự tôn trọng của người khác đối với mình.</a:t>
            </a:r>
            <a:endParaRPr lang="en-US" altLang="en-US" sz="2400" b="1" i="1" u="sng" dirty="0">
              <a:solidFill>
                <a:srgbClr val="7030A0"/>
              </a:solidFill>
            </a:endParaRPr>
          </a:p>
        </p:txBody>
      </p:sp>
    </p:spTree>
    <p:extLst>
      <p:ext uri="{BB962C8B-B14F-4D97-AF65-F5344CB8AC3E}">
        <p14:creationId xmlns:p14="http://schemas.microsoft.com/office/powerpoint/2010/main" val="3695584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box(in)">
                                      <p:cBhvr>
                                        <p:cTn id="7" dur="5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52387"/>
                                        </p:tgtEl>
                                        <p:attrNameLst>
                                          <p:attrName>style.visibility</p:attrName>
                                        </p:attrNameLst>
                                      </p:cBhvr>
                                      <p:to>
                                        <p:strVal val="visible"/>
                                      </p:to>
                                    </p:set>
                                    <p:animEffect transition="in" filter="diamond(in)">
                                      <p:cBhvr>
                                        <p:cTn id="12" dur="2000"/>
                                        <p:tgtEl>
                                          <p:spTgt spid="3523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52404">
                                            <p:txEl>
                                              <p:pRg st="0" end="0"/>
                                            </p:txEl>
                                          </p:spTgt>
                                        </p:tgtEl>
                                        <p:attrNameLst>
                                          <p:attrName>style.visibility</p:attrName>
                                        </p:attrNameLst>
                                      </p:cBhvr>
                                      <p:to>
                                        <p:strVal val="visible"/>
                                      </p:to>
                                    </p:set>
                                    <p:anim calcmode="lin" valueType="num">
                                      <p:cBhvr additive="base">
                                        <p:cTn id="17" dur="500" fill="hold"/>
                                        <p:tgtEl>
                                          <p:spTgt spid="35240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24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52404">
                                            <p:txEl>
                                              <p:pRg st="1" end="1"/>
                                            </p:txEl>
                                          </p:spTgt>
                                        </p:tgtEl>
                                        <p:attrNameLst>
                                          <p:attrName>style.visibility</p:attrName>
                                        </p:attrNameLst>
                                      </p:cBhvr>
                                      <p:to>
                                        <p:strVal val="visible"/>
                                      </p:to>
                                    </p:set>
                                    <p:anim calcmode="lin" valueType="num">
                                      <p:cBhvr additive="base">
                                        <p:cTn id="23" dur="500" fill="hold"/>
                                        <p:tgtEl>
                                          <p:spTgt spid="35240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524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52404">
                                            <p:txEl>
                                              <p:pRg st="2" end="2"/>
                                            </p:txEl>
                                          </p:spTgt>
                                        </p:tgtEl>
                                        <p:attrNameLst>
                                          <p:attrName>style.visibility</p:attrName>
                                        </p:attrNameLst>
                                      </p:cBhvr>
                                      <p:to>
                                        <p:strVal val="visible"/>
                                      </p:to>
                                    </p:set>
                                    <p:anim calcmode="lin" valueType="num">
                                      <p:cBhvr additive="base">
                                        <p:cTn id="29" dur="500" fill="hold"/>
                                        <p:tgtEl>
                                          <p:spTgt spid="35240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5240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3523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95" name="Text Box 67"/>
          <p:cNvSpPr txBox="1">
            <a:spLocks noChangeArrowheads="1"/>
          </p:cNvSpPr>
          <p:nvPr/>
        </p:nvSpPr>
        <p:spPr bwMode="auto">
          <a:xfrm>
            <a:off x="1403350" y="1773238"/>
            <a:ext cx="2986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a:defRPr sz="2400">
                <a:solidFill>
                  <a:schemeClr val="tx1"/>
                </a:solidFill>
                <a:latin typeface="Times New Roman" pitchFamily="18" charset="0"/>
              </a:defRPr>
            </a:lvl3pPr>
            <a:lvl4pPr marL="1600200">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6pPr>
            <a:lvl7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7pPr>
            <a:lvl8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8pPr>
            <a:lvl9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9pPr>
          </a:lstStyle>
          <a:p>
            <a:pPr algn="just">
              <a:spcBef>
                <a:spcPct val="50000"/>
              </a:spcBef>
            </a:pPr>
            <a:r>
              <a:rPr lang="en-US" altLang="en-US" sz="2800" b="1" dirty="0">
                <a:solidFill>
                  <a:srgbClr val="0033CC"/>
                </a:solidFill>
              </a:rPr>
              <a:t>1. </a:t>
            </a:r>
            <a:r>
              <a:rPr lang="en-US" altLang="en-US" sz="2800" b="1" dirty="0" smtClean="0">
                <a:solidFill>
                  <a:srgbClr val="0033CC"/>
                </a:solidFill>
              </a:rPr>
              <a:t>KHỞI ĐỘNG</a:t>
            </a:r>
            <a:endParaRPr lang="en-US" altLang="en-US" sz="2800" b="1" dirty="0">
              <a:solidFill>
                <a:srgbClr val="0033CC"/>
              </a:solidFill>
            </a:endParaRPr>
          </a:p>
        </p:txBody>
      </p:sp>
      <p:sp>
        <p:nvSpPr>
          <p:cNvPr id="7171" name="Line 86"/>
          <p:cNvSpPr>
            <a:spLocks noChangeShapeType="1"/>
          </p:cNvSpPr>
          <p:nvPr/>
        </p:nvSpPr>
        <p:spPr bwMode="auto">
          <a:xfrm>
            <a:off x="4787900" y="5608638"/>
            <a:ext cx="0" cy="0"/>
          </a:xfrm>
          <a:prstGeom prst="line">
            <a:avLst/>
          </a:prstGeom>
          <a:noFill/>
          <a:ln w="9525">
            <a:solidFill>
              <a:schemeClr val="tx1">
                <a:alpha val="63136"/>
              </a:schemeClr>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Text Box 121"/>
          <p:cNvSpPr txBox="1">
            <a:spLocks noChangeArrowheads="1"/>
          </p:cNvSpPr>
          <p:nvPr/>
        </p:nvSpPr>
        <p:spPr bwMode="auto">
          <a:xfrm>
            <a:off x="3203575" y="549275"/>
            <a:ext cx="34559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a:defRPr sz="2400">
                <a:solidFill>
                  <a:schemeClr val="tx1"/>
                </a:solidFill>
                <a:latin typeface="Times New Roman" pitchFamily="18" charset="0"/>
              </a:defRPr>
            </a:lvl3pPr>
            <a:lvl4pPr marL="1600200">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6pPr>
            <a:lvl7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7pPr>
            <a:lvl8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8pPr>
            <a:lvl9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9pPr>
          </a:lstStyle>
          <a:p>
            <a:pPr algn="ctr" eaLnBrk="1" hangingPunct="1">
              <a:spcBef>
                <a:spcPct val="50000"/>
              </a:spcBef>
            </a:pPr>
            <a:r>
              <a:rPr lang="en-US" altLang="en-US" sz="2800" b="1" dirty="0">
                <a:solidFill>
                  <a:srgbClr val="0033CC"/>
                </a:solidFill>
              </a:rPr>
              <a:t>ĐẠO ĐỨC</a:t>
            </a:r>
          </a:p>
        </p:txBody>
      </p:sp>
      <p:sp>
        <p:nvSpPr>
          <p:cNvPr id="2" name="Rectangle 1"/>
          <p:cNvSpPr>
            <a:spLocks noChangeArrowheads="1"/>
          </p:cNvSpPr>
          <p:nvPr/>
        </p:nvSpPr>
        <p:spPr bwMode="auto">
          <a:xfrm>
            <a:off x="854075" y="2332038"/>
            <a:ext cx="8154988"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nSpc>
                <a:spcPct val="127000"/>
              </a:lnSpc>
              <a:spcAft>
                <a:spcPts val="200"/>
              </a:spcAft>
              <a:buFontTx/>
              <a:buChar char="-"/>
              <a:tabLst>
                <a:tab pos="363538" algn="l"/>
              </a:tabLst>
            </a:pPr>
            <a:r>
              <a:rPr lang="vi-VN" altLang="en-US" sz="2800">
                <a:solidFill>
                  <a:srgbClr val="0033CC"/>
                </a:solidFill>
                <a:latin typeface="Calibri" pitchFamily="34" charset="0"/>
                <a:ea typeface="Calibri" pitchFamily="34" charset="0"/>
                <a:cs typeface="Times New Roman" pitchFamily="18" charset="0"/>
              </a:rPr>
              <a:t>HS hát bài hát “Thật đáng yêu” - Nhạc và lời: Nghiêm Bá Hồng.</a:t>
            </a:r>
            <a:endParaRPr lang="en-US" altLang="en-US" sz="2800">
              <a:solidFill>
                <a:srgbClr val="0033CC"/>
              </a:solidFill>
              <a:latin typeface="Calibri" pitchFamily="34" charset="0"/>
              <a:ea typeface="Calibri" pitchFamily="34" charset="0"/>
              <a:cs typeface="Times New Roman" pitchFamily="18" charset="0"/>
            </a:endParaRPr>
          </a:p>
          <a:p>
            <a:pPr marL="457200" indent="-457200">
              <a:lnSpc>
                <a:spcPct val="127000"/>
              </a:lnSpc>
              <a:spcAft>
                <a:spcPts val="200"/>
              </a:spcAft>
              <a:buFontTx/>
              <a:buChar char="-"/>
              <a:tabLst>
                <a:tab pos="363538" algn="l"/>
              </a:tabLst>
            </a:pPr>
            <a:endParaRPr lang="en-US" altLang="en-US" sz="2800">
              <a:latin typeface="Calibri" pitchFamily="34" charset="0"/>
              <a:ea typeface="Calibri" pitchFamily="34" charset="0"/>
              <a:cs typeface="Times New Roman" pitchFamily="18" charset="0"/>
            </a:endParaRPr>
          </a:p>
          <a:p>
            <a:pPr marL="457200" indent="-457200">
              <a:lnSpc>
                <a:spcPct val="127000"/>
              </a:lnSpc>
              <a:spcAft>
                <a:spcPts val="200"/>
              </a:spcAft>
              <a:buFontTx/>
              <a:buChar char="-"/>
              <a:tabLst>
                <a:tab pos="363538" algn="l"/>
              </a:tabLst>
            </a:pPr>
            <a:endParaRPr lang="en-US" altLang="en-US" sz="2800">
              <a:latin typeface="Calibri" pitchFamily="34" charset="0"/>
              <a:ea typeface="Calibri" pitchFamily="34" charset="0"/>
              <a:cs typeface="Times New Roman" pitchFamily="18" charset="0"/>
            </a:endParaRPr>
          </a:p>
          <a:p>
            <a:pPr marL="457200" indent="-457200">
              <a:lnSpc>
                <a:spcPct val="127000"/>
              </a:lnSpc>
              <a:spcAft>
                <a:spcPts val="200"/>
              </a:spcAft>
              <a:buFontTx/>
              <a:buChar char="-"/>
              <a:tabLst>
                <a:tab pos="363538" algn="l"/>
              </a:tabLst>
            </a:pPr>
            <a:endParaRPr lang="en-US" altLang="en-US" sz="2800">
              <a:latin typeface="Calibri" pitchFamily="34" charset="0"/>
              <a:ea typeface="Calibri" pitchFamily="34" charset="0"/>
              <a:cs typeface="Times New Roman" pitchFamily="18" charset="0"/>
            </a:endParaRPr>
          </a:p>
          <a:p>
            <a:pPr marL="457200" indent="-457200">
              <a:lnSpc>
                <a:spcPct val="127000"/>
              </a:lnSpc>
              <a:spcAft>
                <a:spcPts val="200"/>
              </a:spcAft>
              <a:buFontTx/>
              <a:buChar char="-"/>
              <a:tabLst>
                <a:tab pos="363538" algn="l"/>
              </a:tabLst>
            </a:pPr>
            <a:endParaRPr lang="en-US" altLang="en-US" sz="2800">
              <a:latin typeface="Calibri" pitchFamily="34" charset="0"/>
              <a:ea typeface="Calibri" pitchFamily="34" charset="0"/>
              <a:cs typeface="Times New Roman" pitchFamily="18" charset="0"/>
            </a:endParaRPr>
          </a:p>
        </p:txBody>
      </p:sp>
      <p:sp>
        <p:nvSpPr>
          <p:cNvPr id="10" name="Text Box 13"/>
          <p:cNvSpPr txBox="1">
            <a:spLocks noChangeArrowheads="1"/>
          </p:cNvSpPr>
          <p:nvPr/>
        </p:nvSpPr>
        <p:spPr bwMode="auto">
          <a:xfrm>
            <a:off x="884238" y="6076950"/>
            <a:ext cx="701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spcBef>
                <a:spcPct val="50000"/>
              </a:spcBef>
              <a:buClrTx/>
              <a:buSzTx/>
              <a:buFontTx/>
              <a:buNone/>
              <a:defRPr/>
            </a:pPr>
            <a:r>
              <a:rPr lang="en-US" altLang="en-US" sz="2600" b="1" dirty="0" err="1" smtClean="0">
                <a:solidFill>
                  <a:srgbClr val="0033CC"/>
                </a:solidFill>
                <a:latin typeface="+mj-lt"/>
              </a:rPr>
              <a:t>Câu</a:t>
            </a:r>
            <a:r>
              <a:rPr lang="en-US" altLang="en-US" sz="2600" b="1" dirty="0" smtClean="0">
                <a:solidFill>
                  <a:srgbClr val="0033CC"/>
                </a:solidFill>
                <a:latin typeface="+mj-lt"/>
              </a:rPr>
              <a:t> </a:t>
            </a:r>
            <a:r>
              <a:rPr lang="en-US" altLang="en-US" sz="2600" b="1" dirty="0" err="1" smtClean="0">
                <a:solidFill>
                  <a:srgbClr val="0033CC"/>
                </a:solidFill>
                <a:latin typeface="+mj-lt"/>
              </a:rPr>
              <a:t>hỏi</a:t>
            </a:r>
            <a:r>
              <a:rPr lang="en-US" altLang="en-US" sz="2600" b="1" dirty="0" smtClean="0">
                <a:solidFill>
                  <a:srgbClr val="0033CC"/>
                </a:solidFill>
                <a:latin typeface="+mj-lt"/>
              </a:rPr>
              <a:t>: </a:t>
            </a:r>
            <a:r>
              <a:rPr lang="en-US" altLang="en-US" sz="2600" b="1" dirty="0" err="1" smtClean="0">
                <a:solidFill>
                  <a:srgbClr val="0033CC"/>
                </a:solidFill>
                <a:latin typeface="+mj-lt"/>
              </a:rPr>
              <a:t>Vì</a:t>
            </a:r>
            <a:r>
              <a:rPr lang="en-US" altLang="en-US" sz="2600" b="1" dirty="0" smtClean="0">
                <a:solidFill>
                  <a:srgbClr val="0033CC"/>
                </a:solidFill>
                <a:latin typeface="+mj-lt"/>
              </a:rPr>
              <a:t> </a:t>
            </a:r>
            <a:r>
              <a:rPr lang="en-US" altLang="en-US" sz="2600" b="1" dirty="0" err="1" smtClean="0">
                <a:solidFill>
                  <a:srgbClr val="0033CC"/>
                </a:solidFill>
                <a:latin typeface="+mj-lt"/>
              </a:rPr>
              <a:t>sao</a:t>
            </a:r>
            <a:r>
              <a:rPr lang="en-US" altLang="en-US" sz="2600" b="1" dirty="0" smtClean="0">
                <a:solidFill>
                  <a:srgbClr val="0033CC"/>
                </a:solidFill>
                <a:latin typeface="+mj-lt"/>
              </a:rPr>
              <a:t> </a:t>
            </a:r>
            <a:r>
              <a:rPr lang="en-US" altLang="en-US" sz="2600" b="1" dirty="0" err="1" smtClean="0">
                <a:solidFill>
                  <a:srgbClr val="0033CC"/>
                </a:solidFill>
                <a:latin typeface="+mj-lt"/>
              </a:rPr>
              <a:t>bạn</a:t>
            </a:r>
            <a:r>
              <a:rPr lang="en-US" altLang="en-US" sz="2600" b="1" dirty="0" smtClean="0">
                <a:solidFill>
                  <a:srgbClr val="0033CC"/>
                </a:solidFill>
                <a:latin typeface="+mj-lt"/>
              </a:rPr>
              <a:t> </a:t>
            </a:r>
            <a:r>
              <a:rPr lang="en-US" altLang="en-US" sz="2600" b="1" dirty="0" err="1" smtClean="0">
                <a:solidFill>
                  <a:srgbClr val="0033CC"/>
                </a:solidFill>
                <a:latin typeface="+mj-lt"/>
              </a:rPr>
              <a:t>nhỏ</a:t>
            </a:r>
            <a:r>
              <a:rPr lang="en-US" altLang="en-US" sz="2600" b="1" dirty="0" smtClean="0">
                <a:solidFill>
                  <a:srgbClr val="0033CC"/>
                </a:solidFill>
                <a:latin typeface="+mj-lt"/>
              </a:rPr>
              <a:t> </a:t>
            </a:r>
            <a:r>
              <a:rPr lang="en-US" altLang="en-US" sz="2600" b="1" dirty="0" err="1" smtClean="0">
                <a:solidFill>
                  <a:srgbClr val="0033CC"/>
                </a:solidFill>
                <a:latin typeface="+mj-lt"/>
              </a:rPr>
              <a:t>trong</a:t>
            </a:r>
            <a:r>
              <a:rPr lang="en-US" altLang="en-US" sz="2600" b="1" dirty="0" smtClean="0">
                <a:solidFill>
                  <a:srgbClr val="0033CC"/>
                </a:solidFill>
                <a:latin typeface="+mj-lt"/>
              </a:rPr>
              <a:t> </a:t>
            </a:r>
            <a:r>
              <a:rPr lang="en-US" altLang="en-US" sz="2600" b="1" dirty="0" err="1" smtClean="0">
                <a:solidFill>
                  <a:srgbClr val="0033CC"/>
                </a:solidFill>
                <a:latin typeface="+mj-lt"/>
              </a:rPr>
              <a:t>bài</a:t>
            </a:r>
            <a:r>
              <a:rPr lang="en-US" altLang="en-US" sz="2600" b="1" dirty="0" smtClean="0">
                <a:solidFill>
                  <a:srgbClr val="0033CC"/>
                </a:solidFill>
                <a:latin typeface="+mj-lt"/>
              </a:rPr>
              <a:t> </a:t>
            </a:r>
            <a:r>
              <a:rPr lang="en-US" altLang="en-US" sz="2600" b="1" dirty="0" err="1" smtClean="0">
                <a:solidFill>
                  <a:srgbClr val="0033CC"/>
                </a:solidFill>
                <a:latin typeface="+mj-lt"/>
              </a:rPr>
              <a:t>lại</a:t>
            </a:r>
            <a:r>
              <a:rPr lang="en-US" altLang="en-US" sz="2600" b="1" dirty="0" smtClean="0">
                <a:solidFill>
                  <a:srgbClr val="0033CC"/>
                </a:solidFill>
                <a:latin typeface="+mj-lt"/>
              </a:rPr>
              <a:t> </a:t>
            </a:r>
            <a:r>
              <a:rPr lang="en-US" altLang="en-US" sz="2600" b="1" dirty="0" err="1" smtClean="0">
                <a:solidFill>
                  <a:srgbClr val="0033CC"/>
                </a:solidFill>
                <a:latin typeface="+mj-lt"/>
              </a:rPr>
              <a:t>đáng</a:t>
            </a:r>
            <a:r>
              <a:rPr lang="en-US" altLang="en-US" sz="2600" b="1" dirty="0" smtClean="0">
                <a:solidFill>
                  <a:srgbClr val="0033CC"/>
                </a:solidFill>
                <a:latin typeface="+mj-lt"/>
              </a:rPr>
              <a:t> </a:t>
            </a:r>
            <a:r>
              <a:rPr lang="en-US" altLang="en-US" sz="2600" b="1" dirty="0" err="1" smtClean="0">
                <a:solidFill>
                  <a:srgbClr val="0033CC"/>
                </a:solidFill>
                <a:latin typeface="+mj-lt"/>
              </a:rPr>
              <a:t>yêu</a:t>
            </a:r>
            <a:r>
              <a:rPr lang="en-US" altLang="en-US" sz="2600" b="1" dirty="0" smtClean="0">
                <a:solidFill>
                  <a:srgbClr val="0033CC"/>
                </a:solidFill>
                <a:latin typeface="+mj-lt"/>
              </a:rPr>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5" y="3717032"/>
            <a:ext cx="6135836" cy="202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ThatDangYeu-XuanMai_3d6hq.mp3">
            <a:hlinkClick r:id="" action="ppaction://media"/>
          </p:cNvPr>
          <p:cNvPicPr>
            <a:picLocks noChangeAspect="1"/>
          </p:cNvPicPr>
          <p:nvPr>
            <a:audioFile r:link="rId1"/>
            <p:extLst>
              <p:ext uri="{DAA4B4D4-6D71-4841-9C94-3DE7FCFB9230}">
                <p14:media xmlns:p14="http://schemas.microsoft.com/office/powerpoint/2010/main" r:embed="rId2">
                  <p14:trim st="2883.6898" end="94360.25"/>
                </p14:media>
              </p:ext>
            </p:extLst>
          </p:nvPr>
        </p:nvPicPr>
        <p:blipFill>
          <a:blip r:embed="rId5"/>
          <a:stretch>
            <a:fillRect/>
          </a:stretch>
        </p:blipFill>
        <p:spPr>
          <a:xfrm>
            <a:off x="8269288" y="5736423"/>
            <a:ext cx="609600" cy="609600"/>
          </a:xfrm>
          <a:prstGeom prst="rect">
            <a:avLst/>
          </a:prstGeom>
        </p:spPr>
      </p:pic>
    </p:spTree>
    <p:extLst>
      <p:ext uri="{BB962C8B-B14F-4D97-AF65-F5344CB8AC3E}">
        <p14:creationId xmlns:p14="http://schemas.microsoft.com/office/powerpoint/2010/main" val="365455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55395"/>
                                        </p:tgtEl>
                                        <p:attrNameLst>
                                          <p:attrName>style.visibility</p:attrName>
                                        </p:attrNameLst>
                                      </p:cBhvr>
                                      <p:to>
                                        <p:strVal val="visible"/>
                                      </p:to>
                                    </p:set>
                                    <p:animEffect transition="in" filter="slide(fromBottom)">
                                      <p:cBhvr>
                                        <p:cTn id="7" dur="500"/>
                                        <p:tgtEl>
                                          <p:spTgt spid="355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355395"/>
                                        </p:tgtEl>
                                        <p:attrNameLst>
                                          <p:attrName>style.visibility</p:attrName>
                                        </p:attrNameLst>
                                      </p:cBhvr>
                                      <p:to>
                                        <p:strVal val="visible"/>
                                      </p:to>
                                    </p:set>
                                    <p:animEffect transition="in" filter="randombar(horizontal)">
                                      <p:cBhvr>
                                        <p:cTn id="12" dur="500"/>
                                        <p:tgtEl>
                                          <p:spTgt spid="3553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53789" fill="hold"/>
                                        <p:tgtEl>
                                          <p:spTgt spid="3"/>
                                        </p:tgtEl>
                                      </p:cBhvr>
                                    </p:cmd>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3"/>
                </p:tgtEl>
              </p:cMediaNode>
            </p:audio>
          </p:childTnLst>
        </p:cTn>
      </p:par>
    </p:tnLst>
    <p:bldLst>
      <p:bldP spid="355395" grpId="0"/>
      <p:bldP spid="35539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121"/>
          <p:cNvSpPr txBox="1">
            <a:spLocks noChangeArrowheads="1"/>
          </p:cNvSpPr>
          <p:nvPr/>
        </p:nvSpPr>
        <p:spPr bwMode="auto">
          <a:xfrm>
            <a:off x="0" y="549275"/>
            <a:ext cx="86756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a:defRPr sz="2400">
                <a:solidFill>
                  <a:schemeClr val="tx1"/>
                </a:solidFill>
                <a:latin typeface="Times New Roman" pitchFamily="18" charset="0"/>
              </a:defRPr>
            </a:lvl3pPr>
            <a:lvl4pPr marL="1600200">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6pPr>
            <a:lvl7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7pPr>
            <a:lvl8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8pPr>
            <a:lvl9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9pPr>
          </a:lstStyle>
          <a:p>
            <a:pPr algn="ctr" eaLnBrk="1" hangingPunct="1"/>
            <a:r>
              <a:rPr lang="en-US" altLang="en-US" b="1" dirty="0">
                <a:solidFill>
                  <a:srgbClr val="0033CC"/>
                </a:solidFill>
              </a:rPr>
              <a:t>ĐẠO ĐỨC</a:t>
            </a:r>
          </a:p>
          <a:p>
            <a:pPr algn="ctr" eaLnBrk="1" hangingPunct="1"/>
            <a:r>
              <a:rPr lang="en-US" altLang="en-US" b="1" dirty="0">
                <a:solidFill>
                  <a:srgbClr val="0033CC"/>
                </a:solidFill>
              </a:rPr>
              <a:t>SẠCH SẼ, GỌN GÀNG</a:t>
            </a:r>
          </a:p>
        </p:txBody>
      </p:sp>
      <p:sp>
        <p:nvSpPr>
          <p:cNvPr id="3" name="Rectangle 2"/>
          <p:cNvSpPr/>
          <p:nvPr/>
        </p:nvSpPr>
        <p:spPr>
          <a:xfrm>
            <a:off x="536575" y="1530350"/>
            <a:ext cx="5472113" cy="954088"/>
          </a:xfrm>
          <a:prstGeom prst="rect">
            <a:avLst/>
          </a:prstGeom>
        </p:spPr>
        <p:txBody>
          <a:bodyPr>
            <a:spAutoFit/>
          </a:bodyPr>
          <a:lstStyle/>
          <a:p>
            <a:pPr algn="just">
              <a:spcBef>
                <a:spcPts val="0"/>
              </a:spcBef>
              <a:defRPr/>
            </a:pPr>
            <a:r>
              <a:rPr lang="en-US" sz="2800" b="1" dirty="0">
                <a:solidFill>
                  <a:srgbClr val="0033CC"/>
                </a:solidFill>
                <a:latin typeface="+mj-lt"/>
              </a:rPr>
              <a:t>2) KHÁM PHÁ:</a:t>
            </a:r>
          </a:p>
          <a:p>
            <a:pPr algn="just">
              <a:spcBef>
                <a:spcPts val="0"/>
              </a:spcBef>
              <a:defRPr/>
            </a:pPr>
            <a:r>
              <a:rPr lang="en-US" sz="2800" b="1" dirty="0" err="1">
                <a:solidFill>
                  <a:srgbClr val="0033CC"/>
                </a:solidFill>
                <a:latin typeface="+mj-lt"/>
              </a:rPr>
              <a:t>Hoạt</a:t>
            </a:r>
            <a:r>
              <a:rPr lang="en-US" sz="2800" b="1" dirty="0">
                <a:solidFill>
                  <a:srgbClr val="0033CC"/>
                </a:solidFill>
                <a:latin typeface="+mj-lt"/>
              </a:rPr>
              <a:t> </a:t>
            </a:r>
            <a:r>
              <a:rPr lang="en-US" sz="2800" b="1" dirty="0" err="1">
                <a:solidFill>
                  <a:srgbClr val="0033CC"/>
                </a:solidFill>
                <a:latin typeface="+mj-lt"/>
              </a:rPr>
              <a:t>động</a:t>
            </a:r>
            <a:r>
              <a:rPr lang="en-US" sz="2800" b="1" dirty="0">
                <a:solidFill>
                  <a:srgbClr val="0033CC"/>
                </a:solidFill>
                <a:latin typeface="+mj-lt"/>
              </a:rPr>
              <a:t> 1: </a:t>
            </a:r>
            <a:r>
              <a:rPr lang="en-US" sz="2800" b="1" dirty="0" err="1">
                <a:solidFill>
                  <a:srgbClr val="0033CC"/>
                </a:solidFill>
                <a:latin typeface="+mj-lt"/>
              </a:rPr>
              <a:t>Quan</a:t>
            </a:r>
            <a:r>
              <a:rPr lang="en-US" sz="2800" b="1" dirty="0">
                <a:solidFill>
                  <a:srgbClr val="0033CC"/>
                </a:solidFill>
                <a:latin typeface="+mj-lt"/>
              </a:rPr>
              <a:t> </a:t>
            </a:r>
            <a:r>
              <a:rPr lang="en-US" sz="2800" b="1" dirty="0" err="1">
                <a:solidFill>
                  <a:srgbClr val="0033CC"/>
                </a:solidFill>
                <a:latin typeface="+mj-lt"/>
              </a:rPr>
              <a:t>sát</a:t>
            </a:r>
            <a:r>
              <a:rPr lang="en-US" sz="2800" b="1" dirty="0">
                <a:solidFill>
                  <a:srgbClr val="0033CC"/>
                </a:solidFill>
                <a:latin typeface="+mj-lt"/>
              </a:rPr>
              <a:t> </a:t>
            </a:r>
            <a:r>
              <a:rPr lang="en-US" sz="2800" b="1" dirty="0" err="1">
                <a:solidFill>
                  <a:srgbClr val="0033CC"/>
                </a:solidFill>
                <a:latin typeface="+mj-lt"/>
              </a:rPr>
              <a:t>tranh</a:t>
            </a:r>
            <a:endParaRPr lang="en-US" sz="2800" b="1" dirty="0">
              <a:solidFill>
                <a:srgbClr val="0033CC"/>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25" y="2484438"/>
            <a:ext cx="5326063"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827088" y="5446713"/>
            <a:ext cx="7632700" cy="1385887"/>
          </a:xfrm>
          <a:prstGeom prst="rect">
            <a:avLst/>
          </a:prstGeom>
          <a:noFill/>
        </p:spPr>
        <p:txBody>
          <a:bodyPr>
            <a:spAutoFit/>
          </a:bodyPr>
          <a:lstStyle/>
          <a:p>
            <a:pPr>
              <a:defRPr/>
            </a:pPr>
            <a:r>
              <a:rPr lang="en-US" sz="2800" dirty="0" err="1">
                <a:solidFill>
                  <a:srgbClr val="0033CC"/>
                </a:solidFill>
                <a:latin typeface="+mj-lt"/>
              </a:rPr>
              <a:t>Câu</a:t>
            </a:r>
            <a:r>
              <a:rPr lang="en-US" sz="2800" dirty="0">
                <a:solidFill>
                  <a:srgbClr val="0033CC"/>
                </a:solidFill>
                <a:latin typeface="+mj-lt"/>
              </a:rPr>
              <a:t> </a:t>
            </a:r>
            <a:r>
              <a:rPr lang="en-US" sz="2800" dirty="0" err="1">
                <a:solidFill>
                  <a:srgbClr val="0033CC"/>
                </a:solidFill>
                <a:latin typeface="+mj-lt"/>
              </a:rPr>
              <a:t>hỏi</a:t>
            </a:r>
            <a:r>
              <a:rPr lang="en-US" sz="2800" dirty="0">
                <a:solidFill>
                  <a:srgbClr val="0033CC"/>
                </a:solidFill>
                <a:latin typeface="+mj-lt"/>
              </a:rPr>
              <a:t>: </a:t>
            </a:r>
            <a:r>
              <a:rPr lang="en-US" sz="2800" dirty="0" err="1">
                <a:solidFill>
                  <a:srgbClr val="0033CC"/>
                </a:solidFill>
                <a:latin typeface="+mj-lt"/>
              </a:rPr>
              <a:t>Bạn</a:t>
            </a:r>
            <a:r>
              <a:rPr lang="en-US" sz="2800" dirty="0">
                <a:solidFill>
                  <a:srgbClr val="0033CC"/>
                </a:solidFill>
                <a:latin typeface="+mj-lt"/>
              </a:rPr>
              <a:t> </a:t>
            </a:r>
            <a:r>
              <a:rPr lang="en-US" sz="2800" dirty="0" err="1">
                <a:solidFill>
                  <a:srgbClr val="0033CC"/>
                </a:solidFill>
                <a:latin typeface="+mj-lt"/>
              </a:rPr>
              <a:t>trong</a:t>
            </a:r>
            <a:r>
              <a:rPr lang="en-US" sz="2800" dirty="0">
                <a:solidFill>
                  <a:srgbClr val="0033CC"/>
                </a:solidFill>
                <a:latin typeface="+mj-lt"/>
              </a:rPr>
              <a:t> </a:t>
            </a:r>
            <a:r>
              <a:rPr lang="en-US" sz="2800" dirty="0" err="1">
                <a:solidFill>
                  <a:srgbClr val="0033CC"/>
                </a:solidFill>
                <a:latin typeface="+mj-lt"/>
              </a:rPr>
              <a:t>tranh</a:t>
            </a:r>
            <a:r>
              <a:rPr lang="en-US" sz="2800" dirty="0">
                <a:solidFill>
                  <a:srgbClr val="0033CC"/>
                </a:solidFill>
                <a:latin typeface="+mj-lt"/>
              </a:rPr>
              <a:t> </a:t>
            </a:r>
            <a:r>
              <a:rPr lang="en-US" sz="2800" dirty="0" err="1">
                <a:solidFill>
                  <a:srgbClr val="0033CC"/>
                </a:solidFill>
                <a:latin typeface="+mj-lt"/>
              </a:rPr>
              <a:t>nào</a:t>
            </a:r>
            <a:r>
              <a:rPr lang="en-US" sz="2800" dirty="0">
                <a:solidFill>
                  <a:srgbClr val="0033CC"/>
                </a:solidFill>
                <a:latin typeface="+mj-lt"/>
              </a:rPr>
              <a:t> </a:t>
            </a:r>
            <a:r>
              <a:rPr lang="en-US" sz="2800" dirty="0" err="1">
                <a:solidFill>
                  <a:srgbClr val="0033CC"/>
                </a:solidFill>
                <a:latin typeface="+mj-lt"/>
              </a:rPr>
              <a:t>sạch</a:t>
            </a:r>
            <a:r>
              <a:rPr lang="en-US" sz="2800" dirty="0">
                <a:solidFill>
                  <a:srgbClr val="0033CC"/>
                </a:solidFill>
                <a:latin typeface="+mj-lt"/>
              </a:rPr>
              <a:t> </a:t>
            </a:r>
            <a:r>
              <a:rPr lang="en-US" sz="2800" dirty="0" err="1">
                <a:solidFill>
                  <a:srgbClr val="0033CC"/>
                </a:solidFill>
                <a:latin typeface="+mj-lt"/>
              </a:rPr>
              <a:t>sẽ</a:t>
            </a:r>
            <a:r>
              <a:rPr lang="en-US" sz="2800" dirty="0">
                <a:solidFill>
                  <a:srgbClr val="0033CC"/>
                </a:solidFill>
                <a:latin typeface="+mj-lt"/>
              </a:rPr>
              <a:t>, </a:t>
            </a:r>
            <a:r>
              <a:rPr lang="en-US" sz="2800" dirty="0" err="1">
                <a:solidFill>
                  <a:srgbClr val="0033CC"/>
                </a:solidFill>
                <a:latin typeface="+mj-lt"/>
              </a:rPr>
              <a:t>gọn</a:t>
            </a:r>
            <a:r>
              <a:rPr lang="en-US" sz="2800" dirty="0">
                <a:solidFill>
                  <a:srgbClr val="0033CC"/>
                </a:solidFill>
                <a:latin typeface="+mj-lt"/>
              </a:rPr>
              <a:t> </a:t>
            </a:r>
            <a:r>
              <a:rPr lang="en-US" sz="2800" dirty="0" err="1">
                <a:solidFill>
                  <a:srgbClr val="0033CC"/>
                </a:solidFill>
                <a:latin typeface="+mj-lt"/>
              </a:rPr>
              <a:t>gàng</a:t>
            </a:r>
            <a:r>
              <a:rPr lang="en-US" sz="2800" dirty="0">
                <a:solidFill>
                  <a:srgbClr val="0033CC"/>
                </a:solidFill>
                <a:latin typeface="+mj-lt"/>
              </a:rPr>
              <a:t>?</a:t>
            </a:r>
          </a:p>
          <a:p>
            <a:pPr>
              <a:defRPr/>
            </a:pPr>
            <a:r>
              <a:rPr lang="en-US" sz="2800" dirty="0">
                <a:solidFill>
                  <a:srgbClr val="0033CC"/>
                </a:solidFill>
                <a:latin typeface="Calibri" panose="020F0502020204030204" pitchFamily="34" charset="0"/>
                <a:ea typeface="Calibri" panose="020F0502020204030204" pitchFamily="34" charset="0"/>
                <a:cs typeface="Times New Roman" panose="02020603050405020304" pitchFamily="18" charset="0"/>
              </a:rPr>
              <a:t>    </a:t>
            </a:r>
            <a:r>
              <a:rPr lang="en-US" sz="2800" i="1" dirty="0">
                <a:solidFill>
                  <a:srgbClr val="0033CC"/>
                </a:solidFill>
                <a:latin typeface="Calibri" panose="020F0502020204030204" pitchFamily="34" charset="0"/>
                <a:ea typeface="Calibri" panose="020F0502020204030204" pitchFamily="34" charset="0"/>
                <a:cs typeface="Times New Roman" panose="02020603050405020304" pitchFamily="18" charset="0"/>
              </a:rPr>
              <a:t>KL</a:t>
            </a:r>
            <a:r>
              <a:rPr lang="vi-VN" sz="2800" i="1" dirty="0">
                <a:solidFill>
                  <a:srgbClr val="0033CC"/>
                </a:solidFill>
                <a:latin typeface="Calibri" panose="020F0502020204030204" pitchFamily="34" charset="0"/>
                <a:ea typeface="Calibri" panose="020F0502020204030204" pitchFamily="34" charset="0"/>
                <a:cs typeface="Times New Roman" panose="02020603050405020304" pitchFamily="18" charset="0"/>
              </a:rPr>
              <a:t>: Bạn trong tranh 2 là người sạch sẽ, gọn gàng vì: tóc được chải gọn, quần áo sạch sẽ</a:t>
            </a:r>
            <a:endParaRPr lang="en-US" sz="2800" i="1" dirty="0">
              <a:solidFill>
                <a:srgbClr val="0033CC"/>
              </a:solidFill>
              <a:latin typeface="+mj-lt"/>
            </a:endParaRPr>
          </a:p>
        </p:txBody>
      </p:sp>
    </p:spTree>
    <p:extLst>
      <p:ext uri="{BB962C8B-B14F-4D97-AF65-F5344CB8AC3E}">
        <p14:creationId xmlns:p14="http://schemas.microsoft.com/office/powerpoint/2010/main" val="209932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8">
                                            <p:txEl>
                                              <p:pRg st="1" end="1"/>
                                            </p:txEl>
                                          </p:spTgt>
                                        </p:tgtEl>
                                        <p:attrNameLst>
                                          <p:attrName>style.visibility</p:attrName>
                                        </p:attrNameLst>
                                      </p:cBhvr>
                                      <p:to>
                                        <p:strVal val="visible"/>
                                      </p:to>
                                    </p:set>
                                    <p:anim calcmode="lin" valueType="num">
                                      <p:cBhvr additive="base">
                                        <p:cTn id="7" dur="500" fill="hold"/>
                                        <p:tgtEl>
                                          <p:spTgt spid="81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 calcmode="lin" valueType="num">
                                      <p:cBhvr additive="base">
                                        <p:cTn id="3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006" y="764704"/>
            <a:ext cx="8281988" cy="1212850"/>
          </a:xfrm>
          <a:prstGeom prst="rect">
            <a:avLst/>
          </a:prstGeom>
          <a:noFill/>
        </p:spPr>
        <p:txBody>
          <a:bodyPr>
            <a:spAutoFit/>
          </a:bodyPr>
          <a:lstStyle/>
          <a:p>
            <a:pPr>
              <a:lnSpc>
                <a:spcPct val="127000"/>
              </a:lnSpc>
              <a:spcAft>
                <a:spcPts val="200"/>
              </a:spcAft>
              <a:defRPr/>
            </a:pPr>
            <a:r>
              <a:rPr lang="vi-VN" sz="2800" b="1" dirty="0">
                <a:solidFill>
                  <a:srgbClr val="0033CC"/>
                </a:solidFill>
                <a:latin typeface="+mj-lt"/>
                <a:ea typeface="Calibri" panose="020F0502020204030204" pitchFamily="34" charset="0"/>
                <a:cs typeface="Times New Roman" panose="02020603050405020304" pitchFamily="18" charset="0"/>
              </a:rPr>
              <a:t>Hoạt động 2: </a:t>
            </a:r>
            <a:endParaRPr lang="en-US" sz="2800" b="1" dirty="0">
              <a:solidFill>
                <a:srgbClr val="0033CC"/>
              </a:solidFill>
              <a:latin typeface="+mj-lt"/>
              <a:ea typeface="Calibri" panose="020F0502020204030204" pitchFamily="34" charset="0"/>
              <a:cs typeface="Times New Roman" panose="02020603050405020304" pitchFamily="18" charset="0"/>
            </a:endParaRPr>
          </a:p>
          <a:p>
            <a:pPr>
              <a:lnSpc>
                <a:spcPct val="127000"/>
              </a:lnSpc>
              <a:spcAft>
                <a:spcPts val="200"/>
              </a:spcAft>
              <a:defRPr/>
            </a:pPr>
            <a:r>
              <a:rPr lang="en-US" sz="2800" b="1" dirty="0" err="1" smtClean="0">
                <a:solidFill>
                  <a:srgbClr val="0033CC"/>
                </a:solidFill>
                <a:latin typeface="Times New Roman"/>
                <a:ea typeface="Calibri" panose="020F0502020204030204" pitchFamily="34" charset="0"/>
                <a:cs typeface="Times New Roman" panose="02020603050405020304" pitchFamily="18" charset="0"/>
              </a:rPr>
              <a:t>Nêu</a:t>
            </a:r>
            <a:r>
              <a:rPr lang="en-US" sz="2800" b="1" dirty="0" smtClean="0">
                <a:solidFill>
                  <a:srgbClr val="0033CC"/>
                </a:solidFill>
                <a:latin typeface="Times New Roman"/>
                <a:ea typeface="Calibri" panose="020F0502020204030204" pitchFamily="34" charset="0"/>
                <a:cs typeface="Times New Roman" panose="02020603050405020304" pitchFamily="18" charset="0"/>
              </a:rPr>
              <a:t> </a:t>
            </a:r>
            <a:r>
              <a:rPr lang="vi-VN" sz="2800" b="1" dirty="0" smtClean="0">
                <a:solidFill>
                  <a:srgbClr val="0033CC"/>
                </a:solidFill>
                <a:latin typeface="Times New Roman"/>
                <a:ea typeface="Calibri" panose="020F0502020204030204" pitchFamily="34" charset="0"/>
                <a:cs typeface="Times New Roman" panose="02020603050405020304" pitchFamily="18" charset="0"/>
              </a:rPr>
              <a:t>những </a:t>
            </a:r>
            <a:r>
              <a:rPr lang="vi-VN" sz="2800" b="1" dirty="0">
                <a:solidFill>
                  <a:srgbClr val="0033CC"/>
                </a:solidFill>
                <a:latin typeface="Times New Roman"/>
                <a:ea typeface="Calibri" panose="020F0502020204030204" pitchFamily="34" charset="0"/>
                <a:cs typeface="Times New Roman" panose="02020603050405020304" pitchFamily="18" charset="0"/>
              </a:rPr>
              <a:t>biểu hiện của sạch sẽ, gọn gàng</a:t>
            </a:r>
            <a:endParaRPr lang="en-US" sz="2800" dirty="0">
              <a:solidFill>
                <a:srgbClr val="0033CC"/>
              </a:solidFill>
              <a:latin typeface="Times New Roman"/>
              <a:ea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2462213"/>
            <a:ext cx="58674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706563" y="4652963"/>
            <a:ext cx="69691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i="1" dirty="0">
                <a:solidFill>
                  <a:srgbClr val="0033CC"/>
                </a:solidFill>
                <a:latin typeface="Calibri" pitchFamily="34" charset="0"/>
                <a:ea typeface="Calibri" pitchFamily="34" charset="0"/>
                <a:cs typeface="Times New Roman" pitchFamily="18" charset="0"/>
              </a:rPr>
              <a:t>K</a:t>
            </a:r>
            <a:r>
              <a:rPr lang="vi-VN" altLang="en-US" sz="2800" i="1" dirty="0">
                <a:solidFill>
                  <a:srgbClr val="0033CC"/>
                </a:solidFill>
                <a:latin typeface="Calibri" pitchFamily="34" charset="0"/>
                <a:ea typeface="Calibri" pitchFamily="34" charset="0"/>
                <a:cs typeface="Times New Roman" pitchFamily="18" charset="0"/>
              </a:rPr>
              <a:t>ết luận: Những biểu hiện của người sạch sẽ gọn gàng</a:t>
            </a:r>
            <a:r>
              <a:rPr lang="vi-VN" altLang="en-US" sz="2800" i="1" dirty="0" smtClean="0">
                <a:solidFill>
                  <a:srgbClr val="0033CC"/>
                </a:solidFill>
                <a:latin typeface="Calibri" pitchFamily="34" charset="0"/>
                <a:ea typeface="Calibri" pitchFamily="34" charset="0"/>
                <a:cs typeface="Times New Roman" pitchFamily="18" charset="0"/>
              </a:rPr>
              <a:t>: </a:t>
            </a:r>
            <a:r>
              <a:rPr lang="vi-VN" altLang="en-US" sz="2800" i="1" dirty="0">
                <a:solidFill>
                  <a:srgbClr val="0033CC"/>
                </a:solidFill>
                <a:latin typeface="Calibri" pitchFamily="34" charset="0"/>
                <a:ea typeface="Calibri" pitchFamily="34" charset="0"/>
                <a:cs typeface="Times New Roman" pitchFamily="18" charset="0"/>
              </a:rPr>
              <a:t>tóc được chải </a:t>
            </a:r>
            <a:r>
              <a:rPr lang="vi-VN" altLang="en-US" sz="2800" i="1" dirty="0" smtClean="0">
                <a:solidFill>
                  <a:srgbClr val="0033CC"/>
                </a:solidFill>
                <a:latin typeface="Calibri" pitchFamily="34" charset="0"/>
                <a:ea typeface="Calibri" pitchFamily="34" charset="0"/>
                <a:cs typeface="Times New Roman" pitchFamily="18" charset="0"/>
              </a:rPr>
              <a:t>gọn</a:t>
            </a:r>
            <a:r>
              <a:rPr lang="en-US" altLang="en-US" sz="2800" i="1" dirty="0" smtClean="0">
                <a:solidFill>
                  <a:srgbClr val="0033CC"/>
                </a:solidFill>
                <a:latin typeface="Calibri" pitchFamily="34" charset="0"/>
                <a:ea typeface="Calibri" pitchFamily="34" charset="0"/>
                <a:cs typeface="Times New Roman" pitchFamily="18" charset="0"/>
              </a:rPr>
              <a:t> </a:t>
            </a:r>
            <a:r>
              <a:rPr lang="en-US" altLang="en-US" sz="2800" i="1" dirty="0" err="1" smtClean="0">
                <a:solidFill>
                  <a:srgbClr val="0033CC"/>
                </a:solidFill>
                <a:latin typeface="Calibri" pitchFamily="34" charset="0"/>
                <a:ea typeface="Calibri" pitchFamily="34" charset="0"/>
                <a:cs typeface="Times New Roman" pitchFamily="18" charset="0"/>
              </a:rPr>
              <a:t>gàng</a:t>
            </a:r>
            <a:r>
              <a:rPr lang="vi-VN" altLang="en-US" sz="2800" i="1" dirty="0" smtClean="0">
                <a:solidFill>
                  <a:srgbClr val="0033CC"/>
                </a:solidFill>
                <a:latin typeface="Calibri" pitchFamily="34" charset="0"/>
                <a:ea typeface="Calibri" pitchFamily="34" charset="0"/>
                <a:cs typeface="Times New Roman" pitchFamily="18" charset="0"/>
              </a:rPr>
              <a:t>;</a:t>
            </a:r>
            <a:r>
              <a:rPr lang="en-US" altLang="en-US" sz="2800" i="1" dirty="0" smtClean="0">
                <a:solidFill>
                  <a:srgbClr val="0033CC"/>
                </a:solidFill>
                <a:latin typeface="Calibri" pitchFamily="34" charset="0"/>
                <a:ea typeface="Calibri" pitchFamily="34" charset="0"/>
                <a:cs typeface="Times New Roman" pitchFamily="18" charset="0"/>
              </a:rPr>
              <a:t> </a:t>
            </a:r>
            <a:r>
              <a:rPr lang="en-US" altLang="en-US" sz="2800" i="1" dirty="0" err="1" smtClean="0">
                <a:solidFill>
                  <a:srgbClr val="0033CC"/>
                </a:solidFill>
                <a:latin typeface="Calibri" pitchFamily="34" charset="0"/>
                <a:ea typeface="Calibri" pitchFamily="34" charset="0"/>
                <a:cs typeface="Times New Roman" pitchFamily="18" charset="0"/>
              </a:rPr>
              <a:t>chân</a:t>
            </a:r>
            <a:r>
              <a:rPr lang="en-US" altLang="en-US" sz="2800" i="1" dirty="0" smtClean="0">
                <a:solidFill>
                  <a:srgbClr val="0033CC"/>
                </a:solidFill>
                <a:latin typeface="Calibri" pitchFamily="34" charset="0"/>
                <a:ea typeface="Calibri" pitchFamily="34" charset="0"/>
                <a:cs typeface="Times New Roman" pitchFamily="18" charset="0"/>
              </a:rPr>
              <a:t> </a:t>
            </a:r>
            <a:r>
              <a:rPr lang="en-US" altLang="en-US" sz="2800" i="1" dirty="0" err="1" smtClean="0">
                <a:solidFill>
                  <a:srgbClr val="0033CC"/>
                </a:solidFill>
                <a:latin typeface="Calibri" pitchFamily="34" charset="0"/>
                <a:ea typeface="Calibri" pitchFamily="34" charset="0"/>
                <a:cs typeface="Times New Roman" pitchFamily="18" charset="0"/>
              </a:rPr>
              <a:t>tay</a:t>
            </a:r>
            <a:r>
              <a:rPr lang="en-US" altLang="en-US" sz="2800" i="1" dirty="0" smtClean="0">
                <a:solidFill>
                  <a:srgbClr val="0033CC"/>
                </a:solidFill>
                <a:latin typeface="Calibri" pitchFamily="34" charset="0"/>
                <a:ea typeface="Calibri" pitchFamily="34" charset="0"/>
                <a:cs typeface="Times New Roman" pitchFamily="18" charset="0"/>
              </a:rPr>
              <a:t> </a:t>
            </a:r>
            <a:r>
              <a:rPr lang="en-US" altLang="en-US" sz="2800" i="1" dirty="0" err="1" smtClean="0">
                <a:solidFill>
                  <a:srgbClr val="0033CC"/>
                </a:solidFill>
                <a:latin typeface="Calibri" pitchFamily="34" charset="0"/>
                <a:ea typeface="Calibri" pitchFamily="34" charset="0"/>
                <a:cs typeface="Times New Roman" pitchFamily="18" charset="0"/>
              </a:rPr>
              <a:t>mặt</a:t>
            </a:r>
            <a:r>
              <a:rPr lang="en-US" altLang="en-US" sz="2800" i="1" dirty="0" smtClean="0">
                <a:solidFill>
                  <a:srgbClr val="0033CC"/>
                </a:solidFill>
                <a:latin typeface="Calibri" pitchFamily="34" charset="0"/>
                <a:ea typeface="Calibri" pitchFamily="34" charset="0"/>
                <a:cs typeface="Times New Roman" pitchFamily="18" charset="0"/>
              </a:rPr>
              <a:t> </a:t>
            </a:r>
            <a:r>
              <a:rPr lang="en-US" altLang="en-US" sz="2800" i="1" dirty="0" err="1" smtClean="0">
                <a:solidFill>
                  <a:srgbClr val="0033CC"/>
                </a:solidFill>
                <a:latin typeface="Calibri" pitchFamily="34" charset="0"/>
                <a:ea typeface="Calibri" pitchFamily="34" charset="0"/>
                <a:cs typeface="Times New Roman" pitchFamily="18" charset="0"/>
              </a:rPr>
              <a:t>luôn</a:t>
            </a:r>
            <a:r>
              <a:rPr lang="en-US" altLang="en-US" sz="2800" i="1" dirty="0" smtClean="0">
                <a:solidFill>
                  <a:srgbClr val="0033CC"/>
                </a:solidFill>
                <a:latin typeface="Calibri" pitchFamily="34" charset="0"/>
                <a:ea typeface="Calibri" pitchFamily="34" charset="0"/>
                <a:cs typeface="Times New Roman" pitchFamily="18" charset="0"/>
              </a:rPr>
              <a:t> </a:t>
            </a:r>
            <a:r>
              <a:rPr lang="en-US" altLang="en-US" sz="2800" i="1" dirty="0" err="1" smtClean="0">
                <a:solidFill>
                  <a:srgbClr val="0033CC"/>
                </a:solidFill>
                <a:latin typeface="Calibri" pitchFamily="34" charset="0"/>
                <a:ea typeface="Calibri" pitchFamily="34" charset="0"/>
                <a:cs typeface="Times New Roman" pitchFamily="18" charset="0"/>
              </a:rPr>
              <a:t>sạch</a:t>
            </a:r>
            <a:r>
              <a:rPr lang="en-US" altLang="en-US" sz="2800" i="1" dirty="0" smtClean="0">
                <a:solidFill>
                  <a:srgbClr val="0033CC"/>
                </a:solidFill>
                <a:latin typeface="Calibri" pitchFamily="34" charset="0"/>
                <a:ea typeface="Calibri" pitchFamily="34" charset="0"/>
                <a:cs typeface="Times New Roman" pitchFamily="18" charset="0"/>
              </a:rPr>
              <a:t> </a:t>
            </a:r>
            <a:r>
              <a:rPr lang="en-US" altLang="en-US" sz="2800" i="1" dirty="0" err="1" smtClean="0">
                <a:solidFill>
                  <a:srgbClr val="0033CC"/>
                </a:solidFill>
                <a:latin typeface="Calibri" pitchFamily="34" charset="0"/>
                <a:ea typeface="Calibri" pitchFamily="34" charset="0"/>
                <a:cs typeface="Times New Roman" pitchFamily="18" charset="0"/>
              </a:rPr>
              <a:t>sẽ</a:t>
            </a:r>
            <a:r>
              <a:rPr lang="en-US" altLang="en-US" sz="2800" i="1" dirty="0" smtClean="0">
                <a:solidFill>
                  <a:srgbClr val="0033CC"/>
                </a:solidFill>
                <a:latin typeface="Calibri" pitchFamily="34" charset="0"/>
                <a:ea typeface="Calibri" pitchFamily="34" charset="0"/>
                <a:cs typeface="Times New Roman" pitchFamily="18" charset="0"/>
              </a:rPr>
              <a:t>,</a:t>
            </a:r>
            <a:r>
              <a:rPr lang="vi-VN" altLang="en-US" sz="2800" i="1" dirty="0" smtClean="0">
                <a:solidFill>
                  <a:srgbClr val="0033CC"/>
                </a:solidFill>
                <a:latin typeface="Calibri" pitchFamily="34" charset="0"/>
                <a:ea typeface="Calibri" pitchFamily="34" charset="0"/>
                <a:cs typeface="Times New Roman" pitchFamily="18" charset="0"/>
              </a:rPr>
              <a:t> </a:t>
            </a:r>
            <a:r>
              <a:rPr lang="vi-VN" altLang="en-US" sz="2800" i="1" dirty="0">
                <a:solidFill>
                  <a:srgbClr val="0033CC"/>
                </a:solidFill>
                <a:latin typeface="Calibri" pitchFamily="34" charset="0"/>
                <a:ea typeface="Calibri" pitchFamily="34" charset="0"/>
                <a:cs typeface="Times New Roman" pitchFamily="18" charset="0"/>
              </a:rPr>
              <a:t>quần áo chỉnh </a:t>
            </a:r>
            <a:r>
              <a:rPr lang="vi-VN" altLang="en-US" sz="2800" i="1" dirty="0" smtClean="0">
                <a:solidFill>
                  <a:srgbClr val="0033CC"/>
                </a:solidFill>
                <a:latin typeface="Calibri" pitchFamily="34" charset="0"/>
                <a:ea typeface="Calibri" pitchFamily="34" charset="0"/>
                <a:cs typeface="Times New Roman" pitchFamily="18" charset="0"/>
              </a:rPr>
              <a:t>tề.</a:t>
            </a:r>
            <a:endParaRPr lang="en-US" altLang="en-US" sz="2800" i="1" dirty="0">
              <a:solidFill>
                <a:srgbClr val="0033CC"/>
              </a:solidFill>
              <a:ea typeface="Calibri" pitchFamily="34" charset="0"/>
              <a:cs typeface="Times New Roman" pitchFamily="18" charset="0"/>
            </a:endParaRPr>
          </a:p>
        </p:txBody>
      </p:sp>
    </p:spTree>
    <p:extLst>
      <p:ext uri="{BB962C8B-B14F-4D97-AF65-F5344CB8AC3E}">
        <p14:creationId xmlns:p14="http://schemas.microsoft.com/office/powerpoint/2010/main" val="1025745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92696"/>
            <a:ext cx="8785101" cy="561372"/>
          </a:xfrm>
          <a:prstGeom prst="rect">
            <a:avLst/>
          </a:prstGeom>
          <a:noFill/>
        </p:spPr>
        <p:txBody>
          <a:bodyPr wrap="square">
            <a:spAutoFit/>
          </a:bodyPr>
          <a:lstStyle/>
          <a:p>
            <a:pPr algn="just">
              <a:lnSpc>
                <a:spcPct val="127000"/>
              </a:lnSpc>
              <a:spcAft>
                <a:spcPts val="200"/>
              </a:spcAft>
              <a:defRPr/>
            </a:pPr>
            <a:r>
              <a:rPr lang="vi-VN" sz="2400" b="1" dirty="0">
                <a:solidFill>
                  <a:srgbClr val="0033CC"/>
                </a:solidFill>
                <a:latin typeface="+mj-lt"/>
                <a:ea typeface="Calibri" panose="020F0502020204030204" pitchFamily="34" charset="0"/>
                <a:cs typeface="Times New Roman" panose="02020603050405020304" pitchFamily="18" charset="0"/>
              </a:rPr>
              <a:t>Hoạt </a:t>
            </a:r>
            <a:r>
              <a:rPr lang="vi-VN" sz="2400" b="1" dirty="0" smtClean="0">
                <a:solidFill>
                  <a:srgbClr val="0033CC"/>
                </a:solidFill>
                <a:latin typeface="+mj-lt"/>
                <a:ea typeface="Calibri" panose="020F0502020204030204" pitchFamily="34" charset="0"/>
                <a:cs typeface="Times New Roman" panose="02020603050405020304" pitchFamily="18" charset="0"/>
              </a:rPr>
              <a:t>động</a:t>
            </a:r>
            <a:r>
              <a:rPr lang="en-US" sz="2400" b="1" dirty="0" smtClean="0">
                <a:solidFill>
                  <a:srgbClr val="0033CC"/>
                </a:solidFill>
                <a:latin typeface="+mj-lt"/>
                <a:ea typeface="Calibri" panose="020F0502020204030204" pitchFamily="34" charset="0"/>
                <a:cs typeface="Times New Roman" panose="02020603050405020304" pitchFamily="18" charset="0"/>
              </a:rPr>
              <a:t> </a:t>
            </a:r>
            <a:r>
              <a:rPr lang="vi-VN" sz="2400" b="1" dirty="0" smtClean="0">
                <a:solidFill>
                  <a:srgbClr val="0033CC"/>
                </a:solidFill>
                <a:latin typeface="+mj-lt"/>
                <a:ea typeface="Calibri" panose="020F0502020204030204" pitchFamily="34" charset="0"/>
                <a:cs typeface="Times New Roman" panose="02020603050405020304" pitchFamily="18" charset="0"/>
              </a:rPr>
              <a:t>3</a:t>
            </a:r>
            <a:r>
              <a:rPr lang="vi-VN" sz="2400" b="1" dirty="0">
                <a:solidFill>
                  <a:srgbClr val="0033CC"/>
                </a:solidFill>
                <a:latin typeface="+mj-lt"/>
                <a:ea typeface="Calibri" panose="020F0502020204030204" pitchFamily="34" charset="0"/>
                <a:cs typeface="Times New Roman" panose="02020603050405020304" pitchFamily="18" charset="0"/>
              </a:rPr>
              <a:t>: Tìm hiểu những việc cần làm để sạch sẽ, gọn g</a:t>
            </a:r>
            <a:r>
              <a:rPr lang="en-US" sz="2400" b="1" dirty="0">
                <a:solidFill>
                  <a:srgbClr val="0033CC"/>
                </a:solidFill>
                <a:latin typeface="+mj-lt"/>
                <a:ea typeface="Calibri" panose="020F0502020204030204" pitchFamily="34" charset="0"/>
                <a:cs typeface="Times New Roman" panose="02020603050405020304" pitchFamily="18" charset="0"/>
              </a:rPr>
              <a:t>à</a:t>
            </a:r>
            <a:r>
              <a:rPr lang="vi-VN" sz="2400" b="1" dirty="0">
                <a:solidFill>
                  <a:srgbClr val="0033CC"/>
                </a:solidFill>
                <a:latin typeface="+mj-lt"/>
                <a:ea typeface="Calibri" panose="020F0502020204030204" pitchFamily="34" charset="0"/>
                <a:cs typeface="Times New Roman" panose="02020603050405020304" pitchFamily="18" charset="0"/>
              </a:rPr>
              <a:t>ng</a:t>
            </a:r>
            <a:r>
              <a:rPr lang="en-US" sz="2400" b="1" dirty="0">
                <a:solidFill>
                  <a:srgbClr val="0033CC"/>
                </a:solidFill>
                <a:latin typeface="+mj-lt"/>
                <a:ea typeface="Calibri" panose="020F0502020204030204" pitchFamily="34" charset="0"/>
                <a:cs typeface="Times New Roman" panose="02020603050405020304" pitchFamily="18" charset="0"/>
              </a:rPr>
              <a:t>.</a:t>
            </a:r>
            <a:endParaRPr lang="en-US" sz="2400" dirty="0">
              <a:solidFill>
                <a:srgbClr val="0033CC"/>
              </a:solidFill>
              <a:latin typeface="+mj-lt"/>
              <a:ea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6190" y="1788510"/>
            <a:ext cx="7133597" cy="264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365104"/>
            <a:ext cx="7416800" cy="249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510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21"/>
          <p:cNvSpPr txBox="1">
            <a:spLocks noChangeArrowheads="1"/>
          </p:cNvSpPr>
          <p:nvPr/>
        </p:nvSpPr>
        <p:spPr bwMode="auto">
          <a:xfrm>
            <a:off x="468313" y="620713"/>
            <a:ext cx="86756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a:defRPr sz="2400">
                <a:solidFill>
                  <a:schemeClr val="tx1"/>
                </a:solidFill>
                <a:latin typeface="Times New Roman" pitchFamily="18" charset="0"/>
              </a:defRPr>
            </a:lvl3pPr>
            <a:lvl4pPr marL="1600200">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6pPr>
            <a:lvl7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7pPr>
            <a:lvl8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8pPr>
            <a:lvl9pPr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9pPr>
          </a:lstStyle>
          <a:p>
            <a:pPr algn="ctr" eaLnBrk="1" hangingPunct="1">
              <a:spcBef>
                <a:spcPct val="50000"/>
              </a:spcBef>
            </a:pPr>
            <a:endParaRPr lang="en-US" altLang="en-US" sz="2400" b="1" dirty="0" smtClean="0">
              <a:solidFill>
                <a:srgbClr val="0033CC"/>
              </a:solidFill>
            </a:endParaRPr>
          </a:p>
          <a:p>
            <a:pPr algn="ctr" eaLnBrk="1" hangingPunct="1">
              <a:spcBef>
                <a:spcPct val="50000"/>
              </a:spcBef>
            </a:pPr>
            <a:r>
              <a:rPr lang="en-US" altLang="en-US" sz="2400" b="1" dirty="0" smtClean="0">
                <a:solidFill>
                  <a:srgbClr val="0033CC"/>
                </a:solidFill>
              </a:rPr>
              <a:t>SẠCH </a:t>
            </a:r>
            <a:r>
              <a:rPr lang="en-US" altLang="en-US" sz="2400" b="1" dirty="0">
                <a:solidFill>
                  <a:srgbClr val="0033CC"/>
                </a:solidFill>
              </a:rPr>
              <a:t>SẼ, GỌN GÀNG</a:t>
            </a:r>
          </a:p>
        </p:txBody>
      </p:sp>
      <p:sp>
        <p:nvSpPr>
          <p:cNvPr id="12293" name="TextBox 1"/>
          <p:cNvSpPr txBox="1">
            <a:spLocks noChangeArrowheads="1"/>
          </p:cNvSpPr>
          <p:nvPr/>
        </p:nvSpPr>
        <p:spPr bwMode="auto">
          <a:xfrm>
            <a:off x="755650" y="976313"/>
            <a:ext cx="8208963" cy="254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0188" algn="l"/>
              </a:tabLst>
              <a:defRPr sz="1600">
                <a:solidFill>
                  <a:srgbClr val="FF0000"/>
                </a:solidFill>
                <a:latin typeface=".VnAristote" pitchFamily="34" charset="0"/>
              </a:defRPr>
            </a:lvl1pPr>
            <a:lvl2pPr marL="742950" indent="-285750">
              <a:tabLst>
                <a:tab pos="230188" algn="l"/>
              </a:tabLst>
              <a:defRPr sz="1600">
                <a:solidFill>
                  <a:srgbClr val="FF0000"/>
                </a:solidFill>
                <a:latin typeface=".VnAristote" pitchFamily="34" charset="0"/>
              </a:defRPr>
            </a:lvl2pPr>
            <a:lvl3pPr marL="1143000" indent="-228600">
              <a:tabLst>
                <a:tab pos="230188" algn="l"/>
              </a:tabLst>
              <a:defRPr sz="1600">
                <a:solidFill>
                  <a:srgbClr val="FF0000"/>
                </a:solidFill>
                <a:latin typeface=".VnAristote" pitchFamily="34" charset="0"/>
              </a:defRPr>
            </a:lvl3pPr>
            <a:lvl4pPr marL="1600200" indent="-228600">
              <a:tabLst>
                <a:tab pos="230188" algn="l"/>
              </a:tabLst>
              <a:defRPr sz="1600">
                <a:solidFill>
                  <a:srgbClr val="FF0000"/>
                </a:solidFill>
                <a:latin typeface=".VnAristote" pitchFamily="34" charset="0"/>
              </a:defRPr>
            </a:lvl4pPr>
            <a:lvl5pPr marL="2057400" indent="-228600">
              <a:tabLst>
                <a:tab pos="230188" algn="l"/>
              </a:tabLst>
              <a:defRPr sz="1600">
                <a:solidFill>
                  <a:srgbClr val="FF0000"/>
                </a:solidFill>
                <a:latin typeface=".VnAristote" pitchFamily="34" charset="0"/>
              </a:defRPr>
            </a:lvl5pPr>
            <a:lvl6pPr marL="2514600" indent="-228600" eaLnBrk="0" fontAlgn="base" hangingPunct="0">
              <a:spcBef>
                <a:spcPct val="0"/>
              </a:spcBef>
              <a:spcAft>
                <a:spcPct val="0"/>
              </a:spcAft>
              <a:tabLst>
                <a:tab pos="230188" algn="l"/>
              </a:tabLst>
              <a:defRPr sz="1600">
                <a:solidFill>
                  <a:srgbClr val="FF0000"/>
                </a:solidFill>
                <a:latin typeface=".VnAristote" pitchFamily="34" charset="0"/>
              </a:defRPr>
            </a:lvl6pPr>
            <a:lvl7pPr marL="2971800" indent="-228600" eaLnBrk="0" fontAlgn="base" hangingPunct="0">
              <a:spcBef>
                <a:spcPct val="0"/>
              </a:spcBef>
              <a:spcAft>
                <a:spcPct val="0"/>
              </a:spcAft>
              <a:tabLst>
                <a:tab pos="230188" algn="l"/>
              </a:tabLst>
              <a:defRPr sz="1600">
                <a:solidFill>
                  <a:srgbClr val="FF0000"/>
                </a:solidFill>
                <a:latin typeface=".VnAristote" pitchFamily="34" charset="0"/>
              </a:defRPr>
            </a:lvl7pPr>
            <a:lvl8pPr marL="3429000" indent="-228600" eaLnBrk="0" fontAlgn="base" hangingPunct="0">
              <a:spcBef>
                <a:spcPct val="0"/>
              </a:spcBef>
              <a:spcAft>
                <a:spcPct val="0"/>
              </a:spcAft>
              <a:tabLst>
                <a:tab pos="230188" algn="l"/>
              </a:tabLst>
              <a:defRPr sz="1600">
                <a:solidFill>
                  <a:srgbClr val="FF0000"/>
                </a:solidFill>
                <a:latin typeface=".VnAristote" pitchFamily="34" charset="0"/>
              </a:defRPr>
            </a:lvl8pPr>
            <a:lvl9pPr marL="3886200" indent="-228600" eaLnBrk="0" fontAlgn="base" hangingPunct="0">
              <a:spcBef>
                <a:spcPct val="0"/>
              </a:spcBef>
              <a:spcAft>
                <a:spcPct val="0"/>
              </a:spcAft>
              <a:tabLst>
                <a:tab pos="230188" algn="l"/>
              </a:tabLst>
              <a:defRPr sz="1600">
                <a:solidFill>
                  <a:srgbClr val="FF0000"/>
                </a:solidFill>
                <a:latin typeface=".VnAristote" pitchFamily="34" charset="0"/>
              </a:defRPr>
            </a:lvl9pPr>
          </a:lstStyle>
          <a:p>
            <a:pPr algn="just">
              <a:lnSpc>
                <a:spcPct val="127000"/>
              </a:lnSpc>
              <a:spcAft>
                <a:spcPts val="200"/>
              </a:spcAft>
              <a:buClr>
                <a:srgbClr val="000000"/>
              </a:buClr>
              <a:buSzPts val="1100"/>
            </a:pPr>
            <a:endParaRPr lang="en-US" altLang="en-US" sz="2400" u="sng" dirty="0" smtClean="0">
              <a:solidFill>
                <a:srgbClr val="0033CC"/>
              </a:solidFill>
              <a:latin typeface="Times New Roman" pitchFamily="18" charset="0"/>
              <a:ea typeface="Calibri" pitchFamily="34" charset="0"/>
              <a:cs typeface="Times New Roman" pitchFamily="18" charset="0"/>
            </a:endParaRPr>
          </a:p>
          <a:p>
            <a:pPr algn="just">
              <a:lnSpc>
                <a:spcPct val="127000"/>
              </a:lnSpc>
              <a:spcAft>
                <a:spcPts val="200"/>
              </a:spcAft>
              <a:buClr>
                <a:srgbClr val="000000"/>
              </a:buClr>
              <a:buSzPts val="1100"/>
            </a:pPr>
            <a:r>
              <a:rPr lang="en-US" altLang="en-US" sz="2400" u="sng" dirty="0" err="1" smtClean="0">
                <a:solidFill>
                  <a:srgbClr val="0033CC"/>
                </a:solidFill>
                <a:latin typeface="Times New Roman" pitchFamily="18" charset="0"/>
                <a:ea typeface="Calibri" pitchFamily="34" charset="0"/>
                <a:cs typeface="Times New Roman" pitchFamily="18" charset="0"/>
              </a:rPr>
              <a:t>Câu</a:t>
            </a:r>
            <a:r>
              <a:rPr lang="en-US" altLang="en-US" sz="2400" u="sng" dirty="0" smtClean="0">
                <a:solidFill>
                  <a:srgbClr val="0033CC"/>
                </a:solidFill>
                <a:latin typeface="Times New Roman" pitchFamily="18" charset="0"/>
                <a:ea typeface="Calibri" pitchFamily="34" charset="0"/>
                <a:cs typeface="Times New Roman" pitchFamily="18" charset="0"/>
              </a:rPr>
              <a:t> </a:t>
            </a:r>
            <a:r>
              <a:rPr lang="en-US" altLang="en-US" sz="2400" u="sng" dirty="0" err="1">
                <a:solidFill>
                  <a:srgbClr val="0033CC"/>
                </a:solidFill>
                <a:latin typeface="Times New Roman" pitchFamily="18" charset="0"/>
                <a:ea typeface="Calibri" pitchFamily="34" charset="0"/>
                <a:cs typeface="Times New Roman" pitchFamily="18" charset="0"/>
              </a:rPr>
              <a:t>hỏi</a:t>
            </a:r>
            <a:r>
              <a:rPr lang="en-US" altLang="en-US" sz="2400" u="sng" dirty="0">
                <a:solidFill>
                  <a:srgbClr val="0033CC"/>
                </a:solidFill>
                <a:latin typeface="Times New Roman" pitchFamily="18" charset="0"/>
                <a:ea typeface="Calibri" pitchFamily="34" charset="0"/>
                <a:cs typeface="Times New Roman" pitchFamily="18" charset="0"/>
              </a:rPr>
              <a:t>:</a:t>
            </a:r>
          </a:p>
          <a:p>
            <a:pPr algn="just">
              <a:lnSpc>
                <a:spcPct val="127000"/>
              </a:lnSpc>
              <a:spcAft>
                <a:spcPts val="200"/>
              </a:spcAft>
              <a:buClr>
                <a:srgbClr val="000000"/>
              </a:buClr>
              <a:buSzPts val="1100"/>
            </a:pPr>
            <a:r>
              <a:rPr lang="en-US" altLang="en-US" sz="2400" dirty="0">
                <a:solidFill>
                  <a:srgbClr val="0033CC"/>
                </a:solidFill>
                <a:latin typeface="Times New Roman" pitchFamily="18" charset="0"/>
                <a:ea typeface="Calibri" pitchFamily="34" charset="0"/>
                <a:cs typeface="Times New Roman" pitchFamily="18" charset="0"/>
              </a:rPr>
              <a:t>1) </a:t>
            </a:r>
            <a:r>
              <a:rPr lang="vi-VN" altLang="en-US" sz="2400" dirty="0">
                <a:solidFill>
                  <a:srgbClr val="0033CC"/>
                </a:solidFill>
                <a:latin typeface="Times New Roman" pitchFamily="18" charset="0"/>
                <a:ea typeface="Calibri" pitchFamily="34" charset="0"/>
                <a:cs typeface="Times New Roman" pitchFamily="18" charset="0"/>
              </a:rPr>
              <a:t>Bạn trong mỗi tranh đang làm </a:t>
            </a:r>
            <a:r>
              <a:rPr lang="en-US" altLang="en-US" sz="2400" dirty="0" err="1">
                <a:solidFill>
                  <a:srgbClr val="0033CC"/>
                </a:solidFill>
                <a:latin typeface="Times New Roman" pitchFamily="18" charset="0"/>
                <a:ea typeface="Calibri" pitchFamily="34" charset="0"/>
                <a:cs typeface="Times New Roman" pitchFamily="18" charset="0"/>
              </a:rPr>
              <a:t>gì</a:t>
            </a:r>
            <a:r>
              <a:rPr lang="en-US" altLang="en-US" sz="2400" dirty="0">
                <a:solidFill>
                  <a:srgbClr val="0033CC"/>
                </a:solidFill>
                <a:latin typeface="Times New Roman" pitchFamily="18" charset="0"/>
                <a:ea typeface="Calibri" pitchFamily="34" charset="0"/>
                <a:cs typeface="Times New Roman" pitchFamily="18" charset="0"/>
              </a:rPr>
              <a:t> </a:t>
            </a:r>
            <a:r>
              <a:rPr lang="vi-VN" altLang="en-US" sz="2400" dirty="0">
                <a:solidFill>
                  <a:srgbClr val="0033CC"/>
                </a:solidFill>
                <a:latin typeface="Times New Roman" pitchFamily="18" charset="0"/>
                <a:ea typeface="Calibri" pitchFamily="34" charset="0"/>
                <a:cs typeface="Times New Roman" pitchFamily="18" charset="0"/>
              </a:rPr>
              <a:t>để sạch sẽ, gọn gàng?</a:t>
            </a:r>
            <a:endParaRPr lang="en-US" altLang="en-US" sz="2400" dirty="0">
              <a:solidFill>
                <a:srgbClr val="0033CC"/>
              </a:solidFill>
              <a:latin typeface="Times New Roman" pitchFamily="18" charset="0"/>
              <a:ea typeface="Calibri" pitchFamily="34" charset="0"/>
              <a:cs typeface="Times New Roman" pitchFamily="18" charset="0"/>
            </a:endParaRPr>
          </a:p>
          <a:p>
            <a:pPr>
              <a:lnSpc>
                <a:spcPct val="127000"/>
              </a:lnSpc>
              <a:spcAft>
                <a:spcPts val="200"/>
              </a:spcAft>
              <a:buClr>
                <a:srgbClr val="000000"/>
              </a:buClr>
              <a:buSzPts val="1100"/>
            </a:pPr>
            <a:r>
              <a:rPr lang="en-US" altLang="en-US" sz="2400" dirty="0">
                <a:solidFill>
                  <a:srgbClr val="0033CC"/>
                </a:solidFill>
                <a:latin typeface="Times New Roman" pitchFamily="18" charset="0"/>
                <a:ea typeface="Calibri" pitchFamily="34" charset="0"/>
                <a:cs typeface="Times New Roman" pitchFamily="18" charset="0"/>
              </a:rPr>
              <a:t>2) </a:t>
            </a:r>
            <a:r>
              <a:rPr lang="vi-VN" altLang="en-US" sz="2400" dirty="0">
                <a:solidFill>
                  <a:srgbClr val="0033CC"/>
                </a:solidFill>
                <a:latin typeface="Times New Roman" pitchFamily="18" charset="0"/>
                <a:ea typeface="Calibri" pitchFamily="34" charset="0"/>
                <a:cs typeface="Times New Roman" pitchFamily="18" charset="0"/>
              </a:rPr>
              <a:t>Những việc làm đó nên được thực hiện vào lúc nào?</a:t>
            </a:r>
            <a:endParaRPr lang="en-US" altLang="en-US" sz="2400" dirty="0">
              <a:solidFill>
                <a:srgbClr val="0033CC"/>
              </a:solidFill>
              <a:latin typeface="Times New Roman" pitchFamily="18" charset="0"/>
              <a:ea typeface="Calibri" pitchFamily="34" charset="0"/>
              <a:cs typeface="Times New Roman" pitchFamily="18" charset="0"/>
            </a:endParaRPr>
          </a:p>
          <a:p>
            <a:pPr>
              <a:lnSpc>
                <a:spcPct val="127000"/>
              </a:lnSpc>
              <a:spcAft>
                <a:spcPts val="200"/>
              </a:spcAft>
              <a:buClr>
                <a:srgbClr val="000000"/>
              </a:buClr>
              <a:buSzPts val="1100"/>
            </a:pPr>
            <a:r>
              <a:rPr lang="en-US" altLang="en-US" sz="2400" dirty="0">
                <a:solidFill>
                  <a:srgbClr val="0033CC"/>
                </a:solidFill>
                <a:latin typeface="Times New Roman" pitchFamily="18" charset="0"/>
                <a:ea typeface="Calibri" pitchFamily="34" charset="0"/>
                <a:cs typeface="Times New Roman" pitchFamily="18" charset="0"/>
              </a:rPr>
              <a:t>3) </a:t>
            </a:r>
            <a:r>
              <a:rPr lang="vi-VN" altLang="en-US" sz="2400" dirty="0">
                <a:solidFill>
                  <a:srgbClr val="0033CC"/>
                </a:solidFill>
                <a:latin typeface="Times New Roman" pitchFamily="18" charset="0"/>
                <a:ea typeface="Calibri" pitchFamily="34" charset="0"/>
                <a:cs typeface="Times New Roman" pitchFamily="18" charset="0"/>
              </a:rPr>
              <a:t>Những việc làm đó có ích lợi gì?</a:t>
            </a:r>
            <a:endParaRPr lang="en-US" altLang="en-US" sz="2400" dirty="0">
              <a:solidFill>
                <a:srgbClr val="0033CC"/>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324335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48" y="1124744"/>
            <a:ext cx="7293496" cy="4929411"/>
          </a:xfrm>
        </p:spPr>
        <p:txBody>
          <a:bodyPr/>
          <a:lstStyle/>
          <a:p>
            <a:pPr marL="0" indent="0">
              <a:buNone/>
            </a:pPr>
            <a:r>
              <a:rPr lang="en-US" sz="2000" b="1" dirty="0" smtClean="0">
                <a:solidFill>
                  <a:srgbClr val="0070C0"/>
                </a:solidFill>
                <a:latin typeface="Times New Roman" pitchFamily="18" charset="0"/>
                <a:ea typeface="Tahoma" pitchFamily="34" charset="0"/>
                <a:cs typeface="Times New Roman" pitchFamily="18" charset="0"/>
              </a:rPr>
              <a:t>3. LUYỆN TẬP</a:t>
            </a:r>
          </a:p>
          <a:p>
            <a:pPr marL="0" indent="0">
              <a:buNone/>
            </a:pPr>
            <a:r>
              <a:rPr lang="en-US" sz="2000" b="1" dirty="0" smtClean="0">
                <a:solidFill>
                  <a:srgbClr val="0070C0"/>
                </a:solidFill>
                <a:latin typeface="Times New Roman" pitchFamily="18" charset="0"/>
                <a:ea typeface="Tahoma" pitchFamily="34" charset="0"/>
                <a:cs typeface="Times New Roman" pitchFamily="18" charset="0"/>
              </a:rPr>
              <a:t>a. </a:t>
            </a:r>
            <a:r>
              <a:rPr lang="en-US" sz="2000" b="1" dirty="0" err="1" smtClean="0">
                <a:solidFill>
                  <a:srgbClr val="0070C0"/>
                </a:solidFill>
                <a:latin typeface="Times New Roman" pitchFamily="18" charset="0"/>
                <a:ea typeface="Tahoma" pitchFamily="34" charset="0"/>
                <a:cs typeface="Times New Roman" pitchFamily="18" charset="0"/>
              </a:rPr>
              <a:t>Nêu</a:t>
            </a:r>
            <a:r>
              <a:rPr lang="en-US" sz="2000" b="1" dirty="0" smtClean="0">
                <a:solidFill>
                  <a:srgbClr val="0070C0"/>
                </a:solidFill>
                <a:latin typeface="Times New Roman" pitchFamily="18" charset="0"/>
                <a:ea typeface="Tahoma" pitchFamily="34" charset="0"/>
                <a:cs typeface="Times New Roman" pitchFamily="18" charset="0"/>
              </a:rPr>
              <a:t> </a:t>
            </a:r>
            <a:r>
              <a:rPr lang="en-US" sz="2000" b="1" dirty="0" err="1" smtClean="0">
                <a:solidFill>
                  <a:srgbClr val="0070C0"/>
                </a:solidFill>
                <a:latin typeface="Times New Roman" pitchFamily="18" charset="0"/>
                <a:ea typeface="Tahoma" pitchFamily="34" charset="0"/>
                <a:cs typeface="Times New Roman" pitchFamily="18" charset="0"/>
              </a:rPr>
              <a:t>những</a:t>
            </a:r>
            <a:r>
              <a:rPr lang="en-US" sz="2000" b="1" dirty="0" smtClean="0">
                <a:solidFill>
                  <a:srgbClr val="0070C0"/>
                </a:solidFill>
                <a:latin typeface="Times New Roman" pitchFamily="18" charset="0"/>
                <a:ea typeface="Tahoma" pitchFamily="34" charset="0"/>
                <a:cs typeface="Times New Roman" pitchFamily="18" charset="0"/>
              </a:rPr>
              <a:t> </a:t>
            </a:r>
            <a:r>
              <a:rPr lang="en-US" sz="2000" b="1" dirty="0" err="1" smtClean="0">
                <a:solidFill>
                  <a:srgbClr val="0070C0"/>
                </a:solidFill>
                <a:latin typeface="Times New Roman" pitchFamily="18" charset="0"/>
                <a:ea typeface="Tahoma" pitchFamily="34" charset="0"/>
                <a:cs typeface="Times New Roman" pitchFamily="18" charset="0"/>
              </a:rPr>
              <a:t>việc</a:t>
            </a:r>
            <a:r>
              <a:rPr lang="en-US" sz="2000" b="1" dirty="0" smtClean="0">
                <a:solidFill>
                  <a:srgbClr val="0070C0"/>
                </a:solidFill>
                <a:latin typeface="Times New Roman" pitchFamily="18" charset="0"/>
                <a:ea typeface="Tahoma" pitchFamily="34" charset="0"/>
                <a:cs typeface="Times New Roman" pitchFamily="18" charset="0"/>
              </a:rPr>
              <a:t> </a:t>
            </a:r>
            <a:r>
              <a:rPr lang="en-US" sz="2000" b="1" dirty="0" err="1" smtClean="0">
                <a:solidFill>
                  <a:srgbClr val="0070C0"/>
                </a:solidFill>
                <a:latin typeface="Times New Roman" pitchFamily="18" charset="0"/>
                <a:ea typeface="Tahoma" pitchFamily="34" charset="0"/>
                <a:cs typeface="Times New Roman" pitchFamily="18" charset="0"/>
              </a:rPr>
              <a:t>em</a:t>
            </a:r>
            <a:r>
              <a:rPr lang="en-US" sz="2000" b="1" dirty="0" smtClean="0">
                <a:solidFill>
                  <a:srgbClr val="0070C0"/>
                </a:solidFill>
                <a:latin typeface="Times New Roman" pitchFamily="18" charset="0"/>
                <a:ea typeface="Tahoma" pitchFamily="34" charset="0"/>
                <a:cs typeface="Times New Roman" pitchFamily="18" charset="0"/>
              </a:rPr>
              <a:t> </a:t>
            </a:r>
            <a:r>
              <a:rPr lang="en-US" sz="2000" b="1" dirty="0" err="1" smtClean="0">
                <a:solidFill>
                  <a:srgbClr val="0070C0"/>
                </a:solidFill>
                <a:latin typeface="Times New Roman" pitchFamily="18" charset="0"/>
                <a:ea typeface="Tahoma" pitchFamily="34" charset="0"/>
                <a:cs typeface="Times New Roman" pitchFamily="18" charset="0"/>
              </a:rPr>
              <a:t>không</a:t>
            </a:r>
            <a:r>
              <a:rPr lang="en-US" sz="2000" b="1" dirty="0" smtClean="0">
                <a:solidFill>
                  <a:srgbClr val="0070C0"/>
                </a:solidFill>
                <a:latin typeface="Times New Roman" pitchFamily="18" charset="0"/>
                <a:ea typeface="Tahoma" pitchFamily="34" charset="0"/>
                <a:cs typeface="Times New Roman" pitchFamily="18" charset="0"/>
              </a:rPr>
              <a:t> </a:t>
            </a:r>
            <a:r>
              <a:rPr lang="en-US" sz="2000" b="1" dirty="0" err="1" smtClean="0">
                <a:solidFill>
                  <a:srgbClr val="0070C0"/>
                </a:solidFill>
                <a:latin typeface="Times New Roman" pitchFamily="18" charset="0"/>
                <a:ea typeface="Tahoma" pitchFamily="34" charset="0"/>
                <a:cs typeface="Times New Roman" pitchFamily="18" charset="0"/>
              </a:rPr>
              <a:t>nên</a:t>
            </a:r>
            <a:r>
              <a:rPr lang="en-US" sz="2000" b="1" dirty="0" smtClean="0">
                <a:solidFill>
                  <a:srgbClr val="0070C0"/>
                </a:solidFill>
                <a:latin typeface="Times New Roman" pitchFamily="18" charset="0"/>
                <a:ea typeface="Tahoma" pitchFamily="34" charset="0"/>
                <a:cs typeface="Times New Roman" pitchFamily="18" charset="0"/>
              </a:rPr>
              <a:t> </a:t>
            </a:r>
            <a:r>
              <a:rPr lang="en-US" sz="2000" b="1" dirty="0" err="1" smtClean="0">
                <a:solidFill>
                  <a:srgbClr val="0070C0"/>
                </a:solidFill>
                <a:latin typeface="Times New Roman" pitchFamily="18" charset="0"/>
                <a:ea typeface="Tahoma" pitchFamily="34" charset="0"/>
                <a:cs typeface="Times New Roman" pitchFamily="18" charset="0"/>
              </a:rPr>
              <a:t>làm</a:t>
            </a:r>
            <a:r>
              <a:rPr lang="en-US" sz="2000" b="1" dirty="0" smtClean="0">
                <a:solidFill>
                  <a:srgbClr val="0070C0"/>
                </a:solidFill>
                <a:latin typeface="Times New Roman" pitchFamily="18" charset="0"/>
                <a:ea typeface="Tahoma" pitchFamily="34" charset="0"/>
                <a:cs typeface="Times New Roman" pitchFamily="18" charset="0"/>
              </a:rPr>
              <a:t> </a:t>
            </a:r>
            <a:r>
              <a:rPr lang="en-US" sz="2000" b="1" dirty="0" err="1" smtClean="0">
                <a:solidFill>
                  <a:srgbClr val="0070C0"/>
                </a:solidFill>
                <a:latin typeface="Times New Roman" pitchFamily="18" charset="0"/>
                <a:ea typeface="Tahoma" pitchFamily="34" charset="0"/>
                <a:cs typeface="Times New Roman" pitchFamily="18" charset="0"/>
              </a:rPr>
              <a:t>trong</a:t>
            </a:r>
            <a:r>
              <a:rPr lang="en-US" sz="2000" b="1" dirty="0" smtClean="0">
                <a:solidFill>
                  <a:srgbClr val="0070C0"/>
                </a:solidFill>
                <a:latin typeface="Times New Roman" pitchFamily="18" charset="0"/>
                <a:ea typeface="Tahoma" pitchFamily="34" charset="0"/>
                <a:cs typeface="Times New Roman" pitchFamily="18" charset="0"/>
              </a:rPr>
              <a:t> </a:t>
            </a:r>
            <a:r>
              <a:rPr lang="en-US" sz="2000" b="1" dirty="0" err="1" smtClean="0">
                <a:solidFill>
                  <a:srgbClr val="0070C0"/>
                </a:solidFill>
                <a:latin typeface="Times New Roman" pitchFamily="18" charset="0"/>
                <a:ea typeface="Tahoma" pitchFamily="34" charset="0"/>
                <a:cs typeface="Times New Roman" pitchFamily="18" charset="0"/>
              </a:rPr>
              <a:t>các</a:t>
            </a:r>
            <a:r>
              <a:rPr lang="en-US" sz="2000" b="1" dirty="0" smtClean="0">
                <a:solidFill>
                  <a:srgbClr val="0070C0"/>
                </a:solidFill>
                <a:latin typeface="Times New Roman" pitchFamily="18" charset="0"/>
                <a:ea typeface="Tahoma" pitchFamily="34" charset="0"/>
                <a:cs typeface="Times New Roman" pitchFamily="18" charset="0"/>
              </a:rPr>
              <a:t> </a:t>
            </a:r>
            <a:r>
              <a:rPr lang="en-US" sz="2000" b="1" dirty="0" err="1" smtClean="0">
                <a:solidFill>
                  <a:srgbClr val="0070C0"/>
                </a:solidFill>
                <a:latin typeface="Times New Roman" pitchFamily="18" charset="0"/>
                <a:ea typeface="Tahoma" pitchFamily="34" charset="0"/>
                <a:cs typeface="Times New Roman" pitchFamily="18" charset="0"/>
              </a:rPr>
              <a:t>tranh</a:t>
            </a:r>
            <a:r>
              <a:rPr lang="en-US" sz="2000" b="1" dirty="0" smtClean="0">
                <a:solidFill>
                  <a:srgbClr val="0070C0"/>
                </a:solidFill>
                <a:latin typeface="Times New Roman" pitchFamily="18" charset="0"/>
                <a:ea typeface="Tahoma" pitchFamily="34" charset="0"/>
                <a:cs typeface="Times New Roman" pitchFamily="18" charset="0"/>
              </a:rPr>
              <a:t> </a:t>
            </a:r>
            <a:r>
              <a:rPr lang="en-US" sz="2000" b="1" dirty="0" err="1" smtClean="0">
                <a:solidFill>
                  <a:srgbClr val="0070C0"/>
                </a:solidFill>
                <a:latin typeface="Times New Roman" pitchFamily="18" charset="0"/>
                <a:ea typeface="Tahoma" pitchFamily="34" charset="0"/>
                <a:cs typeface="Times New Roman" pitchFamily="18" charset="0"/>
              </a:rPr>
              <a:t>dưới</a:t>
            </a:r>
            <a:r>
              <a:rPr lang="en-US" sz="2000" b="1" dirty="0" smtClean="0">
                <a:solidFill>
                  <a:srgbClr val="0070C0"/>
                </a:solidFill>
                <a:latin typeface="Times New Roman" pitchFamily="18" charset="0"/>
                <a:ea typeface="Tahoma" pitchFamily="34" charset="0"/>
                <a:cs typeface="Times New Roman" pitchFamily="18" charset="0"/>
              </a:rPr>
              <a:t> </a:t>
            </a:r>
            <a:r>
              <a:rPr lang="en-US" sz="2000" b="1" dirty="0" err="1" smtClean="0">
                <a:solidFill>
                  <a:srgbClr val="0070C0"/>
                </a:solidFill>
                <a:latin typeface="Times New Roman" pitchFamily="18" charset="0"/>
                <a:ea typeface="Tahoma" pitchFamily="34" charset="0"/>
                <a:cs typeface="Times New Roman" pitchFamily="18" charset="0"/>
              </a:rPr>
              <a:t>đây</a:t>
            </a:r>
            <a:r>
              <a:rPr lang="en-US" sz="2000" b="1" dirty="0" smtClean="0">
                <a:solidFill>
                  <a:srgbClr val="0070C0"/>
                </a:solidFill>
                <a:latin typeface="Times New Roman" pitchFamily="18" charset="0"/>
                <a:ea typeface="Tahoma" pitchFamily="34" charset="0"/>
                <a:cs typeface="Times New Roman" pitchFamily="18" charset="0"/>
              </a:rPr>
              <a:t>:</a:t>
            </a:r>
          </a:p>
          <a:p>
            <a:pPr marL="0" indent="0">
              <a:buNone/>
            </a:pPr>
            <a:endParaRPr lang="en-US" sz="2000" b="1" dirty="0" smtClean="0">
              <a:solidFill>
                <a:srgbClr val="0070C0"/>
              </a:solidFill>
              <a:latin typeface="Times New Roman" pitchFamily="18" charset="0"/>
              <a:ea typeface="Tahoma" pitchFamily="34" charset="0"/>
              <a:cs typeface="Times New Roman" pitchFamily="18" charset="0"/>
            </a:endParaRPr>
          </a:p>
          <a:p>
            <a:pPr marL="0" indent="0">
              <a:buNone/>
            </a:pPr>
            <a:endParaRPr lang="en-US" sz="2000" dirty="0" smtClean="0">
              <a:latin typeface="Times New Roman" pitchFamily="18" charset="0"/>
              <a:ea typeface="Tahoma" pitchFamily="34" charset="0"/>
              <a:cs typeface="Times New Roman" pitchFamily="18" charset="0"/>
            </a:endParaRPr>
          </a:p>
          <a:p>
            <a:endParaRPr lang="en-US" sz="2000" dirty="0">
              <a:latin typeface="Times New Roman" pitchFamily="18" charset="0"/>
              <a:ea typeface="Tahoma" pitchFamily="34" charset="0"/>
              <a:cs typeface="Times New Roman" pitchFamily="18" charset="0"/>
            </a:endParaRPr>
          </a:p>
        </p:txBody>
      </p:sp>
      <p:pic>
        <p:nvPicPr>
          <p:cNvPr id="1026" name="Picture 2" descr="C:\Users\Administrator\Desktop\Downloads\IMG_92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132856"/>
            <a:ext cx="720080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38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744391256"/>
              </p:ext>
            </p:extLst>
          </p:nvPr>
        </p:nvGraphicFramePr>
        <p:xfrm>
          <a:off x="914400" y="23320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971600" y="1741458"/>
            <a:ext cx="7272808" cy="400110"/>
          </a:xfrm>
          <a:prstGeom prst="rect">
            <a:avLst/>
          </a:prstGeom>
          <a:noFill/>
        </p:spPr>
        <p:txBody>
          <a:bodyPr wrap="square" rtlCol="0">
            <a:spAutoFit/>
          </a:bodyPr>
          <a:lstStyle/>
          <a:p>
            <a:r>
              <a:rPr lang="en-US" sz="2000" b="1" dirty="0" err="1" smtClean="0">
                <a:solidFill>
                  <a:srgbClr val="0070C0"/>
                </a:solidFill>
                <a:latin typeface="Times New Roman" pitchFamily="18" charset="0"/>
                <a:ea typeface="Tahoma" pitchFamily="34" charset="0"/>
                <a:cs typeface="Times New Roman" pitchFamily="18" charset="0"/>
              </a:rPr>
              <a:t>Những</a:t>
            </a:r>
            <a:r>
              <a:rPr lang="en-US" sz="2000" b="1" dirty="0" smtClean="0">
                <a:solidFill>
                  <a:srgbClr val="0070C0"/>
                </a:solidFill>
                <a:latin typeface="Times New Roman" pitchFamily="18" charset="0"/>
                <a:ea typeface="Tahoma" pitchFamily="34" charset="0"/>
                <a:cs typeface="Times New Roman" pitchFamily="18" charset="0"/>
              </a:rPr>
              <a:t> </a:t>
            </a:r>
            <a:r>
              <a:rPr lang="en-US" sz="2000" b="1" dirty="0" err="1">
                <a:solidFill>
                  <a:srgbClr val="0070C0"/>
                </a:solidFill>
                <a:latin typeface="Times New Roman" pitchFamily="18" charset="0"/>
                <a:ea typeface="Tahoma" pitchFamily="34" charset="0"/>
                <a:cs typeface="Times New Roman" pitchFamily="18" charset="0"/>
              </a:rPr>
              <a:t>việc</a:t>
            </a:r>
            <a:r>
              <a:rPr lang="en-US" sz="2000" b="1" dirty="0">
                <a:solidFill>
                  <a:srgbClr val="0070C0"/>
                </a:solidFill>
                <a:latin typeface="Times New Roman" pitchFamily="18" charset="0"/>
                <a:ea typeface="Tahoma" pitchFamily="34" charset="0"/>
                <a:cs typeface="Times New Roman" pitchFamily="18" charset="0"/>
              </a:rPr>
              <a:t> </a:t>
            </a:r>
            <a:r>
              <a:rPr lang="en-US" sz="2000" b="1" dirty="0" err="1">
                <a:solidFill>
                  <a:srgbClr val="0070C0"/>
                </a:solidFill>
                <a:latin typeface="Times New Roman" pitchFamily="18" charset="0"/>
                <a:ea typeface="Tahoma" pitchFamily="34" charset="0"/>
                <a:cs typeface="Times New Roman" pitchFamily="18" charset="0"/>
              </a:rPr>
              <a:t>em</a:t>
            </a:r>
            <a:r>
              <a:rPr lang="en-US" sz="2000" b="1" dirty="0">
                <a:solidFill>
                  <a:srgbClr val="0070C0"/>
                </a:solidFill>
                <a:latin typeface="Times New Roman" pitchFamily="18" charset="0"/>
                <a:ea typeface="Tahoma" pitchFamily="34" charset="0"/>
                <a:cs typeface="Times New Roman" pitchFamily="18" charset="0"/>
              </a:rPr>
              <a:t> </a:t>
            </a:r>
            <a:r>
              <a:rPr lang="en-US" sz="2000" b="1" dirty="0" err="1">
                <a:solidFill>
                  <a:srgbClr val="0070C0"/>
                </a:solidFill>
                <a:latin typeface="Times New Roman" pitchFamily="18" charset="0"/>
                <a:ea typeface="Tahoma" pitchFamily="34" charset="0"/>
                <a:cs typeface="Times New Roman" pitchFamily="18" charset="0"/>
              </a:rPr>
              <a:t>không</a:t>
            </a:r>
            <a:r>
              <a:rPr lang="en-US" sz="2000" b="1" dirty="0">
                <a:solidFill>
                  <a:srgbClr val="0070C0"/>
                </a:solidFill>
                <a:latin typeface="Times New Roman" pitchFamily="18" charset="0"/>
                <a:ea typeface="Tahoma" pitchFamily="34" charset="0"/>
                <a:cs typeface="Times New Roman" pitchFamily="18" charset="0"/>
              </a:rPr>
              <a:t> </a:t>
            </a:r>
            <a:r>
              <a:rPr lang="en-US" sz="2000" b="1" dirty="0" err="1">
                <a:solidFill>
                  <a:srgbClr val="0070C0"/>
                </a:solidFill>
                <a:latin typeface="Times New Roman" pitchFamily="18" charset="0"/>
                <a:ea typeface="Tahoma" pitchFamily="34" charset="0"/>
                <a:cs typeface="Times New Roman" pitchFamily="18" charset="0"/>
              </a:rPr>
              <a:t>nên</a:t>
            </a:r>
            <a:r>
              <a:rPr lang="en-US" sz="2000" b="1" dirty="0">
                <a:solidFill>
                  <a:srgbClr val="0070C0"/>
                </a:solidFill>
                <a:latin typeface="Times New Roman" pitchFamily="18" charset="0"/>
                <a:ea typeface="Tahoma" pitchFamily="34" charset="0"/>
                <a:cs typeface="Times New Roman" pitchFamily="18" charset="0"/>
              </a:rPr>
              <a:t> </a:t>
            </a:r>
            <a:r>
              <a:rPr lang="en-US" sz="2000" b="1" dirty="0" err="1" smtClean="0">
                <a:solidFill>
                  <a:srgbClr val="0070C0"/>
                </a:solidFill>
                <a:latin typeface="Times New Roman" pitchFamily="18" charset="0"/>
                <a:ea typeface="Tahoma" pitchFamily="34" charset="0"/>
                <a:cs typeface="Times New Roman" pitchFamily="18" charset="0"/>
              </a:rPr>
              <a:t>làm</a:t>
            </a:r>
            <a:r>
              <a:rPr lang="en-US" sz="2000" b="1" dirty="0" smtClean="0">
                <a:solidFill>
                  <a:srgbClr val="0070C0"/>
                </a:solidFill>
                <a:latin typeface="Times New Roman" pitchFamily="18" charset="0"/>
                <a:ea typeface="Tahoma" pitchFamily="34" charset="0"/>
                <a:cs typeface="Times New Roman" pitchFamily="18" charset="0"/>
              </a:rPr>
              <a:t> </a:t>
            </a:r>
            <a:r>
              <a:rPr lang="en-US" sz="2000" b="1" dirty="0" err="1" smtClean="0">
                <a:solidFill>
                  <a:srgbClr val="0070C0"/>
                </a:solidFill>
                <a:latin typeface="Times New Roman" pitchFamily="18" charset="0"/>
                <a:ea typeface="Tahoma" pitchFamily="34" charset="0"/>
                <a:cs typeface="Times New Roman" pitchFamily="18" charset="0"/>
              </a:rPr>
              <a:t>để</a:t>
            </a:r>
            <a:r>
              <a:rPr lang="en-US" sz="2000" b="1" dirty="0" smtClean="0">
                <a:solidFill>
                  <a:srgbClr val="0070C0"/>
                </a:solidFill>
                <a:latin typeface="Times New Roman" pitchFamily="18" charset="0"/>
                <a:ea typeface="Tahoma" pitchFamily="34" charset="0"/>
                <a:cs typeface="Times New Roman" pitchFamily="18" charset="0"/>
              </a:rPr>
              <a:t> </a:t>
            </a:r>
            <a:r>
              <a:rPr lang="en-US" sz="2000" b="1" dirty="0" err="1" smtClean="0">
                <a:solidFill>
                  <a:srgbClr val="0070C0"/>
                </a:solidFill>
                <a:latin typeface="Times New Roman" pitchFamily="18" charset="0"/>
                <a:ea typeface="Tahoma" pitchFamily="34" charset="0"/>
                <a:cs typeface="Times New Roman" pitchFamily="18" charset="0"/>
              </a:rPr>
              <a:t>sạch</a:t>
            </a:r>
            <a:r>
              <a:rPr lang="en-US" sz="2000" b="1" dirty="0" smtClean="0">
                <a:solidFill>
                  <a:srgbClr val="0070C0"/>
                </a:solidFill>
                <a:latin typeface="Times New Roman" pitchFamily="18" charset="0"/>
                <a:ea typeface="Tahoma" pitchFamily="34" charset="0"/>
                <a:cs typeface="Times New Roman" pitchFamily="18" charset="0"/>
              </a:rPr>
              <a:t> </a:t>
            </a:r>
            <a:r>
              <a:rPr lang="en-US" sz="2000" b="1" dirty="0" err="1" smtClean="0">
                <a:solidFill>
                  <a:srgbClr val="0070C0"/>
                </a:solidFill>
                <a:latin typeface="Times New Roman" pitchFamily="18" charset="0"/>
                <a:ea typeface="Tahoma" pitchFamily="34" charset="0"/>
                <a:cs typeface="Times New Roman" pitchFamily="18" charset="0"/>
              </a:rPr>
              <a:t>sẽ</a:t>
            </a:r>
            <a:r>
              <a:rPr lang="en-US" sz="2000" b="1" dirty="0" smtClean="0">
                <a:solidFill>
                  <a:srgbClr val="0070C0"/>
                </a:solidFill>
                <a:latin typeface="Times New Roman" pitchFamily="18" charset="0"/>
                <a:ea typeface="Tahoma" pitchFamily="34" charset="0"/>
                <a:cs typeface="Times New Roman" pitchFamily="18" charset="0"/>
              </a:rPr>
              <a:t>, </a:t>
            </a:r>
            <a:r>
              <a:rPr lang="en-US" sz="2000" b="1" dirty="0" err="1" smtClean="0">
                <a:solidFill>
                  <a:srgbClr val="0070C0"/>
                </a:solidFill>
                <a:latin typeface="Times New Roman" pitchFamily="18" charset="0"/>
                <a:ea typeface="Tahoma" pitchFamily="34" charset="0"/>
                <a:cs typeface="Times New Roman" pitchFamily="18" charset="0"/>
              </a:rPr>
              <a:t>gọn</a:t>
            </a:r>
            <a:r>
              <a:rPr lang="en-US" sz="2000" b="1" dirty="0" smtClean="0">
                <a:solidFill>
                  <a:srgbClr val="0070C0"/>
                </a:solidFill>
                <a:latin typeface="Times New Roman" pitchFamily="18" charset="0"/>
                <a:ea typeface="Tahoma" pitchFamily="34" charset="0"/>
                <a:cs typeface="Times New Roman" pitchFamily="18" charset="0"/>
              </a:rPr>
              <a:t> </a:t>
            </a:r>
            <a:r>
              <a:rPr lang="en-US" sz="2000" b="1" dirty="0" err="1" smtClean="0">
                <a:solidFill>
                  <a:srgbClr val="0070C0"/>
                </a:solidFill>
                <a:latin typeface="Times New Roman" pitchFamily="18" charset="0"/>
                <a:ea typeface="Tahoma" pitchFamily="34" charset="0"/>
                <a:cs typeface="Times New Roman" pitchFamily="18" charset="0"/>
              </a:rPr>
              <a:t>gàng</a:t>
            </a:r>
            <a:r>
              <a:rPr lang="en-US" sz="2000" b="1" dirty="0" smtClean="0">
                <a:solidFill>
                  <a:srgbClr val="0070C0"/>
                </a:solidFill>
                <a:latin typeface="Times New Roman" pitchFamily="18" charset="0"/>
                <a:ea typeface="Tahoma" pitchFamily="34" charset="0"/>
                <a:cs typeface="Times New Roman" pitchFamily="18" charset="0"/>
              </a:rPr>
              <a:t>:  </a:t>
            </a:r>
            <a:endParaRPr lang="en-US" sz="2000" dirty="0"/>
          </a:p>
        </p:txBody>
      </p:sp>
    </p:spTree>
    <p:extLst>
      <p:ext uri="{BB962C8B-B14F-4D97-AF65-F5344CB8AC3E}">
        <p14:creationId xmlns:p14="http://schemas.microsoft.com/office/powerpoint/2010/main" val="344465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672</Words>
  <Application>Microsoft Office PowerPoint</Application>
  <PresentationFormat>On-screen Show (4:3)</PresentationFormat>
  <Paragraphs>61</Paragraphs>
  <Slides>15</Slides>
  <Notes>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.VnAristote</vt:lpstr>
      <vt:lpstr>.VnTime</vt:lpstr>
      <vt:lpstr>Arial</vt:lpstr>
      <vt:lpstr>Calibri</vt:lpstr>
      <vt:lpstr>Courier New</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29</cp:revision>
  <dcterms:created xsi:type="dcterms:W3CDTF">2020-08-12T05:25:34Z</dcterms:created>
  <dcterms:modified xsi:type="dcterms:W3CDTF">2024-03-04T06:08:07Z</dcterms:modified>
</cp:coreProperties>
</file>