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706" r:id="rId5"/>
    <p:sldMasterId id="2147483718" r:id="rId6"/>
    <p:sldMasterId id="2147483730" r:id="rId7"/>
  </p:sldMasterIdLst>
  <p:notesMasterIdLst>
    <p:notesMasterId r:id="rId36"/>
  </p:notesMasterIdLst>
  <p:sldIdLst>
    <p:sldId id="256" r:id="rId8"/>
    <p:sldId id="257" r:id="rId9"/>
    <p:sldId id="275" r:id="rId10"/>
    <p:sldId id="264" r:id="rId11"/>
    <p:sldId id="302" r:id="rId12"/>
    <p:sldId id="283" r:id="rId13"/>
    <p:sldId id="300" r:id="rId14"/>
    <p:sldId id="279" r:id="rId15"/>
    <p:sldId id="286" r:id="rId16"/>
    <p:sldId id="327" r:id="rId17"/>
    <p:sldId id="304" r:id="rId18"/>
    <p:sldId id="271" r:id="rId19"/>
    <p:sldId id="277" r:id="rId20"/>
    <p:sldId id="306" r:id="rId21"/>
    <p:sldId id="305" r:id="rId22"/>
    <p:sldId id="308" r:id="rId23"/>
    <p:sldId id="310" r:id="rId24"/>
    <p:sldId id="309" r:id="rId25"/>
    <p:sldId id="272" r:id="rId26"/>
    <p:sldId id="270" r:id="rId27"/>
    <p:sldId id="288" r:id="rId28"/>
    <p:sldId id="289" r:id="rId29"/>
    <p:sldId id="290" r:id="rId30"/>
    <p:sldId id="298" r:id="rId31"/>
    <p:sldId id="311" r:id="rId32"/>
    <p:sldId id="276" r:id="rId33"/>
    <p:sldId id="284" r:id="rId34"/>
    <p:sldId id="292" r:id="rId35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0" Type="http://schemas.openxmlformats.org/officeDocument/2006/relationships/tags" Target="tags/tag1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59D5D-9B1F-472B-9D5A-091BE087E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DBD6F-F032-4E5A-AC44-708151D9CC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4E6854-400E-4661-91E7-B9A1DFFBC66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0BD2D7-3BDC-48C6-87BC-3EEC86AA7E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8" Type="http://schemas.openxmlformats.org/officeDocument/2006/relationships/theme" Target="../theme/theme3.xml"/><Relationship Id="rId37" Type="http://schemas.openxmlformats.org/officeDocument/2006/relationships/image" Target="../media/image4.png"/><Relationship Id="rId36" Type="http://schemas.openxmlformats.org/officeDocument/2006/relationships/image" Target="../media/image3.png"/><Relationship Id="rId35" Type="http://schemas.openxmlformats.org/officeDocument/2006/relationships/image" Target="../media/image2.png"/><Relationship Id="rId34" Type="http://schemas.openxmlformats.org/officeDocument/2006/relationships/image" Target="../media/image1.png"/><Relationship Id="rId33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FB848-1AFC-4331-8E69-2CB9B72F22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80F2-7884-4BCC-A5E5-9B274B99D3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94BF7-A63D-4E2D-A950-5A3FECC147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BF580-A410-40A6-93EF-E077C6ED1D7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4" cstate="email"/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5" cstate="email"/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36" cstate="email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6" cstate="email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7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0E9CB-6118-4942-99C0-A3EF1FDC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D2C5D-73D0-4BD1-8CC0-5BE38E44B4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92F62C-7D88-4900-917A-C67EDF756B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FE2A3C-EA99-4FB8-9E48-CC14BAA4F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13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7380" y="-16262"/>
            <a:ext cx="10972800" cy="1143000"/>
          </a:xfrm>
        </p:spPr>
        <p:txBody>
          <a:bodyPr/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E.Point,ask,and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answer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772571" y="1784617"/>
            <a:ext cx="4048907" cy="1819469"/>
          </a:xfrm>
          <a:prstGeom prst="wedgeEllipseCallout">
            <a:avLst>
              <a:gd name="adj1" fmla="val 81919"/>
              <a:gd name="adj2" fmla="val 204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Who’s.....?</a:t>
            </a:r>
            <a:endParaRPr lang="en-US" sz="44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858000" y="1812861"/>
            <a:ext cx="4618653" cy="1614196"/>
          </a:xfrm>
          <a:prstGeom prst="wedgeEllipseCallout">
            <a:avLst>
              <a:gd name="adj1" fmla="val -54490"/>
              <a:gd name="adj2" fmla="val 39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bg2">
                    <a:lumMod val="90000"/>
                  </a:schemeClr>
                </a:solidFill>
                <a:latin typeface="Arial Rounded MT Bold" panose="020F0704030504030204" pitchFamily="34" charset="77"/>
              </a:rPr>
              <a:t>He’s my </a:t>
            </a:r>
            <a:r>
              <a:rPr lang="pt-BR" sz="4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grandfather</a:t>
            </a:r>
            <a:endParaRPr lang="en-US" sz="4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0693" y="3605052"/>
            <a:ext cx="3974937" cy="18411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01716" y="3968630"/>
            <a:ext cx="39884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name’s Dan</a:t>
            </a:r>
            <a:endParaRPr lang="pt-BR" sz="44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4226" y="2176337"/>
            <a:ext cx="850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535" y="690766"/>
            <a:ext cx="4288490" cy="2913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Callout 3"/>
          <p:cNvSpPr/>
          <p:nvPr/>
        </p:nvSpPr>
        <p:spPr>
          <a:xfrm>
            <a:off x="757646" y="3608761"/>
            <a:ext cx="4701161" cy="2358785"/>
          </a:xfrm>
          <a:prstGeom prst="wedgeEllipseCallout">
            <a:avLst>
              <a:gd name="adj1" fmla="val 72900"/>
              <a:gd name="adj2" fmla="val 17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89046" y="4206240"/>
            <a:ext cx="487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</a:t>
            </a:r>
            <a:r>
              <a:rPr lang="pt-BR" sz="44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 name</a:t>
            </a:r>
            <a:r>
              <a:rPr lang="pt-BR" sz="4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7025" y="4109224"/>
            <a:ext cx="1058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endParaRPr lang="en-US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8876" r="16095" b="43648"/>
          <a:stretch>
            <a:fillRect/>
          </a:stretch>
        </p:blipFill>
        <p:spPr>
          <a:xfrm>
            <a:off x="227668" y="0"/>
            <a:ext cx="2463281" cy="2037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9687"/>
          <a:stretch>
            <a:fillRect/>
          </a:stretch>
        </p:blipFill>
        <p:spPr>
          <a:xfrm>
            <a:off x="8949215" y="1"/>
            <a:ext cx="3015117" cy="1812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/>
      <p:bldP spid="17" grpId="0"/>
      <p:bldP spid="4" grpId="0" animBg="1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08216"/>
            <a:ext cx="10972800" cy="1143000"/>
          </a:xfrm>
        </p:spPr>
        <p:txBody>
          <a:bodyPr/>
          <a:lstStyle/>
          <a:p>
            <a:r>
              <a:rPr lang="en-US" dirty="0" err="1" smtClean="0"/>
              <a:t>E.Point</a:t>
            </a:r>
            <a:r>
              <a:rPr lang="en-US" dirty="0" smtClean="0"/>
              <a:t>, </a:t>
            </a:r>
            <a:r>
              <a:rPr lang="en-US" dirty="0" err="1" smtClean="0"/>
              <a:t>ask,and</a:t>
            </a:r>
            <a:r>
              <a:rPr lang="en-US" dirty="0" smtClean="0"/>
              <a:t> answer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9863" y="-445491"/>
            <a:ext cx="3492137" cy="2258352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91886" y="1692276"/>
            <a:ext cx="4414667" cy="1819469"/>
          </a:xfrm>
          <a:prstGeom prst="wedgeEllipseCallout">
            <a:avLst>
              <a:gd name="adj1" fmla="val 81919"/>
              <a:gd name="adj2" fmla="val 204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Who’s.......?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858000" y="1812861"/>
            <a:ext cx="4872446" cy="1614196"/>
          </a:xfrm>
          <a:prstGeom prst="wedgeEllipseCallout">
            <a:avLst>
              <a:gd name="adj1" fmla="val -54490"/>
              <a:gd name="adj2" fmla="val 39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4400" b="1" dirty="0">
                <a:solidFill>
                  <a:srgbClr val="EEECE1">
                    <a:lumMod val="90000"/>
                  </a:srgbClr>
                </a:solidFill>
                <a:latin typeface="Arial Rounded MT Bold" panose="020F0704030504030204" pitchFamily="34" charset="77"/>
              </a:rPr>
              <a:t>S</a:t>
            </a:r>
            <a:r>
              <a:rPr lang="pt-BR" sz="4400" b="1" dirty="0" smtClean="0">
                <a:solidFill>
                  <a:srgbClr val="EEECE1">
                    <a:lumMod val="90000"/>
                  </a:srgbClr>
                </a:solidFill>
                <a:latin typeface="Arial Rounded MT Bold" panose="020F0704030504030204" pitchFamily="34" charset="77"/>
              </a:rPr>
              <a:t>h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e’s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my 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grandmother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806" y="3605052"/>
            <a:ext cx="5381895" cy="18411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92413" y="3931201"/>
            <a:ext cx="4899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4400" b="1" dirty="0" smtClean="0">
                <a:solidFill>
                  <a:srgbClr val="EEECE1">
                    <a:lumMod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name’s </a:t>
            </a:r>
            <a:r>
              <a:rPr lang="pt-BR" sz="4400" b="1" dirty="0" smtClean="0">
                <a:solidFill>
                  <a:srgbClr val="EEECE1">
                    <a:lumMod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7025" y="2055436"/>
            <a:ext cx="166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757646" y="3608761"/>
            <a:ext cx="4701161" cy="2358785"/>
          </a:xfrm>
          <a:prstGeom prst="wedgeEllipseCallout">
            <a:avLst>
              <a:gd name="adj1" fmla="val 72900"/>
              <a:gd name="adj2" fmla="val 17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046" y="4206240"/>
            <a:ext cx="487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..... name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7025" y="4109224"/>
            <a:ext cx="1058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593" y="418011"/>
            <a:ext cx="3110304" cy="2701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99" y="0"/>
            <a:ext cx="2462997" cy="203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/>
      <p:bldP spid="17" grpId="0"/>
      <p:bldP spid="4" grpId="0" animBg="1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590" y="289479"/>
            <a:ext cx="10972800" cy="6583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773" y="4207235"/>
            <a:ext cx="1622548" cy="1639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48" y="2446191"/>
            <a:ext cx="1573861" cy="143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041" y="2482083"/>
            <a:ext cx="1526344" cy="1397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849" y="4195553"/>
            <a:ext cx="1351650" cy="1749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371" t="8393" r="10470" b="2885"/>
          <a:stretch>
            <a:fillRect/>
          </a:stretch>
        </p:blipFill>
        <p:spPr>
          <a:xfrm>
            <a:off x="2409009" y="4195553"/>
            <a:ext cx="1456154" cy="2113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736" y="4205538"/>
            <a:ext cx="1753064" cy="18436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76727" t="57577" r="2009" b="155"/>
          <a:stretch>
            <a:fillRect/>
          </a:stretch>
        </p:blipFill>
        <p:spPr>
          <a:xfrm>
            <a:off x="976819" y="4195554"/>
            <a:ext cx="1411269" cy="17251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4500" y="4195553"/>
            <a:ext cx="1456153" cy="174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6155" t="10755" r="58289" b="6746"/>
          <a:stretch>
            <a:fillRect/>
          </a:stretch>
        </p:blipFill>
        <p:spPr>
          <a:xfrm>
            <a:off x="7102357" y="2402918"/>
            <a:ext cx="1538901" cy="1448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11756" t="9191" r="10980" b="22172"/>
          <a:stretch>
            <a:fillRect/>
          </a:stretch>
        </p:blipFill>
        <p:spPr>
          <a:xfrm>
            <a:off x="8866268" y="2457253"/>
            <a:ext cx="1582992" cy="14224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l="12836" t="13447" r="15041" b="22544"/>
          <a:stretch>
            <a:fillRect/>
          </a:stretch>
        </p:blipFill>
        <p:spPr>
          <a:xfrm>
            <a:off x="4205106" y="661713"/>
            <a:ext cx="1567543" cy="12409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l="15817" t="14779" r="13257" b="20088"/>
          <a:stretch>
            <a:fillRect/>
          </a:stretch>
        </p:blipFill>
        <p:spPr>
          <a:xfrm>
            <a:off x="6495807" y="668640"/>
            <a:ext cx="1480516" cy="12409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8126" y="791365"/>
            <a:ext cx="1200449" cy="522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4334" y="5876983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sister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04094" y="5864554"/>
            <a:ext cx="11085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86190" y="5847062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brother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7841" y="5874028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brother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94976" y="5877080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cousin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55549" y="5849889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cousin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4094" y="979714"/>
            <a:ext cx="1614169" cy="6204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0720" y="791365"/>
            <a:ext cx="1439366" cy="8088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8575" y="930378"/>
            <a:ext cx="192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grandfather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79327" y="1052622"/>
            <a:ext cx="23943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grandmothe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52716" y="811277"/>
            <a:ext cx="1940034" cy="882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3545" y="958513"/>
            <a:ext cx="2193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grandmother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4334" y="2604308"/>
            <a:ext cx="885538" cy="804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3482" y="3581160"/>
            <a:ext cx="905201" cy="7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9620" y="2636645"/>
            <a:ext cx="762066" cy="7758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7791" y="2612571"/>
            <a:ext cx="762066" cy="79054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438385" y="2414146"/>
            <a:ext cx="818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4527" y="2282194"/>
            <a:ext cx="113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father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17483" y="2391253"/>
            <a:ext cx="109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uncle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5349" y="2517078"/>
            <a:ext cx="932769" cy="89522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89268" y="2391253"/>
            <a:ext cx="129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2590" y="210313"/>
            <a:ext cx="360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Tom’s family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619" y="1775724"/>
            <a:ext cx="6848203" cy="4389945"/>
          </a:xfrm>
          <a:prstGeom prst="rect">
            <a:avLst/>
          </a:prstGeom>
        </p:spPr>
      </p:pic>
      <p:sp>
        <p:nvSpPr>
          <p:cNvPr id="4" name="Speech Bubble: Rectangle with Corners Rounded 8"/>
          <p:cNvSpPr/>
          <p:nvPr/>
        </p:nvSpPr>
        <p:spPr>
          <a:xfrm>
            <a:off x="2674620" y="379033"/>
            <a:ext cx="6704512" cy="991434"/>
          </a:xfrm>
          <a:prstGeom prst="wedgeRoundRectCallout">
            <a:avLst>
              <a:gd name="adj1" fmla="val 5033"/>
              <a:gd name="adj2" fmla="val 9887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ork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groups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3503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.VnMemorandum" panose="020B7200000000000000" pitchFamily="34" charset="0"/>
              </a:rPr>
              <a:t>F. Draw your family. Ask and answer </a:t>
            </a:r>
            <a:endParaRPr lang="en-US" b="1" dirty="0">
              <a:solidFill>
                <a:srgbClr val="FF0000"/>
              </a:solidFill>
              <a:latin typeface=".VnMemorandum" panose="020B72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11217" r="11105"/>
          <a:stretch>
            <a:fillRect/>
          </a:stretch>
        </p:blipFill>
        <p:spPr>
          <a:xfrm>
            <a:off x="2547257" y="1690688"/>
            <a:ext cx="7563393" cy="4521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4260065" y="379033"/>
            <a:ext cx="3755968" cy="991434"/>
          </a:xfrm>
          <a:prstGeom prst="wedgeRoundRectCallout">
            <a:avLst>
              <a:gd name="adj1" fmla="val 5033"/>
              <a:gd name="adj2" fmla="val 9887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time to </a:t>
            </a:r>
            <a:r>
              <a:rPr lang="en-US" sz="3200" b="1" noProof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7772400" cy="1470025"/>
          </a:xfrm>
        </p:spPr>
        <p:txBody>
          <a:bodyPr/>
          <a:lstStyle/>
          <a:p>
            <a:r>
              <a:rPr lang="en-US" altLang="en-GB" b="1" dirty="0" smtClean="0">
                <a:solidFill>
                  <a:srgbClr val="FF0000"/>
                </a:solidFill>
              </a:rPr>
              <a:t>Nam Phong</a:t>
            </a:r>
            <a:r>
              <a:rPr lang="en-GB" b="1" dirty="0" smtClean="0">
                <a:solidFill>
                  <a:srgbClr val="FF0000"/>
                </a:solidFill>
              </a:rPr>
              <a:t> Primary School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1155" y="4953000"/>
            <a:ext cx="7905115" cy="1752600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accent3">
                    <a:lumMod val="50000"/>
                  </a:schemeClr>
                </a:solidFill>
              </a:rPr>
              <a:t>Teacher: </a:t>
            </a:r>
            <a:r>
              <a:rPr lang="en-US" altLang="en-GB" sz="4400" b="1" dirty="0">
                <a:solidFill>
                  <a:schemeClr val="accent3">
                    <a:lumMod val="50000"/>
                  </a:schemeClr>
                </a:solidFill>
              </a:rPr>
              <a:t>Nguyen Thi Tuyet Lan</a:t>
            </a:r>
            <a:endParaRPr lang="en-US" altLang="en-GB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5602" y="2362200"/>
            <a:ext cx="5960799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88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ctr"/>
            <a:endParaRPr lang="en-US" sz="88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ctr"/>
            <a:r>
              <a:rPr lang="en-US" sz="8800" b="1" dirty="0">
                <a:solidFill>
                  <a:srgbClr val="C00000"/>
                </a:solidFill>
                <a:latin typeface="Calibri" panose="020F0502020204030204"/>
              </a:rPr>
              <a:t>WELCOME TO CLASS</a:t>
            </a:r>
            <a:endParaRPr lang="en-US" sz="88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ctr"/>
            <a:r>
              <a:rPr lang="en-US" sz="8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/>
              </a:rPr>
              <a:t>3B</a:t>
            </a:r>
            <a:endParaRPr lang="en-US" sz="8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147763"/>
            <a:ext cx="12192000" cy="915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9953" y="180157"/>
            <a:ext cx="6413863" cy="743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b="24140"/>
          <a:stretch>
            <a:fillRect/>
          </a:stretch>
        </p:blipFill>
        <p:spPr>
          <a:xfrm rot="16200000">
            <a:off x="2929866" y="-2045632"/>
            <a:ext cx="6271307" cy="1091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8497" y="364586"/>
            <a:ext cx="9807162" cy="6493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274638"/>
            <a:ext cx="10972800" cy="699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Scroll 5"/>
          <p:cNvSpPr/>
          <p:nvPr/>
        </p:nvSpPr>
        <p:spPr>
          <a:xfrm>
            <a:off x="1129553" y="0"/>
            <a:ext cx="9285201" cy="3671047"/>
          </a:xfrm>
          <a:prstGeom prst="verticalScroll">
            <a:avLst>
              <a:gd name="adj" fmla="val 6806"/>
            </a:avLst>
          </a:prstGeom>
          <a:solidFill>
            <a:srgbClr val="180A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5" descr="C:\Users\LopNamMot\Downloads\Lion_574632283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flipH="1">
            <a:off x="7795736" y="3870296"/>
            <a:ext cx="2619018" cy="2987704"/>
          </a:xfrm>
          <a:prstGeom prst="rect">
            <a:avLst/>
          </a:prstGeom>
          <a:noFill/>
        </p:spPr>
      </p:pic>
      <p:pic>
        <p:nvPicPr>
          <p:cNvPr id="8" name="Picture 6" descr="C:\Users\LopNamMot\Downloads\math-teacher-teaching-png_4299-Owl-Teacher-Cartoon-Character-With-Graduate-Cap-And-Poin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00815"/>
            <a:ext cx="2895600" cy="3057185"/>
          </a:xfrm>
          <a:prstGeom prst="rect">
            <a:avLst/>
          </a:prstGeom>
          <a:noFill/>
        </p:spPr>
      </p:pic>
      <p:pic>
        <p:nvPicPr>
          <p:cNvPr id="9" name="Picture 7" descr="C:\Users\LopNamMot\Downloads\games-bannerTile_tcm1404-25808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1" y="5190444"/>
            <a:ext cx="3335111" cy="166755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37012" y="343405"/>
            <a:ext cx="716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Homework:</a:t>
            </a:r>
            <a:endParaRPr lang="en-US" sz="32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Tell about your family using the structure in Lesson 1,2 and do exercise in workbook page 20,21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Prepare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next lesson  in page 30.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621905" y="4749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email"/>
          <a:srcRect r="-231" b="-890"/>
          <a:stretch>
            <a:fillRect/>
          </a:stretch>
        </p:blipFill>
        <p:spPr>
          <a:xfrm>
            <a:off x="0" y="121023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6942" y="4921624"/>
            <a:ext cx="8875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Kunstler Script" panose="030304020206070D0D06" pitchFamily="66" charset="0"/>
              </a:rPr>
              <a:t>Have a nice day</a:t>
            </a:r>
            <a:endParaRPr lang="en-US" sz="9600" b="1" dirty="0">
              <a:solidFill>
                <a:srgbClr val="FF0000"/>
              </a:solidFill>
              <a:latin typeface="Kunstler Script" panose="030304020206070D0D06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7882" y="2514600"/>
            <a:ext cx="11147612" cy="2286000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LET’S SING A SONG</a:t>
            </a:r>
            <a:endParaRPr lang="en-US" sz="8000" b="1" i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</p:txBody>
      </p:sp>
      <p:pic>
        <p:nvPicPr>
          <p:cNvPr id="8194" name="Picture 2" descr="C:\Users\LopNamMot\Downloads\fc4986db43a7307b83c4e25e74dc3842e83fe8be_00.gif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37882" y="-121024"/>
            <a:ext cx="11730319" cy="2978524"/>
          </a:xfrm>
          <a:prstGeom prst="rect">
            <a:avLst/>
          </a:prstGeom>
          <a:noFill/>
        </p:spPr>
      </p:pic>
      <p:pic>
        <p:nvPicPr>
          <p:cNvPr id="8195" name="Picture 3" descr="C:\Users\LopNamMot\Downloads\79e33b5a44428717b72f66636f8d53e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04800"/>
            <a:ext cx="3048000" cy="3048000"/>
          </a:xfrm>
          <a:prstGeom prst="rect">
            <a:avLst/>
          </a:prstGeom>
          <a:noFill/>
        </p:spPr>
      </p:pic>
      <p:pic>
        <p:nvPicPr>
          <p:cNvPr id="8196" name="Picture 4" descr="C:\Users\LopNamMot\Downloads\irish-cows-green-bee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19801" y="5362576"/>
            <a:ext cx="3819525" cy="1495425"/>
          </a:xfrm>
          <a:prstGeom prst="rect">
            <a:avLst/>
          </a:prstGeom>
          <a:noFill/>
        </p:spPr>
      </p:pic>
      <p:pic>
        <p:nvPicPr>
          <p:cNvPr id="7" name="Picture 4" descr="C:\Users\LopNamMot\Downloads\irish-cows-green-bee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1" y="5362576"/>
            <a:ext cx="3819525" cy="14954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MILY SONG CHUYEN D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2183" y="333103"/>
            <a:ext cx="11260183" cy="6651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2932" y="2288067"/>
            <a:ext cx="73833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Let’s play game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2828" y="3379087"/>
            <a:ext cx="77634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Who’s missing?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274638"/>
            <a:ext cx="10972800" cy="6583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878" y="4115953"/>
            <a:ext cx="1622548" cy="1639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605" y="2416628"/>
            <a:ext cx="1334675" cy="1463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89" y="2416627"/>
            <a:ext cx="1453548" cy="1463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849" y="4195553"/>
            <a:ext cx="1351650" cy="1749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371" t="8393" r="10470" b="2885"/>
          <a:stretch>
            <a:fillRect/>
          </a:stretch>
        </p:blipFill>
        <p:spPr>
          <a:xfrm>
            <a:off x="2409009" y="4195553"/>
            <a:ext cx="1456154" cy="2113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1680" y="4101230"/>
            <a:ext cx="1753064" cy="18436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76727" t="57577" r="2009" b="155"/>
          <a:stretch>
            <a:fillRect/>
          </a:stretch>
        </p:blipFill>
        <p:spPr>
          <a:xfrm>
            <a:off x="976819" y="4195554"/>
            <a:ext cx="1411269" cy="17251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4500" y="4195553"/>
            <a:ext cx="1456153" cy="174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6155" t="10755" r="58289" b="6746"/>
          <a:stretch>
            <a:fillRect/>
          </a:stretch>
        </p:blipFill>
        <p:spPr>
          <a:xfrm>
            <a:off x="7102824" y="2455780"/>
            <a:ext cx="1538901" cy="1448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11756" t="9191" r="10980" b="22172"/>
          <a:stretch>
            <a:fillRect/>
          </a:stretch>
        </p:blipFill>
        <p:spPr>
          <a:xfrm>
            <a:off x="8801979" y="2470838"/>
            <a:ext cx="1582992" cy="1517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l="12836" t="13447" r="15041" b="22544"/>
          <a:stretch>
            <a:fillRect/>
          </a:stretch>
        </p:blipFill>
        <p:spPr>
          <a:xfrm>
            <a:off x="4318263" y="622969"/>
            <a:ext cx="1567543" cy="12409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l="15817" t="14779" r="13257" b="20088"/>
          <a:stretch>
            <a:fillRect/>
          </a:stretch>
        </p:blipFill>
        <p:spPr>
          <a:xfrm>
            <a:off x="6546410" y="622969"/>
            <a:ext cx="1409980" cy="13105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8126" y="791365"/>
            <a:ext cx="1200449" cy="522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88126" y="2918359"/>
            <a:ext cx="120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Sam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76263" y="2858882"/>
            <a:ext cx="121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91065" y="2886537"/>
            <a:ext cx="857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4772" y="1156028"/>
            <a:ext cx="112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27711" y="1152495"/>
            <a:ext cx="1265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8119" y="2858882"/>
            <a:ext cx="106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Tony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4334" y="5876983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14097" y="6077894"/>
            <a:ext cx="11085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86190" y="5847062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brother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7841" y="5874028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brother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94976" y="5877080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cousin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55549" y="5849889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cousin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98016" y="6108481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82039" y="6090912"/>
            <a:ext cx="1108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24788" y="6090912"/>
            <a:ext cx="1108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52084" y="6121690"/>
            <a:ext cx="1108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60405" y="6121690"/>
            <a:ext cx="1108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7679" y="53985"/>
            <a:ext cx="360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Tom’s family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4" grpId="0"/>
      <p:bldP spid="26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590" y="289479"/>
            <a:ext cx="10972800" cy="6583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773" y="4207235"/>
            <a:ext cx="1622548" cy="1639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48" y="2446191"/>
            <a:ext cx="1573861" cy="143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041" y="2482083"/>
            <a:ext cx="1526344" cy="1397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849" y="4195553"/>
            <a:ext cx="1351650" cy="1749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371" t="8393" r="10470" b="2885"/>
          <a:stretch>
            <a:fillRect/>
          </a:stretch>
        </p:blipFill>
        <p:spPr>
          <a:xfrm>
            <a:off x="2409009" y="4195553"/>
            <a:ext cx="1456154" cy="2113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736" y="4205538"/>
            <a:ext cx="1753064" cy="18436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76727" t="57577" r="2009" b="155"/>
          <a:stretch>
            <a:fillRect/>
          </a:stretch>
        </p:blipFill>
        <p:spPr>
          <a:xfrm>
            <a:off x="976819" y="4195554"/>
            <a:ext cx="1411269" cy="17251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4500" y="4195553"/>
            <a:ext cx="1456153" cy="174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6155" t="10755" r="58289" b="6746"/>
          <a:stretch>
            <a:fillRect/>
          </a:stretch>
        </p:blipFill>
        <p:spPr>
          <a:xfrm>
            <a:off x="7102357" y="2402918"/>
            <a:ext cx="1538901" cy="1448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11756" t="9191" r="10980" b="22172"/>
          <a:stretch>
            <a:fillRect/>
          </a:stretch>
        </p:blipFill>
        <p:spPr>
          <a:xfrm>
            <a:off x="8866268" y="2457253"/>
            <a:ext cx="1582992" cy="14224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l="12836" t="13447" r="15041" b="22544"/>
          <a:stretch>
            <a:fillRect/>
          </a:stretch>
        </p:blipFill>
        <p:spPr>
          <a:xfrm>
            <a:off x="4205106" y="661713"/>
            <a:ext cx="1567543" cy="12409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l="15817" t="14779" r="13257" b="20088"/>
          <a:stretch>
            <a:fillRect/>
          </a:stretch>
        </p:blipFill>
        <p:spPr>
          <a:xfrm>
            <a:off x="6495807" y="668640"/>
            <a:ext cx="1480516" cy="12409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8126" y="791365"/>
            <a:ext cx="1200449" cy="522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4334" y="5876983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sister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04094" y="5864554"/>
            <a:ext cx="11085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86190" y="5847062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brother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7841" y="5874028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brother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94976" y="5877080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cousin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55549" y="5849889"/>
            <a:ext cx="110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cousin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4094" y="979714"/>
            <a:ext cx="1614169" cy="6204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50720" y="791365"/>
            <a:ext cx="1439366" cy="8088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88575" y="930378"/>
            <a:ext cx="192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grandfather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79327" y="1052622"/>
            <a:ext cx="23943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grandmothe</a:t>
            </a:r>
            <a:r>
              <a:rPr lang="en-US" sz="2800" dirty="0" smtClean="0"/>
              <a:t>r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8152716" y="811277"/>
            <a:ext cx="1940034" cy="882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45" y="958513"/>
            <a:ext cx="2193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grandmother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4334" y="2604308"/>
            <a:ext cx="885538" cy="804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3482" y="3581160"/>
            <a:ext cx="905201" cy="7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9620" y="2636645"/>
            <a:ext cx="762066" cy="7758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7791" y="2612571"/>
            <a:ext cx="762066" cy="79054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438385" y="2414146"/>
            <a:ext cx="818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4527" y="2282194"/>
            <a:ext cx="113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17483" y="2391253"/>
            <a:ext cx="109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uncle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5349" y="2517078"/>
            <a:ext cx="932769" cy="89522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89268" y="2391253"/>
            <a:ext cx="129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mother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2590" y="210313"/>
            <a:ext cx="360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Tom’s family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ags/tag1.xml><?xml version="1.0" encoding="utf-8"?>
<p:tagLst xmlns:p="http://schemas.openxmlformats.org/presentationml/2006/main">
  <p:tag name="ISPRING_UUID" val="{4B4FF4CF-4937-467A-B003-622133C277BB}"/>
  <p:tag name="ISPRING_RESOURCE_FOLDER" val="E:\Desktop\Presentation1_1\"/>
  <p:tag name="ISPRING_RESOURCE_FOLDER_STATIC" val="E:\Desktop\Presentation1_1\"/>
  <p:tag name="ISPRING_PRESENTATION_PATH" val="E:\Desktop\Presentation1.pptx"/>
  <p:tag name="ISPRING_PROJECT_VERSION" val="9"/>
  <p:tag name="ISPRING_PROJECT_FOLDER_UPDATED" val="1"/>
  <p:tag name="ISPRING_SCREEN_RECS_UPDATED" val="E:\Desktop\Presentation1_1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WPS Presentation</Application>
  <PresentationFormat>Widescreen</PresentationFormat>
  <Paragraphs>146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Times New Roman</vt:lpstr>
      <vt:lpstr>Calibri Light</vt:lpstr>
      <vt:lpstr>Microsoft YaHei</vt:lpstr>
      <vt:lpstr>Arial Unicode MS</vt:lpstr>
      <vt:lpstr>Arial Rounded MT Bold</vt:lpstr>
      <vt:lpstr>.VnMemorandum</vt:lpstr>
      <vt:lpstr>Segoe Print</vt:lpstr>
      <vt:lpstr>Kunstler Script</vt:lpstr>
      <vt:lpstr>Calibri</vt:lpstr>
      <vt:lpstr>Office Theme</vt:lpstr>
      <vt:lpstr>2_Office Theme</vt:lpstr>
      <vt:lpstr>1_Office Theme</vt:lpstr>
      <vt:lpstr>3_Office Theme</vt:lpstr>
      <vt:lpstr>4_Office Theme</vt:lpstr>
      <vt:lpstr>5_Office Theme</vt:lpstr>
      <vt:lpstr>PowerPoint 演示文稿</vt:lpstr>
      <vt:lpstr>Tri Trung Primary School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E.Point,ask,and answer</vt:lpstr>
      <vt:lpstr>E.Point, ask,and answer</vt:lpstr>
      <vt:lpstr>PowerPoint 演示文稿</vt:lpstr>
      <vt:lpstr>PowerPoint 演示文稿</vt:lpstr>
      <vt:lpstr>PowerPoint 演示文稿</vt:lpstr>
      <vt:lpstr>PowerPoint 演示文稿</vt:lpstr>
      <vt:lpstr>F. Draw your family. Ask and answer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Thin</cp:lastModifiedBy>
  <cp:revision>86</cp:revision>
  <dcterms:created xsi:type="dcterms:W3CDTF">2021-11-02T14:07:00Z</dcterms:created>
  <dcterms:modified xsi:type="dcterms:W3CDTF">2024-03-03T13:16:33Z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CAC0784EA0F748A88E0515432982C5A4_12</vt:lpwstr>
  </property>
  <property fmtid="{D5CDD505-2E9C-101B-9397-08002B2CF9AE}" pid="3" name="KSOProductBuildVer">
    <vt:lpwstr>1033-12.2.0.13489</vt:lpwstr>
  </property>
</Properties>
</file>