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2" r:id="rId2"/>
  </p:sldMasterIdLst>
  <p:notesMasterIdLst>
    <p:notesMasterId r:id="rId32"/>
  </p:notesMasterIdLst>
  <p:handoutMasterIdLst>
    <p:handoutMasterId r:id="rId33"/>
  </p:handoutMasterIdLst>
  <p:sldIdLst>
    <p:sldId id="266" r:id="rId3"/>
    <p:sldId id="256" r:id="rId4"/>
    <p:sldId id="393" r:id="rId5"/>
    <p:sldId id="394" r:id="rId6"/>
    <p:sldId id="264" r:id="rId7"/>
    <p:sldId id="400" r:id="rId8"/>
    <p:sldId id="265" r:id="rId9"/>
    <p:sldId id="401" r:id="rId10"/>
    <p:sldId id="395" r:id="rId11"/>
    <p:sldId id="402" r:id="rId12"/>
    <p:sldId id="277" r:id="rId13"/>
    <p:sldId id="281" r:id="rId14"/>
    <p:sldId id="288" r:id="rId15"/>
    <p:sldId id="403" r:id="rId16"/>
    <p:sldId id="404" r:id="rId17"/>
    <p:sldId id="407" r:id="rId18"/>
    <p:sldId id="405" r:id="rId19"/>
    <p:sldId id="406" r:id="rId20"/>
    <p:sldId id="263" r:id="rId21"/>
    <p:sldId id="272" r:id="rId22"/>
    <p:sldId id="397" r:id="rId23"/>
    <p:sldId id="278" r:id="rId24"/>
    <p:sldId id="398" r:id="rId25"/>
    <p:sldId id="399" r:id="rId26"/>
    <p:sldId id="280" r:id="rId27"/>
    <p:sldId id="282" r:id="rId28"/>
    <p:sldId id="275" r:id="rId29"/>
    <p:sldId id="408" r:id="rId30"/>
    <p:sldId id="40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12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79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0B91D262-663F-4A04-95C9-756EC2803F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ECA0FF-7EF2-4424-8CA5-FCE36F43B9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233B0-D43E-4A40-8104-4DC9B62825B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5A7908E-3492-47FD-9485-F9D882613B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03BE8F8-65AA-47D6-85D3-49FEFD70C9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C74FF-D3B0-4CA2-B3B2-546168AF0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08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D198C-FD22-46A7-A5FC-389FE7A029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30EB9-F8F0-4245-8A18-629AD430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5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30EB9-F8F0-4245-8A18-629AD4300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9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121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37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709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4803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2183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312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6685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5528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70D71-1C9B-4CC7-AEF4-44E284D25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Tiêu đề 6">
            <a:extLst>
              <a:ext uri="{FF2B5EF4-FFF2-40B4-BE49-F238E27FC236}">
                <a16:creationId xmlns:a16="http://schemas.microsoft.com/office/drawing/2014/main" id="{844FC2F6-EE7F-4DB5-913C-D9CF5CF8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8" name="Chỗ dành sẵn cho Ngày tháng 7">
            <a:extLst>
              <a:ext uri="{FF2B5EF4-FFF2-40B4-BE49-F238E27FC236}">
                <a16:creationId xmlns:a16="http://schemas.microsoft.com/office/drawing/2014/main" id="{8C62B531-1040-4553-A12C-AD2DCEDA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9" name="Chỗ dành sẵn cho Chân trang 8">
            <a:extLst>
              <a:ext uri="{FF2B5EF4-FFF2-40B4-BE49-F238E27FC236}">
                <a16:creationId xmlns:a16="http://schemas.microsoft.com/office/drawing/2014/main" id="{C011838C-9933-4037-BC64-D38CB45F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0" name="Chỗ dành sẵn cho Số hiệu Bản chiếu 9">
            <a:extLst>
              <a:ext uri="{FF2B5EF4-FFF2-40B4-BE49-F238E27FC236}">
                <a16:creationId xmlns:a16="http://schemas.microsoft.com/office/drawing/2014/main" id="{E6B83A85-F524-42FA-B92A-135E4B10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7670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C28FEF-103C-4D4C-9986-FD9DE05FB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79F4646-F3D7-46B7-B396-B4CE676A6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8D7402-21A3-499B-B599-A49EC45F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EFE102-FB00-4A0D-8D89-42DEDDDD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DE84CE-7B25-4837-94BD-EC14B61C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73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9272F8-7214-43B4-BA77-45575E48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C67A9F-D398-45D1-98D3-7B574F75D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9B7FE1-71BD-453C-9F9A-38A159A7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E4447E-0996-422E-AC24-A3ED12D9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264FB1-5DCD-444C-BA72-37747692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448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FE012B-0E64-4A26-88C1-11DF2847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23A3F9-87BF-4104-AD97-1EDFAEC99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FC14E7-890B-42E1-83FB-89DD63F08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AB7742-F47B-41BD-BFBE-A877AA986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FDE347-F78C-4E06-B1F7-E141D535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7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6477F4-6E09-42E4-9317-27B46650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F1C1C10-B081-4088-8985-13B063B22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07914B-4ACE-40AF-9F3A-10F481C2E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E2D127-5ACD-4561-9794-105622B9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B1A569-3230-47A3-8AF4-9BCF1C875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C604FDE-5DC9-4EA6-BB20-2B1CFC4D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1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A176CC-C1C8-4089-B3AB-85C71F1E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88F7E5-2651-46B8-8C3D-F98751C01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0348513-DB17-4B00-920F-462D79F3F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1B50448-98D8-4D9A-86DB-E12AFB80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877EE7F-5867-4C52-9309-6D676C137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0F5EE49-2643-41F4-9843-3C59533E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5A8F0D-372F-40A4-83CB-A842F5BE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6C836F9-D3A2-4363-B441-517C5F27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80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FB2EC4-0898-4222-81A7-63CEE7F55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FD32036-99E4-4CAC-857F-B4984285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6159944-463E-41D1-8FAF-A852B6FE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0780C20-F0C1-40ED-9E04-9DAA65B2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83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988B48D-F67E-4EE5-8D86-5412B841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0732107-4886-4B08-8DC0-8F3EA73F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3C68D-2CE1-4B76-ABCD-5943F4F09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84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14EB29-CF5B-4CE9-AFB6-D91647B5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40E19A9-A480-4E59-AD29-8CC815677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FAFF7A0-8E30-4172-89EE-900D19E5C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A5246A-8079-4B86-A42A-7B4A21419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2888C0-2B6B-4A44-81AB-424E21DF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09645F-C9E3-4F21-B776-6D67AE8B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7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F852CD-CF8E-45A5-AF13-AD692419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DB93A8A-F280-44EB-9FD1-DDA358303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970022-3400-4BC1-AF66-2793B83E3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B7FCA9-32B6-4597-A676-DAF6A3EE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576E59-8466-4B96-81A9-0CAE7785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D562CE-6EF7-4BDA-AC75-1A437191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29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133CDC-260C-4A76-8088-FBABC802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5B6AB0C-2552-470B-8B3B-EAA220AE0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D83533-F0DC-44C2-85C1-659CEDE9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8B3EA5-E546-42C9-8132-716603AD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36C710-9BDA-4F36-AB35-7F5DE788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3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5FB3EB6-280B-4027-B35C-AB9DF17C5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AE37ED1-3678-400A-9376-B3DFADE25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8A9D95-8FD9-4E41-B37D-8EC325AF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4000AD-E738-45C6-817F-D902D88A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E0658A-5049-4E90-ACAE-8FB1BADD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5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CDAD28-3B14-4D58-9B86-50EFAD02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35F736C-7A48-44AD-BEFF-D016ED7D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3EA3DE-3844-4DFA-8DC6-1C8439D2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A0EF6B7-1860-4256-A79E-25ECF2CA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793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906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089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454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157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256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15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1624-B047-4022-AF56-DD9EBDF83F99}" type="datetimeFigureOut">
              <a:rPr lang="th-TH" smtClean="0"/>
              <a:t>04/03/67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226D3A3-0D34-43F9-8338-C4B8865DB2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462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6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E6D9240-56FA-4A2C-B1BA-97DDDA0C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18E537A-A7F8-4D9A-9A85-C012A147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7A2213-5202-4241-B94A-E171DAC53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05975-3A80-4AB9-A885-4CEDA1F4466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38DB5B-AF87-4B24-BBDD-1D7259BFF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498103-DF51-4E77-83E7-8A5B305C0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B433-3A96-4E0E-86BC-E327AF78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5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18" Type="http://schemas.openxmlformats.org/officeDocument/2006/relationships/slide" Target="slide27.xml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21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gif"/><Relationship Id="rId25" Type="http://schemas.openxmlformats.org/officeDocument/2006/relationships/slide" Target="slide23.xml"/><Relationship Id="rId2" Type="http://schemas.openxmlformats.org/officeDocument/2006/relationships/audio" Target="../media/media2.wma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29" Type="http://schemas.openxmlformats.org/officeDocument/2006/relationships/slide" Target="slide24.xml"/><Relationship Id="rId1" Type="http://schemas.microsoft.com/office/2007/relationships/media" Target="../media/media2.wm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5" Type="http://schemas.openxmlformats.org/officeDocument/2006/relationships/image" Target="../media/image31.png"/><Relationship Id="rId15" Type="http://schemas.openxmlformats.org/officeDocument/2006/relationships/image" Target="../media/image41.gif"/><Relationship Id="rId23" Type="http://schemas.openxmlformats.org/officeDocument/2006/relationships/slide" Target="slide22.xml"/><Relationship Id="rId28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31" Type="http://schemas.openxmlformats.org/officeDocument/2006/relationships/slide" Target="slide26.xml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0.gif"/><Relationship Id="rId22" Type="http://schemas.openxmlformats.org/officeDocument/2006/relationships/image" Target="../media/image46.png"/><Relationship Id="rId27" Type="http://schemas.openxmlformats.org/officeDocument/2006/relationships/slide" Target="slide25.xml"/><Relationship Id="rId30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33">
            <a:extLst>
              <a:ext uri="{FF2B5EF4-FFF2-40B4-BE49-F238E27FC236}">
                <a16:creationId xmlns:a16="http://schemas.microsoft.com/office/drawing/2014/main" id="{F4993A69-4248-4128-B9B8-CEC28C2E8FC1}"/>
              </a:ext>
            </a:extLst>
          </p:cNvPr>
          <p:cNvGrpSpPr/>
          <p:nvPr/>
        </p:nvGrpSpPr>
        <p:grpSpPr>
          <a:xfrm flipH="1">
            <a:off x="1051102" y="87491"/>
            <a:ext cx="1828511" cy="1373644"/>
            <a:chOff x="-403127" y="371217"/>
            <a:chExt cx="1204344" cy="852926"/>
          </a:xfrm>
        </p:grpSpPr>
        <p:grpSp>
          <p:nvGrpSpPr>
            <p:cNvPr id="235" name="Graphic 876">
              <a:extLst>
                <a:ext uri="{FF2B5EF4-FFF2-40B4-BE49-F238E27FC236}">
                  <a16:creationId xmlns:a16="http://schemas.microsoft.com/office/drawing/2014/main" id="{FA5B46DE-9816-4371-858E-4E712FB87CAE}"/>
                </a:ext>
              </a:extLst>
            </p:cNvPr>
            <p:cNvGrpSpPr/>
            <p:nvPr/>
          </p:nvGrpSpPr>
          <p:grpSpPr>
            <a:xfrm flipH="1">
              <a:off x="-403127" y="400231"/>
              <a:ext cx="1182052" cy="823912"/>
              <a:chOff x="-380835" y="371217"/>
              <a:chExt cx="1182052" cy="823912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244" name="Graphic 876">
                <a:extLst>
                  <a:ext uri="{FF2B5EF4-FFF2-40B4-BE49-F238E27FC236}">
                    <a16:creationId xmlns:a16="http://schemas.microsoft.com/office/drawing/2014/main" id="{EC9EF007-0F72-4B47-8B1D-776530899267}"/>
                  </a:ext>
                </a:extLst>
              </p:cNvPr>
              <p:cNvGrpSpPr/>
              <p:nvPr/>
            </p:nvGrpSpPr>
            <p:grpSpPr>
              <a:xfrm>
                <a:off x="-276917" y="371217"/>
                <a:ext cx="1078134" cy="565413"/>
                <a:chOff x="-276917" y="371217"/>
                <a:chExt cx="1078134" cy="565413"/>
              </a:xfrm>
              <a:grpFill/>
            </p:grpSpPr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9E67C4A9-A21B-422D-B4FA-6280BF186890}"/>
                    </a:ext>
                  </a:extLst>
                </p:cNvPr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>
                    <a:gd name="connsiteX0" fmla="*/ 510254 w 599598"/>
                    <a:gd name="connsiteY0" fmla="*/ 0 h 439778"/>
                    <a:gd name="connsiteX1" fmla="*/ 0 w 599598"/>
                    <a:gd name="connsiteY1" fmla="*/ 174403 h 439778"/>
                    <a:gd name="connsiteX2" fmla="*/ 90106 w 599598"/>
                    <a:gd name="connsiteY2" fmla="*/ 434054 h 439778"/>
                    <a:gd name="connsiteX3" fmla="*/ 599599 w 599598"/>
                    <a:gd name="connsiteY3" fmla="*/ 257270 h 439778"/>
                    <a:gd name="connsiteX4" fmla="*/ 510254 w 599598"/>
                    <a:gd name="connsiteY4" fmla="*/ 0 h 43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9598" h="439778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C447437D-274A-4225-B151-64F2E49E827D}"/>
                    </a:ext>
                  </a:extLst>
                </p:cNvPr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>
                    <a:gd name="connsiteX0" fmla="*/ 1078135 w 1078134"/>
                    <a:gd name="connsiteY0" fmla="*/ 41910 h 458057"/>
                    <a:gd name="connsiteX1" fmla="*/ 618554 w 1078134"/>
                    <a:gd name="connsiteY1" fmla="*/ 458057 h 458057"/>
                    <a:gd name="connsiteX2" fmla="*/ 0 w 1078134"/>
                    <a:gd name="connsiteY2" fmla="*/ 416147 h 458057"/>
                    <a:gd name="connsiteX3" fmla="*/ 64294 w 1078134"/>
                    <a:gd name="connsiteY3" fmla="*/ 357950 h 458057"/>
                    <a:gd name="connsiteX4" fmla="*/ 98965 w 1078134"/>
                    <a:gd name="connsiteY4" fmla="*/ 326517 h 458057"/>
                    <a:gd name="connsiteX5" fmla="*/ 459581 w 1078134"/>
                    <a:gd name="connsiteY5" fmla="*/ 0 h 458057"/>
                    <a:gd name="connsiteX6" fmla="*/ 944975 w 1078134"/>
                    <a:gd name="connsiteY6" fmla="*/ 32957 h 458057"/>
                    <a:gd name="connsiteX7" fmla="*/ 991553 w 1078134"/>
                    <a:gd name="connsiteY7" fmla="*/ 36100 h 45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8134" h="458057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10265B22-956B-42B4-B756-8EC123515627}"/>
                    </a:ext>
                  </a:extLst>
                </p:cNvPr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>
                    <a:gd name="connsiteX0" fmla="*/ 927259 w 927258"/>
                    <a:gd name="connsiteY0" fmla="*/ 36100 h 393954"/>
                    <a:gd name="connsiteX1" fmla="*/ 531971 w 927258"/>
                    <a:gd name="connsiteY1" fmla="*/ 393954 h 393954"/>
                    <a:gd name="connsiteX2" fmla="*/ 0 w 927258"/>
                    <a:gd name="connsiteY2" fmla="*/ 357950 h 393954"/>
                    <a:gd name="connsiteX3" fmla="*/ 34671 w 927258"/>
                    <a:gd name="connsiteY3" fmla="*/ 326517 h 393954"/>
                    <a:gd name="connsiteX4" fmla="*/ 395288 w 927258"/>
                    <a:gd name="connsiteY4" fmla="*/ 0 h 393954"/>
                    <a:gd name="connsiteX5" fmla="*/ 880682 w 927258"/>
                    <a:gd name="connsiteY5" fmla="*/ 32957 h 393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7258" h="393954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45" name="Graphic 876">
                <a:extLst>
                  <a:ext uri="{FF2B5EF4-FFF2-40B4-BE49-F238E27FC236}">
                    <a16:creationId xmlns:a16="http://schemas.microsoft.com/office/drawing/2014/main" id="{69F2CD4A-50B3-4748-871C-E93AD7786DAA}"/>
                  </a:ext>
                </a:extLst>
              </p:cNvPr>
              <p:cNvGrpSpPr/>
              <p:nvPr/>
            </p:nvGrpSpPr>
            <p:grpSpPr>
              <a:xfrm>
                <a:off x="-380835" y="555811"/>
                <a:ext cx="644461" cy="639318"/>
                <a:chOff x="-380835" y="555811"/>
                <a:chExt cx="644461" cy="639318"/>
              </a:xfrm>
              <a:grpFill/>
            </p:grpSpPr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292645A1-D7EB-495E-8DF1-57E22D1F8BC2}"/>
                    </a:ext>
                  </a:extLst>
                </p:cNvPr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>
                    <a:gd name="connsiteX0" fmla="*/ 24956 w 585120"/>
                    <a:gd name="connsiteY0" fmla="*/ 588169 h 588168"/>
                    <a:gd name="connsiteX1" fmla="*/ 0 w 585120"/>
                    <a:gd name="connsiteY1" fmla="*/ 585883 h 588168"/>
                    <a:gd name="connsiteX2" fmla="*/ 32766 w 585120"/>
                    <a:gd name="connsiteY2" fmla="*/ 222790 h 588168"/>
                    <a:gd name="connsiteX3" fmla="*/ 575596 w 585120"/>
                    <a:gd name="connsiteY3" fmla="*/ 0 h 588168"/>
                    <a:gd name="connsiteX4" fmla="*/ 585121 w 585120"/>
                    <a:gd name="connsiteY4" fmla="*/ 23241 h 588168"/>
                    <a:gd name="connsiteX5" fmla="*/ 56388 w 585120"/>
                    <a:gd name="connsiteY5" fmla="*/ 240221 h 588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5120" h="588168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19AA46F5-16F5-4032-A90A-BACBF2623EEF}"/>
                    </a:ext>
                  </a:extLst>
                </p:cNvPr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>
                    <a:gd name="connsiteX0" fmla="*/ 85058 w 121695"/>
                    <a:gd name="connsiteY0" fmla="*/ 1619 h 188118"/>
                    <a:gd name="connsiteX1" fmla="*/ 79915 w 121695"/>
                    <a:gd name="connsiteY1" fmla="*/ 0 h 188118"/>
                    <a:gd name="connsiteX2" fmla="*/ 0 w 121695"/>
                    <a:gd name="connsiteY2" fmla="*/ 170783 h 188118"/>
                    <a:gd name="connsiteX3" fmla="*/ 111824 w 121695"/>
                    <a:gd name="connsiteY3" fmla="*/ 188119 h 188118"/>
                    <a:gd name="connsiteX4" fmla="*/ 85058 w 121695"/>
                    <a:gd name="connsiteY4" fmla="*/ 1619 h 18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95" h="188118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grpSp>
          <p:nvGrpSpPr>
            <p:cNvPr id="236" name="Graphic 876">
              <a:extLst>
                <a:ext uri="{FF2B5EF4-FFF2-40B4-BE49-F238E27FC236}">
                  <a16:creationId xmlns:a16="http://schemas.microsoft.com/office/drawing/2014/main" id="{CAAF460F-27FA-48A4-B4EA-8F6C23A2FA6D}"/>
                </a:ext>
              </a:extLst>
            </p:cNvPr>
            <p:cNvGrpSpPr/>
            <p:nvPr/>
          </p:nvGrpSpPr>
          <p:grpSpPr>
            <a:xfrm flipH="1">
              <a:off x="-380835" y="371217"/>
              <a:ext cx="1182052" cy="823912"/>
              <a:chOff x="-380835" y="371217"/>
              <a:chExt cx="1182052" cy="823912"/>
            </a:xfrm>
          </p:grpSpPr>
          <p:grpSp>
            <p:nvGrpSpPr>
              <p:cNvPr id="237" name="Graphic 876">
                <a:extLst>
                  <a:ext uri="{FF2B5EF4-FFF2-40B4-BE49-F238E27FC236}">
                    <a16:creationId xmlns:a16="http://schemas.microsoft.com/office/drawing/2014/main" id="{279A81DE-6E46-49C3-8C7F-C8C497E1A9AD}"/>
                  </a:ext>
                </a:extLst>
              </p:cNvPr>
              <p:cNvGrpSpPr/>
              <p:nvPr/>
            </p:nvGrpSpPr>
            <p:grpSpPr>
              <a:xfrm>
                <a:off x="-276917" y="371217"/>
                <a:ext cx="1078134" cy="565413"/>
                <a:chOff x="-276917" y="371217"/>
                <a:chExt cx="1078134" cy="565413"/>
              </a:xfrm>
            </p:grpSpPr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17B09373-CE6F-4B6E-B29C-DF74F8DB8575}"/>
                    </a:ext>
                  </a:extLst>
                </p:cNvPr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>
                    <a:gd name="connsiteX0" fmla="*/ 510254 w 599598"/>
                    <a:gd name="connsiteY0" fmla="*/ 0 h 439778"/>
                    <a:gd name="connsiteX1" fmla="*/ 0 w 599598"/>
                    <a:gd name="connsiteY1" fmla="*/ 174403 h 439778"/>
                    <a:gd name="connsiteX2" fmla="*/ 90106 w 599598"/>
                    <a:gd name="connsiteY2" fmla="*/ 434054 h 439778"/>
                    <a:gd name="connsiteX3" fmla="*/ 599599 w 599598"/>
                    <a:gd name="connsiteY3" fmla="*/ 257270 h 439778"/>
                    <a:gd name="connsiteX4" fmla="*/ 510254 w 599598"/>
                    <a:gd name="connsiteY4" fmla="*/ 0 h 439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9598" h="439778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39BA1A7F-A0DD-4B19-92C4-428F81911EEC}"/>
                    </a:ext>
                  </a:extLst>
                </p:cNvPr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>
                    <a:gd name="connsiteX0" fmla="*/ 1078135 w 1078134"/>
                    <a:gd name="connsiteY0" fmla="*/ 41910 h 458057"/>
                    <a:gd name="connsiteX1" fmla="*/ 618554 w 1078134"/>
                    <a:gd name="connsiteY1" fmla="*/ 458057 h 458057"/>
                    <a:gd name="connsiteX2" fmla="*/ 0 w 1078134"/>
                    <a:gd name="connsiteY2" fmla="*/ 416147 h 458057"/>
                    <a:gd name="connsiteX3" fmla="*/ 64294 w 1078134"/>
                    <a:gd name="connsiteY3" fmla="*/ 357950 h 458057"/>
                    <a:gd name="connsiteX4" fmla="*/ 98965 w 1078134"/>
                    <a:gd name="connsiteY4" fmla="*/ 326517 h 458057"/>
                    <a:gd name="connsiteX5" fmla="*/ 459581 w 1078134"/>
                    <a:gd name="connsiteY5" fmla="*/ 0 h 458057"/>
                    <a:gd name="connsiteX6" fmla="*/ 944975 w 1078134"/>
                    <a:gd name="connsiteY6" fmla="*/ 32957 h 458057"/>
                    <a:gd name="connsiteX7" fmla="*/ 991553 w 1078134"/>
                    <a:gd name="connsiteY7" fmla="*/ 36100 h 45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8134" h="458057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C0D13CDE-5DC7-49E8-8F6F-0EC5D46A1A0A}"/>
                    </a:ext>
                  </a:extLst>
                </p:cNvPr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>
                    <a:gd name="connsiteX0" fmla="*/ 927259 w 927258"/>
                    <a:gd name="connsiteY0" fmla="*/ 36100 h 393954"/>
                    <a:gd name="connsiteX1" fmla="*/ 531971 w 927258"/>
                    <a:gd name="connsiteY1" fmla="*/ 393954 h 393954"/>
                    <a:gd name="connsiteX2" fmla="*/ 0 w 927258"/>
                    <a:gd name="connsiteY2" fmla="*/ 357950 h 393954"/>
                    <a:gd name="connsiteX3" fmla="*/ 34671 w 927258"/>
                    <a:gd name="connsiteY3" fmla="*/ 326517 h 393954"/>
                    <a:gd name="connsiteX4" fmla="*/ 395288 w 927258"/>
                    <a:gd name="connsiteY4" fmla="*/ 0 h 393954"/>
                    <a:gd name="connsiteX5" fmla="*/ 880682 w 927258"/>
                    <a:gd name="connsiteY5" fmla="*/ 32957 h 393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7258" h="393954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38" name="Graphic 876">
                <a:extLst>
                  <a:ext uri="{FF2B5EF4-FFF2-40B4-BE49-F238E27FC236}">
                    <a16:creationId xmlns:a16="http://schemas.microsoft.com/office/drawing/2014/main" id="{3477164D-4006-4F80-973E-484E52918B7A}"/>
                  </a:ext>
                </a:extLst>
              </p:cNvPr>
              <p:cNvGrpSpPr/>
              <p:nvPr/>
            </p:nvGrpSpPr>
            <p:grpSpPr>
              <a:xfrm>
                <a:off x="-380835" y="555811"/>
                <a:ext cx="644461" cy="639318"/>
                <a:chOff x="-380835" y="555811"/>
                <a:chExt cx="644461" cy="639318"/>
              </a:xfrm>
              <a:solidFill>
                <a:srgbClr val="FFD524"/>
              </a:soli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ECCA6719-27DC-466A-810B-02D30F5AE69A}"/>
                    </a:ext>
                  </a:extLst>
                </p:cNvPr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>
                    <a:gd name="connsiteX0" fmla="*/ 24956 w 585120"/>
                    <a:gd name="connsiteY0" fmla="*/ 588169 h 588168"/>
                    <a:gd name="connsiteX1" fmla="*/ 0 w 585120"/>
                    <a:gd name="connsiteY1" fmla="*/ 585883 h 588168"/>
                    <a:gd name="connsiteX2" fmla="*/ 32766 w 585120"/>
                    <a:gd name="connsiteY2" fmla="*/ 222790 h 588168"/>
                    <a:gd name="connsiteX3" fmla="*/ 575596 w 585120"/>
                    <a:gd name="connsiteY3" fmla="*/ 0 h 588168"/>
                    <a:gd name="connsiteX4" fmla="*/ 585121 w 585120"/>
                    <a:gd name="connsiteY4" fmla="*/ 23241 h 588168"/>
                    <a:gd name="connsiteX5" fmla="*/ 56388 w 585120"/>
                    <a:gd name="connsiteY5" fmla="*/ 240221 h 588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5120" h="588168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57D418B6-3F90-490C-98A1-20AB55DA578C}"/>
                    </a:ext>
                  </a:extLst>
                </p:cNvPr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>
                    <a:gd name="connsiteX0" fmla="*/ 85058 w 121695"/>
                    <a:gd name="connsiteY0" fmla="*/ 1619 h 188118"/>
                    <a:gd name="connsiteX1" fmla="*/ 79915 w 121695"/>
                    <a:gd name="connsiteY1" fmla="*/ 0 h 188118"/>
                    <a:gd name="connsiteX2" fmla="*/ 0 w 121695"/>
                    <a:gd name="connsiteY2" fmla="*/ 170783 h 188118"/>
                    <a:gd name="connsiteX3" fmla="*/ 111824 w 121695"/>
                    <a:gd name="connsiteY3" fmla="*/ 188119 h 188118"/>
                    <a:gd name="connsiteX4" fmla="*/ 85058 w 121695"/>
                    <a:gd name="connsiteY4" fmla="*/ 1619 h 18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95" h="188118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3" name="Graphic 1">
            <a:extLst>
              <a:ext uri="{FF2B5EF4-FFF2-40B4-BE49-F238E27FC236}">
                <a16:creationId xmlns:a16="http://schemas.microsoft.com/office/drawing/2014/main" id="{45875131-7C2D-4BA9-8397-0AC74A2173F7}"/>
              </a:ext>
            </a:extLst>
          </p:cNvPr>
          <p:cNvGrpSpPr/>
          <p:nvPr/>
        </p:nvGrpSpPr>
        <p:grpSpPr>
          <a:xfrm flipH="1">
            <a:off x="1387795" y="3122415"/>
            <a:ext cx="2230373" cy="3880999"/>
            <a:chOff x="5395912" y="2305024"/>
            <a:chExt cx="1395996" cy="2249680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45875131-7C2D-4BA9-8397-0AC74A2173F7}"/>
                </a:ext>
              </a:extLst>
            </p:cNvPr>
            <p:cNvGrpSpPr/>
            <p:nvPr/>
          </p:nvGrpSpPr>
          <p:grpSpPr>
            <a:xfrm>
              <a:off x="5462587" y="2324074"/>
              <a:ext cx="1329321" cy="2230630"/>
              <a:chOff x="5462587" y="2324074"/>
              <a:chExt cx="1329321" cy="2230630"/>
            </a:xfrm>
            <a:solidFill>
              <a:srgbClr val="353131"/>
            </a:solidFill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6F4CFCD2-0C56-44D9-8B11-BE162EA02482}"/>
                  </a:ext>
                </a:extLst>
              </p:cNvPr>
              <p:cNvSpPr/>
              <p:nvPr/>
            </p:nvSpPr>
            <p:spPr>
              <a:xfrm>
                <a:off x="6345554" y="3603688"/>
                <a:ext cx="350615" cy="243120"/>
              </a:xfrm>
              <a:custGeom>
                <a:avLst/>
                <a:gdLst>
                  <a:gd name="connsiteX0" fmla="*/ 0 w 350615"/>
                  <a:gd name="connsiteY0" fmla="*/ 42863 h 243120"/>
                  <a:gd name="connsiteX1" fmla="*/ 104204 w 350615"/>
                  <a:gd name="connsiteY1" fmla="*/ 241268 h 243120"/>
                  <a:gd name="connsiteX2" fmla="*/ 350615 w 350615"/>
                  <a:gd name="connsiteY2" fmla="*/ 157734 h 243120"/>
                  <a:gd name="connsiteX3" fmla="*/ 324993 w 350615"/>
                  <a:gd name="connsiteY3" fmla="*/ 93821 h 243120"/>
                  <a:gd name="connsiteX4" fmla="*/ 166021 w 350615"/>
                  <a:gd name="connsiteY4" fmla="*/ 114586 h 243120"/>
                  <a:gd name="connsiteX5" fmla="*/ 124301 w 350615"/>
                  <a:gd name="connsiteY5" fmla="*/ 0 h 243120"/>
                  <a:gd name="connsiteX6" fmla="*/ 0 w 350615"/>
                  <a:gd name="connsiteY6" fmla="*/ 42863 h 24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615" h="243120">
                    <a:moveTo>
                      <a:pt x="0" y="42863"/>
                    </a:moveTo>
                    <a:cubicBezTo>
                      <a:pt x="0" y="42863"/>
                      <a:pt x="57341" y="224695"/>
                      <a:pt x="104204" y="241268"/>
                    </a:cubicBezTo>
                    <a:cubicBezTo>
                      <a:pt x="150971" y="257842"/>
                      <a:pt x="350615" y="157734"/>
                      <a:pt x="350615" y="157734"/>
                    </a:cubicBezTo>
                    <a:lnTo>
                      <a:pt x="324993" y="93821"/>
                    </a:lnTo>
                    <a:cubicBezTo>
                      <a:pt x="324993" y="93821"/>
                      <a:pt x="178118" y="130683"/>
                      <a:pt x="166021" y="114586"/>
                    </a:cubicBezTo>
                    <a:cubicBezTo>
                      <a:pt x="154305" y="98870"/>
                      <a:pt x="124301" y="0"/>
                      <a:pt x="124301" y="0"/>
                    </a:cubicBezTo>
                    <a:lnTo>
                      <a:pt x="0" y="4286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37" name="Freeform: Shape 8736">
                <a:extLst>
                  <a:ext uri="{FF2B5EF4-FFF2-40B4-BE49-F238E27FC236}">
                    <a16:creationId xmlns:a16="http://schemas.microsoft.com/office/drawing/2014/main" id="{EFC613EE-9146-4819-9755-7414EB3DB082}"/>
                  </a:ext>
                </a:extLst>
              </p:cNvPr>
              <p:cNvSpPr/>
              <p:nvPr/>
            </p:nvSpPr>
            <p:spPr>
              <a:xfrm>
                <a:off x="5505640" y="2589466"/>
                <a:ext cx="97387" cy="249283"/>
              </a:xfrm>
              <a:custGeom>
                <a:avLst/>
                <a:gdLst>
                  <a:gd name="connsiteX0" fmla="*/ 30289 w 97387"/>
                  <a:gd name="connsiteY0" fmla="*/ 0 h 249283"/>
                  <a:gd name="connsiteX1" fmla="*/ 31242 w 97387"/>
                  <a:gd name="connsiteY1" fmla="*/ 2953 h 249283"/>
                  <a:gd name="connsiteX2" fmla="*/ 95059 w 97387"/>
                  <a:gd name="connsiteY2" fmla="*/ 249269 h 249283"/>
                  <a:gd name="connsiteX3" fmla="*/ 0 w 97387"/>
                  <a:gd name="connsiteY3" fmla="*/ 8001 h 249283"/>
                  <a:gd name="connsiteX4" fmla="*/ 30289 w 97387"/>
                  <a:gd name="connsiteY4" fmla="*/ 0 h 249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87" h="249283">
                    <a:moveTo>
                      <a:pt x="30289" y="0"/>
                    </a:moveTo>
                    <a:cubicBezTo>
                      <a:pt x="30289" y="0"/>
                      <a:pt x="30670" y="1048"/>
                      <a:pt x="31242" y="2953"/>
                    </a:cubicBezTo>
                    <a:cubicBezTo>
                      <a:pt x="40481" y="31051"/>
                      <a:pt x="110966" y="247174"/>
                      <a:pt x="95059" y="249269"/>
                    </a:cubicBezTo>
                    <a:cubicBezTo>
                      <a:pt x="78105" y="251460"/>
                      <a:pt x="0" y="8001"/>
                      <a:pt x="0" y="8001"/>
                    </a:cubicBezTo>
                    <a:lnTo>
                      <a:pt x="30289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38" name="Freeform: Shape 8737">
                <a:extLst>
                  <a:ext uri="{FF2B5EF4-FFF2-40B4-BE49-F238E27FC236}">
                    <a16:creationId xmlns:a16="http://schemas.microsoft.com/office/drawing/2014/main" id="{779B68B9-81D9-4EF5-9F4B-FE7E65E1F55D}"/>
                  </a:ext>
                </a:extLst>
              </p:cNvPr>
              <p:cNvSpPr/>
              <p:nvPr/>
            </p:nvSpPr>
            <p:spPr>
              <a:xfrm>
                <a:off x="5504496" y="2586228"/>
                <a:ext cx="37147" cy="31337"/>
              </a:xfrm>
              <a:custGeom>
                <a:avLst/>
                <a:gdLst>
                  <a:gd name="connsiteX0" fmla="*/ 30766 w 37147"/>
                  <a:gd name="connsiteY0" fmla="*/ 0 h 31337"/>
                  <a:gd name="connsiteX1" fmla="*/ 37148 w 37147"/>
                  <a:gd name="connsiteY1" fmla="*/ 20765 h 31337"/>
                  <a:gd name="connsiteX2" fmla="*/ 7715 w 37147"/>
                  <a:gd name="connsiteY2" fmla="*/ 31337 h 31337"/>
                  <a:gd name="connsiteX3" fmla="*/ 0 w 37147"/>
                  <a:gd name="connsiteY3" fmla="*/ 9334 h 3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7" h="31337">
                    <a:moveTo>
                      <a:pt x="30766" y="0"/>
                    </a:moveTo>
                    <a:lnTo>
                      <a:pt x="37148" y="20765"/>
                    </a:lnTo>
                    <a:lnTo>
                      <a:pt x="7715" y="31337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39" name="Freeform: Shape 8738">
                <a:extLst>
                  <a:ext uri="{FF2B5EF4-FFF2-40B4-BE49-F238E27FC236}">
                    <a16:creationId xmlns:a16="http://schemas.microsoft.com/office/drawing/2014/main" id="{FF27C87E-F1FB-4F1B-A2F0-B65ADB53FE02}"/>
                  </a:ext>
                </a:extLst>
              </p:cNvPr>
              <p:cNvSpPr/>
              <p:nvPr/>
            </p:nvSpPr>
            <p:spPr>
              <a:xfrm>
                <a:off x="5462730" y="2460974"/>
                <a:ext cx="85912" cy="136589"/>
              </a:xfrm>
              <a:custGeom>
                <a:avLst/>
                <a:gdLst>
                  <a:gd name="connsiteX0" fmla="*/ 42909 w 85912"/>
                  <a:gd name="connsiteY0" fmla="*/ 136493 h 136589"/>
                  <a:gd name="connsiteX1" fmla="*/ 84724 w 85912"/>
                  <a:gd name="connsiteY1" fmla="*/ 106585 h 136589"/>
                  <a:gd name="connsiteX2" fmla="*/ 76533 w 85912"/>
                  <a:gd name="connsiteY2" fmla="*/ 67246 h 136589"/>
                  <a:gd name="connsiteX3" fmla="*/ 50434 w 85912"/>
                  <a:gd name="connsiteY3" fmla="*/ 35338 h 136589"/>
                  <a:gd name="connsiteX4" fmla="*/ 29860 w 85912"/>
                  <a:gd name="connsiteY4" fmla="*/ 0 h 136589"/>
                  <a:gd name="connsiteX5" fmla="*/ 333 w 85912"/>
                  <a:gd name="connsiteY5" fmla="*/ 73628 h 136589"/>
                  <a:gd name="connsiteX6" fmla="*/ 42909 w 85912"/>
                  <a:gd name="connsiteY6" fmla="*/ 136493 h 13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912" h="136589">
                    <a:moveTo>
                      <a:pt x="42909" y="136493"/>
                    </a:moveTo>
                    <a:cubicBezTo>
                      <a:pt x="60054" y="137922"/>
                      <a:pt x="80438" y="123253"/>
                      <a:pt x="84724" y="106585"/>
                    </a:cubicBezTo>
                    <a:cubicBezTo>
                      <a:pt x="88153" y="93250"/>
                      <a:pt x="83772" y="78962"/>
                      <a:pt x="76533" y="67246"/>
                    </a:cubicBezTo>
                    <a:cubicBezTo>
                      <a:pt x="69294" y="55531"/>
                      <a:pt x="59388" y="45720"/>
                      <a:pt x="50434" y="35338"/>
                    </a:cubicBezTo>
                    <a:cubicBezTo>
                      <a:pt x="41385" y="24955"/>
                      <a:pt x="33003" y="13335"/>
                      <a:pt x="29860" y="0"/>
                    </a:cubicBezTo>
                    <a:cubicBezTo>
                      <a:pt x="10334" y="19145"/>
                      <a:pt x="-2239" y="46482"/>
                      <a:pt x="333" y="73628"/>
                    </a:cubicBezTo>
                    <a:cubicBezTo>
                      <a:pt x="3000" y="100679"/>
                      <a:pt x="16144" y="130969"/>
                      <a:pt x="42909" y="136493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0" name="Freeform: Shape 8739">
                <a:extLst>
                  <a:ext uri="{FF2B5EF4-FFF2-40B4-BE49-F238E27FC236}">
                    <a16:creationId xmlns:a16="http://schemas.microsoft.com/office/drawing/2014/main" id="{1F888CEE-C555-425E-936C-472C189D7B1E}"/>
                  </a:ext>
                </a:extLst>
              </p:cNvPr>
              <p:cNvSpPr/>
              <p:nvPr/>
            </p:nvSpPr>
            <p:spPr>
              <a:xfrm>
                <a:off x="5462587" y="2459640"/>
                <a:ext cx="57175" cy="62324"/>
              </a:xfrm>
              <a:custGeom>
                <a:avLst/>
                <a:gdLst>
                  <a:gd name="connsiteX0" fmla="*/ 54959 w 57175"/>
                  <a:gd name="connsiteY0" fmla="*/ 41434 h 62324"/>
                  <a:gd name="connsiteX1" fmla="*/ 56007 w 57175"/>
                  <a:gd name="connsiteY1" fmla="*/ 55340 h 62324"/>
                  <a:gd name="connsiteX2" fmla="*/ 48863 w 57175"/>
                  <a:gd name="connsiteY2" fmla="*/ 60484 h 62324"/>
                  <a:gd name="connsiteX3" fmla="*/ 39910 w 57175"/>
                  <a:gd name="connsiteY3" fmla="*/ 60008 h 62324"/>
                  <a:gd name="connsiteX4" fmla="*/ 25717 w 57175"/>
                  <a:gd name="connsiteY4" fmla="*/ 54007 h 62324"/>
                  <a:gd name="connsiteX5" fmla="*/ 18097 w 57175"/>
                  <a:gd name="connsiteY5" fmla="*/ 51435 h 62324"/>
                  <a:gd name="connsiteX6" fmla="*/ 11335 w 57175"/>
                  <a:gd name="connsiteY6" fmla="*/ 59817 h 62324"/>
                  <a:gd name="connsiteX7" fmla="*/ 3715 w 57175"/>
                  <a:gd name="connsiteY7" fmla="*/ 62103 h 62324"/>
                  <a:gd name="connsiteX8" fmla="*/ 0 w 57175"/>
                  <a:gd name="connsiteY8" fmla="*/ 58769 h 62324"/>
                  <a:gd name="connsiteX9" fmla="*/ 31052 w 57175"/>
                  <a:gd name="connsiteY9" fmla="*/ 0 h 62324"/>
                  <a:gd name="connsiteX10" fmla="*/ 37719 w 57175"/>
                  <a:gd name="connsiteY10" fmla="*/ 17335 h 62324"/>
                  <a:gd name="connsiteX11" fmla="*/ 54959 w 57175"/>
                  <a:gd name="connsiteY11" fmla="*/ 41434 h 6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75" h="62324">
                    <a:moveTo>
                      <a:pt x="54959" y="41434"/>
                    </a:moveTo>
                    <a:cubicBezTo>
                      <a:pt x="57150" y="45815"/>
                      <a:pt x="58103" y="50959"/>
                      <a:pt x="56007" y="55340"/>
                    </a:cubicBezTo>
                    <a:cubicBezTo>
                      <a:pt x="54673" y="58103"/>
                      <a:pt x="51816" y="59817"/>
                      <a:pt x="48863" y="60484"/>
                    </a:cubicBezTo>
                    <a:cubicBezTo>
                      <a:pt x="45910" y="61151"/>
                      <a:pt x="42863" y="60674"/>
                      <a:pt x="39910" y="60008"/>
                    </a:cubicBezTo>
                    <a:cubicBezTo>
                      <a:pt x="34862" y="58865"/>
                      <a:pt x="30099" y="56769"/>
                      <a:pt x="25717" y="54007"/>
                    </a:cubicBezTo>
                    <a:cubicBezTo>
                      <a:pt x="23336" y="52483"/>
                      <a:pt x="20765" y="50673"/>
                      <a:pt x="18097" y="51435"/>
                    </a:cubicBezTo>
                    <a:cubicBezTo>
                      <a:pt x="14573" y="52483"/>
                      <a:pt x="13811" y="57150"/>
                      <a:pt x="11335" y="59817"/>
                    </a:cubicBezTo>
                    <a:cubicBezTo>
                      <a:pt x="9430" y="61913"/>
                      <a:pt x="6382" y="62770"/>
                      <a:pt x="3715" y="62103"/>
                    </a:cubicBezTo>
                    <a:cubicBezTo>
                      <a:pt x="952" y="61341"/>
                      <a:pt x="667" y="61436"/>
                      <a:pt x="0" y="58769"/>
                    </a:cubicBezTo>
                    <a:cubicBezTo>
                      <a:pt x="0" y="58769"/>
                      <a:pt x="6572" y="19145"/>
                      <a:pt x="31052" y="0"/>
                    </a:cubicBezTo>
                    <a:cubicBezTo>
                      <a:pt x="31052" y="0"/>
                      <a:pt x="29813" y="6096"/>
                      <a:pt x="37719" y="17335"/>
                    </a:cubicBezTo>
                    <a:cubicBezTo>
                      <a:pt x="45625" y="28766"/>
                      <a:pt x="54959" y="41434"/>
                      <a:pt x="54959" y="41434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1" name="Freeform: Shape 8740">
                <a:extLst>
                  <a:ext uri="{FF2B5EF4-FFF2-40B4-BE49-F238E27FC236}">
                    <a16:creationId xmlns:a16="http://schemas.microsoft.com/office/drawing/2014/main" id="{0F8A0D7E-213E-4B62-BDF9-6EE1A713146C}"/>
                  </a:ext>
                </a:extLst>
              </p:cNvPr>
              <p:cNvSpPr/>
              <p:nvPr/>
            </p:nvSpPr>
            <p:spPr>
              <a:xfrm>
                <a:off x="5477266" y="2523930"/>
                <a:ext cx="18852" cy="21767"/>
              </a:xfrm>
              <a:custGeom>
                <a:avLst/>
                <a:gdLst>
                  <a:gd name="connsiteX0" fmla="*/ 3799 w 18852"/>
                  <a:gd name="connsiteY0" fmla="*/ 2195 h 21767"/>
                  <a:gd name="connsiteX1" fmla="*/ 13705 w 18852"/>
                  <a:gd name="connsiteY1" fmla="*/ 1052 h 21767"/>
                  <a:gd name="connsiteX2" fmla="*/ 18849 w 18852"/>
                  <a:gd name="connsiteY2" fmla="*/ 9815 h 21767"/>
                  <a:gd name="connsiteX3" fmla="*/ 14562 w 18852"/>
                  <a:gd name="connsiteY3" fmla="*/ 19245 h 21767"/>
                  <a:gd name="connsiteX4" fmla="*/ 7419 w 18852"/>
                  <a:gd name="connsiteY4" fmla="*/ 21626 h 21767"/>
                  <a:gd name="connsiteX5" fmla="*/ 2942 w 18852"/>
                  <a:gd name="connsiteY5" fmla="*/ 18483 h 21767"/>
                  <a:gd name="connsiteX6" fmla="*/ 84 w 18852"/>
                  <a:gd name="connsiteY6" fmla="*/ 10291 h 21767"/>
                  <a:gd name="connsiteX7" fmla="*/ 3799 w 18852"/>
                  <a:gd name="connsiteY7" fmla="*/ 2195 h 2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52" h="21767">
                    <a:moveTo>
                      <a:pt x="3799" y="2195"/>
                    </a:moveTo>
                    <a:cubicBezTo>
                      <a:pt x="6371" y="-281"/>
                      <a:pt x="10562" y="-662"/>
                      <a:pt x="13705" y="1052"/>
                    </a:cubicBezTo>
                    <a:cubicBezTo>
                      <a:pt x="16848" y="2767"/>
                      <a:pt x="18753" y="6291"/>
                      <a:pt x="18849" y="9815"/>
                    </a:cubicBezTo>
                    <a:cubicBezTo>
                      <a:pt x="18944" y="13339"/>
                      <a:pt x="17134" y="16864"/>
                      <a:pt x="14562" y="19245"/>
                    </a:cubicBezTo>
                    <a:cubicBezTo>
                      <a:pt x="12657" y="20959"/>
                      <a:pt x="9990" y="22198"/>
                      <a:pt x="7419" y="21626"/>
                    </a:cubicBezTo>
                    <a:cubicBezTo>
                      <a:pt x="5609" y="21245"/>
                      <a:pt x="3990" y="20007"/>
                      <a:pt x="2942" y="18483"/>
                    </a:cubicBezTo>
                    <a:cubicBezTo>
                      <a:pt x="1227" y="16197"/>
                      <a:pt x="-392" y="13149"/>
                      <a:pt x="84" y="10291"/>
                    </a:cubicBezTo>
                    <a:cubicBezTo>
                      <a:pt x="561" y="7434"/>
                      <a:pt x="1418" y="3814"/>
                      <a:pt x="3799" y="2195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2" name="Freeform: Shape 8741">
                <a:extLst>
                  <a:ext uri="{FF2B5EF4-FFF2-40B4-BE49-F238E27FC236}">
                    <a16:creationId xmlns:a16="http://schemas.microsoft.com/office/drawing/2014/main" id="{CDD284A2-8539-4AB1-AF9C-977FDF1FEB33}"/>
                  </a:ext>
                </a:extLst>
              </p:cNvPr>
              <p:cNvSpPr/>
              <p:nvPr/>
            </p:nvSpPr>
            <p:spPr>
              <a:xfrm>
                <a:off x="5559360" y="2792825"/>
                <a:ext cx="447579" cy="348710"/>
              </a:xfrm>
              <a:custGeom>
                <a:avLst/>
                <a:gdLst>
                  <a:gd name="connsiteX0" fmla="*/ 447580 w 447579"/>
                  <a:gd name="connsiteY0" fmla="*/ 249174 h 348710"/>
                  <a:gd name="connsiteX1" fmla="*/ 40481 w 447579"/>
                  <a:gd name="connsiteY1" fmla="*/ 0 h 348710"/>
                  <a:gd name="connsiteX2" fmla="*/ 0 w 447579"/>
                  <a:gd name="connsiteY2" fmla="*/ 49530 h 348710"/>
                  <a:gd name="connsiteX3" fmla="*/ 424148 w 447579"/>
                  <a:gd name="connsiteY3" fmla="*/ 348710 h 348710"/>
                  <a:gd name="connsiteX4" fmla="*/ 447580 w 447579"/>
                  <a:gd name="connsiteY4" fmla="*/ 249174 h 34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579" h="348710">
                    <a:moveTo>
                      <a:pt x="447580" y="249174"/>
                    </a:moveTo>
                    <a:cubicBezTo>
                      <a:pt x="447580" y="249174"/>
                      <a:pt x="220218" y="211646"/>
                      <a:pt x="40481" y="0"/>
                    </a:cubicBezTo>
                    <a:lnTo>
                      <a:pt x="0" y="49530"/>
                    </a:lnTo>
                    <a:cubicBezTo>
                      <a:pt x="0" y="49530"/>
                      <a:pt x="162020" y="320326"/>
                      <a:pt x="424148" y="348710"/>
                    </a:cubicBezTo>
                    <a:lnTo>
                      <a:pt x="447580" y="24917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3" name="Freeform: Shape 8742">
                <a:extLst>
                  <a:ext uri="{FF2B5EF4-FFF2-40B4-BE49-F238E27FC236}">
                    <a16:creationId xmlns:a16="http://schemas.microsoft.com/office/drawing/2014/main" id="{E29027EB-EECB-45BD-8C34-D4E6F9641353}"/>
                  </a:ext>
                </a:extLst>
              </p:cNvPr>
              <p:cNvSpPr/>
              <p:nvPr/>
            </p:nvSpPr>
            <p:spPr>
              <a:xfrm>
                <a:off x="5486659" y="2682077"/>
                <a:ext cx="113278" cy="160277"/>
              </a:xfrm>
              <a:custGeom>
                <a:avLst/>
                <a:gdLst>
                  <a:gd name="connsiteX0" fmla="*/ 113278 w 113278"/>
                  <a:gd name="connsiteY0" fmla="*/ 110652 h 160277"/>
                  <a:gd name="connsiteX1" fmla="*/ 98419 w 113278"/>
                  <a:gd name="connsiteY1" fmla="*/ 39024 h 160277"/>
                  <a:gd name="connsiteX2" fmla="*/ 94323 w 113278"/>
                  <a:gd name="connsiteY2" fmla="*/ 77982 h 160277"/>
                  <a:gd name="connsiteX3" fmla="*/ 43365 w 113278"/>
                  <a:gd name="connsiteY3" fmla="*/ 1401 h 160277"/>
                  <a:gd name="connsiteX4" fmla="*/ 70416 w 113278"/>
                  <a:gd name="connsiteY4" fmla="*/ 62551 h 160277"/>
                  <a:gd name="connsiteX5" fmla="*/ 18409 w 113278"/>
                  <a:gd name="connsiteY5" fmla="*/ 19879 h 160277"/>
                  <a:gd name="connsiteX6" fmla="*/ 58033 w 113278"/>
                  <a:gd name="connsiteY6" fmla="*/ 77029 h 160277"/>
                  <a:gd name="connsiteX7" fmla="*/ 1550 w 113278"/>
                  <a:gd name="connsiteY7" fmla="*/ 39596 h 160277"/>
                  <a:gd name="connsiteX8" fmla="*/ 44889 w 113278"/>
                  <a:gd name="connsiteY8" fmla="*/ 89031 h 160277"/>
                  <a:gd name="connsiteX9" fmla="*/ 13361 w 113278"/>
                  <a:gd name="connsiteY9" fmla="*/ 78648 h 160277"/>
                  <a:gd name="connsiteX10" fmla="*/ 72892 w 113278"/>
                  <a:gd name="connsiteY10" fmla="*/ 160278 h 160277"/>
                  <a:gd name="connsiteX11" fmla="*/ 113278 w 113278"/>
                  <a:gd name="connsiteY11" fmla="*/ 110652 h 16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278" h="160277">
                    <a:moveTo>
                      <a:pt x="113278" y="110652"/>
                    </a:moveTo>
                    <a:cubicBezTo>
                      <a:pt x="113278" y="110652"/>
                      <a:pt x="101467" y="46073"/>
                      <a:pt x="98419" y="39024"/>
                    </a:cubicBezTo>
                    <a:cubicBezTo>
                      <a:pt x="96038" y="33595"/>
                      <a:pt x="94323" y="77982"/>
                      <a:pt x="94323" y="77982"/>
                    </a:cubicBezTo>
                    <a:cubicBezTo>
                      <a:pt x="94323" y="77982"/>
                      <a:pt x="43746" y="-12220"/>
                      <a:pt x="43365" y="1401"/>
                    </a:cubicBezTo>
                    <a:cubicBezTo>
                      <a:pt x="42984" y="14926"/>
                      <a:pt x="70416" y="62551"/>
                      <a:pt x="70416" y="62551"/>
                    </a:cubicBezTo>
                    <a:cubicBezTo>
                      <a:pt x="70416" y="62551"/>
                      <a:pt x="6979" y="3210"/>
                      <a:pt x="18409" y="19879"/>
                    </a:cubicBezTo>
                    <a:cubicBezTo>
                      <a:pt x="29839" y="36453"/>
                      <a:pt x="58033" y="77029"/>
                      <a:pt x="58033" y="77029"/>
                    </a:cubicBezTo>
                    <a:cubicBezTo>
                      <a:pt x="58033" y="77029"/>
                      <a:pt x="-11118" y="19022"/>
                      <a:pt x="1550" y="39596"/>
                    </a:cubicBezTo>
                    <a:cubicBezTo>
                      <a:pt x="14218" y="60170"/>
                      <a:pt x="44889" y="89031"/>
                      <a:pt x="44889" y="89031"/>
                    </a:cubicBezTo>
                    <a:cubicBezTo>
                      <a:pt x="44889" y="89031"/>
                      <a:pt x="-3308" y="61503"/>
                      <a:pt x="13361" y="78648"/>
                    </a:cubicBezTo>
                    <a:cubicBezTo>
                      <a:pt x="30030" y="95793"/>
                      <a:pt x="45841" y="130179"/>
                      <a:pt x="72892" y="160278"/>
                    </a:cubicBezTo>
                    <a:lnTo>
                      <a:pt x="113278" y="11065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4" name="Freeform: Shape 8743">
                <a:extLst>
                  <a:ext uri="{FF2B5EF4-FFF2-40B4-BE49-F238E27FC236}">
                    <a16:creationId xmlns:a16="http://schemas.microsoft.com/office/drawing/2014/main" id="{5F42142C-943B-4B9C-B713-C04982F6CDCC}"/>
                  </a:ext>
                </a:extLst>
              </p:cNvPr>
              <p:cNvSpPr/>
              <p:nvPr/>
            </p:nvSpPr>
            <p:spPr>
              <a:xfrm>
                <a:off x="6144386" y="3545300"/>
                <a:ext cx="175164" cy="537305"/>
              </a:xfrm>
              <a:custGeom>
                <a:avLst/>
                <a:gdLst>
                  <a:gd name="connsiteX0" fmla="*/ 0 w 175164"/>
                  <a:gd name="connsiteY0" fmla="*/ 62008 h 537305"/>
                  <a:gd name="connsiteX1" fmla="*/ 74962 w 175164"/>
                  <a:gd name="connsiteY1" fmla="*/ 523018 h 537305"/>
                  <a:gd name="connsiteX2" fmla="*/ 138208 w 175164"/>
                  <a:gd name="connsiteY2" fmla="*/ 537305 h 537305"/>
                  <a:gd name="connsiteX3" fmla="*/ 175165 w 175164"/>
                  <a:gd name="connsiteY3" fmla="*/ 0 h 537305"/>
                  <a:gd name="connsiteX4" fmla="*/ 0 w 175164"/>
                  <a:gd name="connsiteY4" fmla="*/ 62008 h 53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164" h="537305">
                    <a:moveTo>
                      <a:pt x="0" y="62008"/>
                    </a:moveTo>
                    <a:cubicBezTo>
                      <a:pt x="0" y="78295"/>
                      <a:pt x="74962" y="523018"/>
                      <a:pt x="74962" y="523018"/>
                    </a:cubicBezTo>
                    <a:lnTo>
                      <a:pt x="138208" y="537305"/>
                    </a:lnTo>
                    <a:lnTo>
                      <a:pt x="175165" y="0"/>
                    </a:lnTo>
                    <a:lnTo>
                      <a:pt x="0" y="6200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5" name="Freeform: Shape 8744">
                <a:extLst>
                  <a:ext uri="{FF2B5EF4-FFF2-40B4-BE49-F238E27FC236}">
                    <a16:creationId xmlns:a16="http://schemas.microsoft.com/office/drawing/2014/main" id="{31080B11-FC44-45AC-AFF8-9195F535814F}"/>
                  </a:ext>
                </a:extLst>
              </p:cNvPr>
              <p:cNvSpPr/>
              <p:nvPr/>
            </p:nvSpPr>
            <p:spPr>
              <a:xfrm>
                <a:off x="6419373" y="2940827"/>
                <a:ext cx="247505" cy="361163"/>
              </a:xfrm>
              <a:custGeom>
                <a:avLst/>
                <a:gdLst>
                  <a:gd name="connsiteX0" fmla="*/ 51530 w 247505"/>
                  <a:gd name="connsiteY0" fmla="*/ 241475 h 361163"/>
                  <a:gd name="connsiteX1" fmla="*/ 115062 w 247505"/>
                  <a:gd name="connsiteY1" fmla="*/ 254524 h 361163"/>
                  <a:gd name="connsiteX2" fmla="*/ 163544 w 247505"/>
                  <a:gd name="connsiteY2" fmla="*/ 2683 h 361163"/>
                  <a:gd name="connsiteX3" fmla="*/ 177451 w 247505"/>
                  <a:gd name="connsiteY3" fmla="*/ 48879 h 361163"/>
                  <a:gd name="connsiteX4" fmla="*/ 228314 w 247505"/>
                  <a:gd name="connsiteY4" fmla="*/ 2683 h 361163"/>
                  <a:gd name="connsiteX5" fmla="*/ 207550 w 247505"/>
                  <a:gd name="connsiteY5" fmla="*/ 65072 h 361163"/>
                  <a:gd name="connsiteX6" fmla="*/ 246793 w 247505"/>
                  <a:gd name="connsiteY6" fmla="*/ 28115 h 361163"/>
                  <a:gd name="connsiteX7" fmla="*/ 212122 w 247505"/>
                  <a:gd name="connsiteY7" fmla="*/ 106696 h 361163"/>
                  <a:gd name="connsiteX8" fmla="*/ 161258 w 247505"/>
                  <a:gd name="connsiteY8" fmla="*/ 360823 h 361163"/>
                  <a:gd name="connsiteX9" fmla="*/ 0 w 247505"/>
                  <a:gd name="connsiteY9" fmla="*/ 320628 h 361163"/>
                  <a:gd name="connsiteX10" fmla="*/ 51530 w 247505"/>
                  <a:gd name="connsiteY10" fmla="*/ 241475 h 36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505" h="361163">
                    <a:moveTo>
                      <a:pt x="51530" y="241475"/>
                    </a:moveTo>
                    <a:cubicBezTo>
                      <a:pt x="51530" y="241475"/>
                      <a:pt x="98870" y="277670"/>
                      <a:pt x="115062" y="254524"/>
                    </a:cubicBezTo>
                    <a:cubicBezTo>
                      <a:pt x="131255" y="231378"/>
                      <a:pt x="163544" y="2683"/>
                      <a:pt x="163544" y="2683"/>
                    </a:cubicBezTo>
                    <a:cubicBezTo>
                      <a:pt x="163544" y="2683"/>
                      <a:pt x="179737" y="9636"/>
                      <a:pt x="177451" y="48879"/>
                    </a:cubicBezTo>
                    <a:cubicBezTo>
                      <a:pt x="177451" y="48879"/>
                      <a:pt x="228314" y="-13509"/>
                      <a:pt x="228314" y="2683"/>
                    </a:cubicBezTo>
                    <a:cubicBezTo>
                      <a:pt x="228314" y="18876"/>
                      <a:pt x="207550" y="65072"/>
                      <a:pt x="207550" y="65072"/>
                    </a:cubicBezTo>
                    <a:cubicBezTo>
                      <a:pt x="207550" y="65072"/>
                      <a:pt x="253746" y="2683"/>
                      <a:pt x="246793" y="28115"/>
                    </a:cubicBezTo>
                    <a:cubicBezTo>
                      <a:pt x="239840" y="53547"/>
                      <a:pt x="212122" y="106696"/>
                      <a:pt x="212122" y="106696"/>
                    </a:cubicBezTo>
                    <a:cubicBezTo>
                      <a:pt x="212122" y="106696"/>
                      <a:pt x="214408" y="356251"/>
                      <a:pt x="161258" y="360823"/>
                    </a:cubicBezTo>
                    <a:cubicBezTo>
                      <a:pt x="108109" y="365490"/>
                      <a:pt x="0" y="320628"/>
                      <a:pt x="0" y="320628"/>
                    </a:cubicBezTo>
                    <a:lnTo>
                      <a:pt x="51530" y="24147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6" name="Freeform: Shape 8745">
                <a:extLst>
                  <a:ext uri="{FF2B5EF4-FFF2-40B4-BE49-F238E27FC236}">
                    <a16:creationId xmlns:a16="http://schemas.microsoft.com/office/drawing/2014/main" id="{4BDC65AC-DE77-4D07-A79E-86F3261ED066}"/>
                  </a:ext>
                </a:extLst>
              </p:cNvPr>
              <p:cNvSpPr/>
              <p:nvPr/>
            </p:nvSpPr>
            <p:spPr>
              <a:xfrm>
                <a:off x="5935580" y="2502503"/>
                <a:ext cx="288244" cy="527303"/>
              </a:xfrm>
              <a:custGeom>
                <a:avLst/>
                <a:gdLst>
                  <a:gd name="connsiteX0" fmla="*/ 251859 w 288244"/>
                  <a:gd name="connsiteY0" fmla="*/ 527209 h 527303"/>
                  <a:gd name="connsiteX1" fmla="*/ 288245 w 288244"/>
                  <a:gd name="connsiteY1" fmla="*/ 339376 h 527303"/>
                  <a:gd name="connsiteX2" fmla="*/ 121557 w 288244"/>
                  <a:gd name="connsiteY2" fmla="*/ 0 h 527303"/>
                  <a:gd name="connsiteX3" fmla="*/ 30689 w 288244"/>
                  <a:gd name="connsiteY3" fmla="*/ 163640 h 527303"/>
                  <a:gd name="connsiteX4" fmla="*/ 30593 w 288244"/>
                  <a:gd name="connsiteY4" fmla="*/ 239363 h 527303"/>
                  <a:gd name="connsiteX5" fmla="*/ 399 w 288244"/>
                  <a:gd name="connsiteY5" fmla="*/ 324231 h 527303"/>
                  <a:gd name="connsiteX6" fmla="*/ 143941 w 288244"/>
                  <a:gd name="connsiteY6" fmla="*/ 442436 h 527303"/>
                  <a:gd name="connsiteX7" fmla="*/ 143941 w 288244"/>
                  <a:gd name="connsiteY7" fmla="*/ 527304 h 527303"/>
                  <a:gd name="connsiteX8" fmla="*/ 251859 w 288244"/>
                  <a:gd name="connsiteY8" fmla="*/ 527304 h 52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8244" h="527303">
                    <a:moveTo>
                      <a:pt x="251859" y="527209"/>
                    </a:moveTo>
                    <a:lnTo>
                      <a:pt x="288245" y="339376"/>
                    </a:lnTo>
                    <a:lnTo>
                      <a:pt x="121557" y="0"/>
                    </a:lnTo>
                    <a:cubicBezTo>
                      <a:pt x="121557" y="0"/>
                      <a:pt x="27641" y="66675"/>
                      <a:pt x="30689" y="163640"/>
                    </a:cubicBezTo>
                    <a:cubicBezTo>
                      <a:pt x="33737" y="260604"/>
                      <a:pt x="30593" y="239363"/>
                      <a:pt x="30593" y="239363"/>
                    </a:cubicBezTo>
                    <a:cubicBezTo>
                      <a:pt x="30593" y="239363"/>
                      <a:pt x="-4078" y="284607"/>
                      <a:pt x="399" y="324231"/>
                    </a:cubicBezTo>
                    <a:cubicBezTo>
                      <a:pt x="14210" y="446341"/>
                      <a:pt x="143941" y="442436"/>
                      <a:pt x="143941" y="442436"/>
                    </a:cubicBezTo>
                    <a:lnTo>
                      <a:pt x="143941" y="527304"/>
                    </a:lnTo>
                    <a:lnTo>
                      <a:pt x="251859" y="52730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7" name="Freeform: Shape 8746">
                <a:extLst>
                  <a:ext uri="{FF2B5EF4-FFF2-40B4-BE49-F238E27FC236}">
                    <a16:creationId xmlns:a16="http://schemas.microsoft.com/office/drawing/2014/main" id="{3AF248FA-59FD-4055-AB9E-FC7A302C7754}"/>
                  </a:ext>
                </a:extLst>
              </p:cNvPr>
              <p:cNvSpPr/>
              <p:nvPr/>
            </p:nvSpPr>
            <p:spPr>
              <a:xfrm>
                <a:off x="5956323" y="2412649"/>
                <a:ext cx="572220" cy="575779"/>
              </a:xfrm>
              <a:custGeom>
                <a:avLst/>
                <a:gdLst>
                  <a:gd name="connsiteX0" fmla="*/ 491148 w 572220"/>
                  <a:gd name="connsiteY0" fmla="*/ 103951 h 575779"/>
                  <a:gd name="connsiteX1" fmla="*/ 565443 w 572220"/>
                  <a:gd name="connsiteY1" fmla="*/ 206916 h 575779"/>
                  <a:gd name="connsiteX2" fmla="*/ 569063 w 572220"/>
                  <a:gd name="connsiteY2" fmla="*/ 337694 h 575779"/>
                  <a:gd name="connsiteX3" fmla="*/ 532106 w 572220"/>
                  <a:gd name="connsiteY3" fmla="*/ 481045 h 575779"/>
                  <a:gd name="connsiteX4" fmla="*/ 331509 w 572220"/>
                  <a:gd name="connsiteY4" fmla="*/ 572009 h 575779"/>
                  <a:gd name="connsiteX5" fmla="*/ 212637 w 572220"/>
                  <a:gd name="connsiteY5" fmla="*/ 567723 h 575779"/>
                  <a:gd name="connsiteX6" fmla="*/ 128150 w 572220"/>
                  <a:gd name="connsiteY6" fmla="*/ 490189 h 575779"/>
                  <a:gd name="connsiteX7" fmla="*/ 141390 w 572220"/>
                  <a:gd name="connsiteY7" fmla="*/ 325883 h 575779"/>
                  <a:gd name="connsiteX8" fmla="*/ 127960 w 572220"/>
                  <a:gd name="connsiteY8" fmla="*/ 296070 h 575779"/>
                  <a:gd name="connsiteX9" fmla="*/ 97480 w 572220"/>
                  <a:gd name="connsiteY9" fmla="*/ 292641 h 575779"/>
                  <a:gd name="connsiteX10" fmla="*/ 72810 w 572220"/>
                  <a:gd name="connsiteY10" fmla="*/ 327598 h 575779"/>
                  <a:gd name="connsiteX11" fmla="*/ 43187 w 572220"/>
                  <a:gd name="connsiteY11" fmla="*/ 311024 h 575779"/>
                  <a:gd name="connsiteX12" fmla="*/ 37568 w 572220"/>
                  <a:gd name="connsiteY12" fmla="*/ 273496 h 575779"/>
                  <a:gd name="connsiteX13" fmla="*/ 2039 w 572220"/>
                  <a:gd name="connsiteY13" fmla="*/ 189199 h 575779"/>
                  <a:gd name="connsiteX14" fmla="*/ 54046 w 572220"/>
                  <a:gd name="connsiteY14" fmla="*/ 72232 h 575779"/>
                  <a:gd name="connsiteX15" fmla="*/ 266644 w 572220"/>
                  <a:gd name="connsiteY15" fmla="*/ 700 h 575779"/>
                  <a:gd name="connsiteX16" fmla="*/ 467240 w 572220"/>
                  <a:gd name="connsiteY16" fmla="*/ 101093 h 57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220" h="575779">
                    <a:moveTo>
                      <a:pt x="491148" y="103951"/>
                    </a:moveTo>
                    <a:cubicBezTo>
                      <a:pt x="530582" y="123001"/>
                      <a:pt x="555537" y="164339"/>
                      <a:pt x="565443" y="206916"/>
                    </a:cubicBezTo>
                    <a:cubicBezTo>
                      <a:pt x="575349" y="249588"/>
                      <a:pt x="572396" y="293974"/>
                      <a:pt x="569063" y="337694"/>
                    </a:cubicBezTo>
                    <a:cubicBezTo>
                      <a:pt x="565253" y="387510"/>
                      <a:pt x="560204" y="439707"/>
                      <a:pt x="532106" y="481045"/>
                    </a:cubicBezTo>
                    <a:cubicBezTo>
                      <a:pt x="489434" y="543815"/>
                      <a:pt x="406852" y="563532"/>
                      <a:pt x="331509" y="572009"/>
                    </a:cubicBezTo>
                    <a:cubicBezTo>
                      <a:pt x="291790" y="576486"/>
                      <a:pt x="250928" y="578963"/>
                      <a:pt x="212637" y="567723"/>
                    </a:cubicBezTo>
                    <a:cubicBezTo>
                      <a:pt x="174347" y="556388"/>
                      <a:pt x="138723" y="528671"/>
                      <a:pt x="128150" y="490189"/>
                    </a:cubicBezTo>
                    <a:cubicBezTo>
                      <a:pt x="113482" y="436754"/>
                      <a:pt x="149391" y="380747"/>
                      <a:pt x="141390" y="325883"/>
                    </a:cubicBezTo>
                    <a:cubicBezTo>
                      <a:pt x="139771" y="314929"/>
                      <a:pt x="136056" y="303595"/>
                      <a:pt x="127960" y="296070"/>
                    </a:cubicBezTo>
                    <a:cubicBezTo>
                      <a:pt x="119768" y="288545"/>
                      <a:pt x="106338" y="285878"/>
                      <a:pt x="97480" y="292641"/>
                    </a:cubicBezTo>
                    <a:cubicBezTo>
                      <a:pt x="85859" y="301404"/>
                      <a:pt x="86050" y="321502"/>
                      <a:pt x="72810" y="327598"/>
                    </a:cubicBezTo>
                    <a:cubicBezTo>
                      <a:pt x="61285" y="332932"/>
                      <a:pt x="47759" y="322930"/>
                      <a:pt x="43187" y="311024"/>
                    </a:cubicBezTo>
                    <a:cubicBezTo>
                      <a:pt x="38615" y="299213"/>
                      <a:pt x="39758" y="285973"/>
                      <a:pt x="37568" y="273496"/>
                    </a:cubicBezTo>
                    <a:cubicBezTo>
                      <a:pt x="32424" y="243301"/>
                      <a:pt x="8897" y="219013"/>
                      <a:pt x="2039" y="189199"/>
                    </a:cubicBezTo>
                    <a:cubicBezTo>
                      <a:pt x="-7962" y="145480"/>
                      <a:pt x="20327" y="101760"/>
                      <a:pt x="54046" y="72232"/>
                    </a:cubicBezTo>
                    <a:cubicBezTo>
                      <a:pt x="111767" y="21655"/>
                      <a:pt x="190063" y="-4730"/>
                      <a:pt x="266644" y="700"/>
                    </a:cubicBezTo>
                    <a:cubicBezTo>
                      <a:pt x="343225" y="6129"/>
                      <a:pt x="417139" y="42991"/>
                      <a:pt x="467240" y="101093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8" name="Freeform: Shape 8747">
                <a:extLst>
                  <a:ext uri="{FF2B5EF4-FFF2-40B4-BE49-F238E27FC236}">
                    <a16:creationId xmlns:a16="http://schemas.microsoft.com/office/drawing/2014/main" id="{05C4B380-0927-41E2-AC03-FBB12FB98D6D}"/>
                  </a:ext>
                </a:extLst>
              </p:cNvPr>
              <p:cNvSpPr/>
              <p:nvPr/>
            </p:nvSpPr>
            <p:spPr>
              <a:xfrm>
                <a:off x="6404418" y="2352977"/>
                <a:ext cx="225939" cy="224621"/>
              </a:xfrm>
              <a:custGeom>
                <a:avLst/>
                <a:gdLst>
                  <a:gd name="connsiteX0" fmla="*/ 0 w 225939"/>
                  <a:gd name="connsiteY0" fmla="*/ 166004 h 224621"/>
                  <a:gd name="connsiteX1" fmla="*/ 140780 w 225939"/>
                  <a:gd name="connsiteY1" fmla="*/ 4746 h 224621"/>
                  <a:gd name="connsiteX2" fmla="*/ 189262 w 225939"/>
                  <a:gd name="connsiteY2" fmla="*/ 3698 h 224621"/>
                  <a:gd name="connsiteX3" fmla="*/ 222123 w 225939"/>
                  <a:gd name="connsiteY3" fmla="*/ 45417 h 224621"/>
                  <a:gd name="connsiteX4" fmla="*/ 224981 w 225939"/>
                  <a:gd name="connsiteY4" fmla="*/ 100186 h 224621"/>
                  <a:gd name="connsiteX5" fmla="*/ 183928 w 225939"/>
                  <a:gd name="connsiteY5" fmla="*/ 114759 h 224621"/>
                  <a:gd name="connsiteX6" fmla="*/ 170593 w 225939"/>
                  <a:gd name="connsiteY6" fmla="*/ 124665 h 224621"/>
                  <a:gd name="connsiteX7" fmla="*/ 185071 w 225939"/>
                  <a:gd name="connsiteY7" fmla="*/ 141906 h 224621"/>
                  <a:gd name="connsiteX8" fmla="*/ 210312 w 225939"/>
                  <a:gd name="connsiteY8" fmla="*/ 145335 h 224621"/>
                  <a:gd name="connsiteX9" fmla="*/ 225933 w 225939"/>
                  <a:gd name="connsiteY9" fmla="*/ 172386 h 224621"/>
                  <a:gd name="connsiteX10" fmla="*/ 218027 w 225939"/>
                  <a:gd name="connsiteY10" fmla="*/ 204199 h 224621"/>
                  <a:gd name="connsiteX11" fmla="*/ 202311 w 225939"/>
                  <a:gd name="connsiteY11" fmla="*/ 223916 h 224621"/>
                  <a:gd name="connsiteX12" fmla="*/ 186881 w 225939"/>
                  <a:gd name="connsiteY12" fmla="*/ 222963 h 224621"/>
                  <a:gd name="connsiteX13" fmla="*/ 3905 w 225939"/>
                  <a:gd name="connsiteY13" fmla="*/ 178005 h 22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5939" h="224621">
                    <a:moveTo>
                      <a:pt x="0" y="166004"/>
                    </a:moveTo>
                    <a:cubicBezTo>
                      <a:pt x="11430" y="91614"/>
                      <a:pt x="68580" y="26177"/>
                      <a:pt x="140780" y="4746"/>
                    </a:cubicBezTo>
                    <a:cubicBezTo>
                      <a:pt x="156591" y="78"/>
                      <a:pt x="174022" y="-2589"/>
                      <a:pt x="189262" y="3698"/>
                    </a:cubicBezTo>
                    <a:cubicBezTo>
                      <a:pt x="206216" y="10651"/>
                      <a:pt x="217456" y="27606"/>
                      <a:pt x="222123" y="45417"/>
                    </a:cubicBezTo>
                    <a:cubicBezTo>
                      <a:pt x="226790" y="63134"/>
                      <a:pt x="225838" y="81803"/>
                      <a:pt x="224981" y="100186"/>
                    </a:cubicBezTo>
                    <a:cubicBezTo>
                      <a:pt x="211265" y="105044"/>
                      <a:pt x="197549" y="109902"/>
                      <a:pt x="183928" y="114759"/>
                    </a:cubicBezTo>
                    <a:cubicBezTo>
                      <a:pt x="178499" y="116664"/>
                      <a:pt x="172403" y="119236"/>
                      <a:pt x="170593" y="124665"/>
                    </a:cubicBezTo>
                    <a:cubicBezTo>
                      <a:pt x="167831" y="132762"/>
                      <a:pt x="176689" y="140286"/>
                      <a:pt x="185071" y="141906"/>
                    </a:cubicBezTo>
                    <a:cubicBezTo>
                      <a:pt x="193453" y="143430"/>
                      <a:pt x="202502" y="141906"/>
                      <a:pt x="210312" y="145335"/>
                    </a:cubicBezTo>
                    <a:cubicBezTo>
                      <a:pt x="220409" y="149716"/>
                      <a:pt x="225743" y="161337"/>
                      <a:pt x="225933" y="172386"/>
                    </a:cubicBezTo>
                    <a:cubicBezTo>
                      <a:pt x="226123" y="183339"/>
                      <a:pt x="222028" y="193912"/>
                      <a:pt x="218027" y="204199"/>
                    </a:cubicBezTo>
                    <a:cubicBezTo>
                      <a:pt x="214884" y="212295"/>
                      <a:pt x="210693" y="221439"/>
                      <a:pt x="202311" y="223916"/>
                    </a:cubicBezTo>
                    <a:cubicBezTo>
                      <a:pt x="197358" y="225440"/>
                      <a:pt x="191929" y="224202"/>
                      <a:pt x="186881" y="222963"/>
                    </a:cubicBezTo>
                    <a:cubicBezTo>
                      <a:pt x="125921" y="208009"/>
                      <a:pt x="64865" y="192960"/>
                      <a:pt x="3905" y="178005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49" name="Freeform: Shape 8748">
                <a:extLst>
                  <a:ext uri="{FF2B5EF4-FFF2-40B4-BE49-F238E27FC236}">
                    <a16:creationId xmlns:a16="http://schemas.microsoft.com/office/drawing/2014/main" id="{D0A206A9-195A-43F8-8BB3-B9F7A72BBDFA}"/>
                  </a:ext>
                </a:extLst>
              </p:cNvPr>
              <p:cNvSpPr/>
              <p:nvPr/>
            </p:nvSpPr>
            <p:spPr>
              <a:xfrm>
                <a:off x="6404624" y="2485837"/>
                <a:ext cx="92461" cy="80256"/>
              </a:xfrm>
              <a:custGeom>
                <a:avLst/>
                <a:gdLst>
                  <a:gd name="connsiteX0" fmla="*/ 5224 w 92461"/>
                  <a:gd name="connsiteY0" fmla="*/ 950 h 80256"/>
                  <a:gd name="connsiteX1" fmla="*/ 88282 w 92461"/>
                  <a:gd name="connsiteY1" fmla="*/ 79626 h 80256"/>
                  <a:gd name="connsiteX2" fmla="*/ 88282 w 92461"/>
                  <a:gd name="connsiteY2" fmla="*/ 68387 h 80256"/>
                  <a:gd name="connsiteX3" fmla="*/ 34466 w 92461"/>
                  <a:gd name="connsiteY3" fmla="*/ 52289 h 80256"/>
                  <a:gd name="connsiteX4" fmla="*/ 9034 w 92461"/>
                  <a:gd name="connsiteY4" fmla="*/ 1997 h 80256"/>
                  <a:gd name="connsiteX5" fmla="*/ 5224 w 92461"/>
                  <a:gd name="connsiteY5" fmla="*/ 950 h 80256"/>
                  <a:gd name="connsiteX6" fmla="*/ 5224 w 92461"/>
                  <a:gd name="connsiteY6" fmla="*/ 950 h 8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61" h="80256">
                    <a:moveTo>
                      <a:pt x="5224" y="950"/>
                    </a:moveTo>
                    <a:cubicBezTo>
                      <a:pt x="-19446" y="48003"/>
                      <a:pt x="49134" y="85627"/>
                      <a:pt x="88282" y="79626"/>
                    </a:cubicBezTo>
                    <a:cubicBezTo>
                      <a:pt x="93997" y="78769"/>
                      <a:pt x="93711" y="69434"/>
                      <a:pt x="88282" y="68387"/>
                    </a:cubicBezTo>
                    <a:cubicBezTo>
                      <a:pt x="69232" y="64767"/>
                      <a:pt x="51135" y="63434"/>
                      <a:pt x="34466" y="52289"/>
                    </a:cubicBezTo>
                    <a:cubicBezTo>
                      <a:pt x="17035" y="40669"/>
                      <a:pt x="7224" y="23143"/>
                      <a:pt x="9034" y="1997"/>
                    </a:cubicBezTo>
                    <a:cubicBezTo>
                      <a:pt x="9320" y="-3"/>
                      <a:pt x="6177" y="-765"/>
                      <a:pt x="5224" y="950"/>
                    </a:cubicBezTo>
                    <a:lnTo>
                      <a:pt x="5224" y="95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0" name="Freeform: Shape 8749">
                <a:extLst>
                  <a:ext uri="{FF2B5EF4-FFF2-40B4-BE49-F238E27FC236}">
                    <a16:creationId xmlns:a16="http://schemas.microsoft.com/office/drawing/2014/main" id="{4095977E-6619-488F-AD26-B785D49F63A3}"/>
                  </a:ext>
                </a:extLst>
              </p:cNvPr>
              <p:cNvSpPr/>
              <p:nvPr/>
            </p:nvSpPr>
            <p:spPr>
              <a:xfrm>
                <a:off x="6037051" y="2729912"/>
                <a:ext cx="47447" cy="77757"/>
              </a:xfrm>
              <a:custGeom>
                <a:avLst/>
                <a:gdLst>
                  <a:gd name="connsiteX0" fmla="*/ 36754 w 47447"/>
                  <a:gd name="connsiteY0" fmla="*/ 334 h 77757"/>
                  <a:gd name="connsiteX1" fmla="*/ 7417 w 47447"/>
                  <a:gd name="connsiteY1" fmla="*/ 39958 h 77757"/>
                  <a:gd name="connsiteX2" fmla="*/ 13704 w 47447"/>
                  <a:gd name="connsiteY2" fmla="*/ 41672 h 77757"/>
                  <a:gd name="connsiteX3" fmla="*/ 18276 w 47447"/>
                  <a:gd name="connsiteY3" fmla="*/ 31957 h 77757"/>
                  <a:gd name="connsiteX4" fmla="*/ 39707 w 47447"/>
                  <a:gd name="connsiteY4" fmla="*/ 29576 h 77757"/>
                  <a:gd name="connsiteX5" fmla="*/ 39040 w 47447"/>
                  <a:gd name="connsiteY5" fmla="*/ 45101 h 77757"/>
                  <a:gd name="connsiteX6" fmla="*/ 4465 w 47447"/>
                  <a:gd name="connsiteY6" fmla="*/ 68438 h 77757"/>
                  <a:gd name="connsiteX7" fmla="*/ 2464 w 47447"/>
                  <a:gd name="connsiteY7" fmla="*/ 75581 h 77757"/>
                  <a:gd name="connsiteX8" fmla="*/ 47041 w 47447"/>
                  <a:gd name="connsiteY8" fmla="*/ 31385 h 77757"/>
                  <a:gd name="connsiteX9" fmla="*/ 29896 w 47447"/>
                  <a:gd name="connsiteY9" fmla="*/ 16145 h 77757"/>
                  <a:gd name="connsiteX10" fmla="*/ 7322 w 47447"/>
                  <a:gd name="connsiteY10" fmla="*/ 39958 h 77757"/>
                  <a:gd name="connsiteX11" fmla="*/ 13609 w 47447"/>
                  <a:gd name="connsiteY11" fmla="*/ 41672 h 77757"/>
                  <a:gd name="connsiteX12" fmla="*/ 38755 w 47447"/>
                  <a:gd name="connsiteY12" fmla="*/ 3953 h 77757"/>
                  <a:gd name="connsiteX13" fmla="*/ 36754 w 47447"/>
                  <a:gd name="connsiteY13" fmla="*/ 334 h 77757"/>
                  <a:gd name="connsiteX14" fmla="*/ 36754 w 47447"/>
                  <a:gd name="connsiteY14" fmla="*/ 334 h 77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447" h="77757">
                    <a:moveTo>
                      <a:pt x="36754" y="334"/>
                    </a:moveTo>
                    <a:cubicBezTo>
                      <a:pt x="21324" y="9192"/>
                      <a:pt x="11513" y="22622"/>
                      <a:pt x="7417" y="39958"/>
                    </a:cubicBezTo>
                    <a:cubicBezTo>
                      <a:pt x="6465" y="44149"/>
                      <a:pt x="12180" y="45482"/>
                      <a:pt x="13704" y="41672"/>
                    </a:cubicBezTo>
                    <a:cubicBezTo>
                      <a:pt x="14942" y="38339"/>
                      <a:pt x="16466" y="35100"/>
                      <a:pt x="18276" y="31957"/>
                    </a:cubicBezTo>
                    <a:cubicBezTo>
                      <a:pt x="23134" y="22432"/>
                      <a:pt x="30277" y="21575"/>
                      <a:pt x="39707" y="29576"/>
                    </a:cubicBezTo>
                    <a:cubicBezTo>
                      <a:pt x="41707" y="33957"/>
                      <a:pt x="40183" y="40815"/>
                      <a:pt x="39040" y="45101"/>
                    </a:cubicBezTo>
                    <a:cubicBezTo>
                      <a:pt x="34849" y="60913"/>
                      <a:pt x="22276" y="74724"/>
                      <a:pt x="4465" y="68438"/>
                    </a:cubicBezTo>
                    <a:cubicBezTo>
                      <a:pt x="-107" y="66818"/>
                      <a:pt x="-1822" y="73867"/>
                      <a:pt x="2464" y="75581"/>
                    </a:cubicBezTo>
                    <a:cubicBezTo>
                      <a:pt x="28468" y="86249"/>
                      <a:pt x="50756" y="55484"/>
                      <a:pt x="47041" y="31385"/>
                    </a:cubicBezTo>
                    <a:cubicBezTo>
                      <a:pt x="45613" y="22432"/>
                      <a:pt x="39517" y="15479"/>
                      <a:pt x="29896" y="16145"/>
                    </a:cubicBezTo>
                    <a:cubicBezTo>
                      <a:pt x="17038" y="17098"/>
                      <a:pt x="11323" y="29671"/>
                      <a:pt x="7322" y="39958"/>
                    </a:cubicBezTo>
                    <a:cubicBezTo>
                      <a:pt x="9418" y="40529"/>
                      <a:pt x="11513" y="41101"/>
                      <a:pt x="13609" y="41672"/>
                    </a:cubicBezTo>
                    <a:cubicBezTo>
                      <a:pt x="16942" y="25956"/>
                      <a:pt x="25515" y="13002"/>
                      <a:pt x="38755" y="3953"/>
                    </a:cubicBezTo>
                    <a:cubicBezTo>
                      <a:pt x="41041" y="2429"/>
                      <a:pt x="39040" y="-1095"/>
                      <a:pt x="36754" y="334"/>
                    </a:cubicBezTo>
                    <a:lnTo>
                      <a:pt x="36754" y="33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1" name="Freeform: Shape 8750">
                <a:extLst>
                  <a:ext uri="{FF2B5EF4-FFF2-40B4-BE49-F238E27FC236}">
                    <a16:creationId xmlns:a16="http://schemas.microsoft.com/office/drawing/2014/main" id="{F5C42CC9-C289-4B78-93C9-1AA604CA7519}"/>
                  </a:ext>
                </a:extLst>
              </p:cNvPr>
              <p:cNvSpPr/>
              <p:nvPr/>
            </p:nvSpPr>
            <p:spPr>
              <a:xfrm>
                <a:off x="6412227" y="2324074"/>
                <a:ext cx="92413" cy="176853"/>
              </a:xfrm>
              <a:custGeom>
                <a:avLst/>
                <a:gdLst>
                  <a:gd name="connsiteX0" fmla="*/ 3526 w 92413"/>
                  <a:gd name="connsiteY0" fmla="*/ 175571 h 176853"/>
                  <a:gd name="connsiteX1" fmla="*/ 91347 w 92413"/>
                  <a:gd name="connsiteY1" fmla="*/ 5931 h 176853"/>
                  <a:gd name="connsiteX2" fmla="*/ 86394 w 92413"/>
                  <a:gd name="connsiteY2" fmla="*/ 978 h 176853"/>
                  <a:gd name="connsiteX3" fmla="*/ 2 w 92413"/>
                  <a:gd name="connsiteY3" fmla="*/ 175095 h 176853"/>
                  <a:gd name="connsiteX4" fmla="*/ 3526 w 92413"/>
                  <a:gd name="connsiteY4" fmla="*/ 175571 h 176853"/>
                  <a:gd name="connsiteX5" fmla="*/ 3526 w 92413"/>
                  <a:gd name="connsiteY5" fmla="*/ 175571 h 176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413" h="176853">
                    <a:moveTo>
                      <a:pt x="3526" y="175571"/>
                    </a:moveTo>
                    <a:cubicBezTo>
                      <a:pt x="16766" y="108229"/>
                      <a:pt x="42198" y="54699"/>
                      <a:pt x="91347" y="5931"/>
                    </a:cubicBezTo>
                    <a:cubicBezTo>
                      <a:pt x="94585" y="2692"/>
                      <a:pt x="89728" y="-2070"/>
                      <a:pt x="86394" y="978"/>
                    </a:cubicBezTo>
                    <a:cubicBezTo>
                      <a:pt x="37912" y="44316"/>
                      <a:pt x="3431" y="109563"/>
                      <a:pt x="2" y="175095"/>
                    </a:cubicBezTo>
                    <a:cubicBezTo>
                      <a:pt x="-93" y="177095"/>
                      <a:pt x="3050" y="177571"/>
                      <a:pt x="3526" y="175571"/>
                    </a:cubicBezTo>
                    <a:lnTo>
                      <a:pt x="3526" y="17557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2" name="Freeform: Shape 8751">
                <a:extLst>
                  <a:ext uri="{FF2B5EF4-FFF2-40B4-BE49-F238E27FC236}">
                    <a16:creationId xmlns:a16="http://schemas.microsoft.com/office/drawing/2014/main" id="{70452F72-9F8F-4AF3-A7BC-602D9A864E20}"/>
                  </a:ext>
                </a:extLst>
              </p:cNvPr>
              <p:cNvSpPr/>
              <p:nvPr/>
            </p:nvSpPr>
            <p:spPr>
              <a:xfrm>
                <a:off x="6096840" y="2535521"/>
                <a:ext cx="317967" cy="162735"/>
              </a:xfrm>
              <a:custGeom>
                <a:avLst/>
                <a:gdLst>
                  <a:gd name="connsiteX0" fmla="*/ 4874 w 317967"/>
                  <a:gd name="connsiteY0" fmla="*/ 161768 h 162735"/>
                  <a:gd name="connsiteX1" fmla="*/ 312913 w 317967"/>
                  <a:gd name="connsiteY1" fmla="*/ 13273 h 162735"/>
                  <a:gd name="connsiteX2" fmla="*/ 315103 w 317967"/>
                  <a:gd name="connsiteY2" fmla="*/ 5463 h 162735"/>
                  <a:gd name="connsiteX3" fmla="*/ 778 w 317967"/>
                  <a:gd name="connsiteY3" fmla="*/ 157577 h 162735"/>
                  <a:gd name="connsiteX4" fmla="*/ 4874 w 317967"/>
                  <a:gd name="connsiteY4" fmla="*/ 161768 h 162735"/>
                  <a:gd name="connsiteX5" fmla="*/ 4874 w 317967"/>
                  <a:gd name="connsiteY5" fmla="*/ 161768 h 162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967" h="162735">
                    <a:moveTo>
                      <a:pt x="4874" y="161768"/>
                    </a:moveTo>
                    <a:cubicBezTo>
                      <a:pt x="76692" y="83282"/>
                      <a:pt x="199851" y="-8634"/>
                      <a:pt x="312913" y="13273"/>
                    </a:cubicBezTo>
                    <a:cubicBezTo>
                      <a:pt x="317961" y="14226"/>
                      <a:pt x="320151" y="6796"/>
                      <a:pt x="315103" y="5463"/>
                    </a:cubicBezTo>
                    <a:cubicBezTo>
                      <a:pt x="200232" y="-24922"/>
                      <a:pt x="71454" y="77757"/>
                      <a:pt x="778" y="157577"/>
                    </a:cubicBezTo>
                    <a:cubicBezTo>
                      <a:pt x="-1698" y="160530"/>
                      <a:pt x="2302" y="164625"/>
                      <a:pt x="4874" y="161768"/>
                    </a:cubicBezTo>
                    <a:lnTo>
                      <a:pt x="4874" y="1617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3" name="Freeform: Shape 8752">
                <a:extLst>
                  <a:ext uri="{FF2B5EF4-FFF2-40B4-BE49-F238E27FC236}">
                    <a16:creationId xmlns:a16="http://schemas.microsoft.com/office/drawing/2014/main" id="{2F3A291F-6C4B-44E4-ACCE-5817971FDDD1}"/>
                  </a:ext>
                </a:extLst>
              </p:cNvPr>
              <p:cNvSpPr/>
              <p:nvPr/>
            </p:nvSpPr>
            <p:spPr>
              <a:xfrm>
                <a:off x="6337130" y="2553516"/>
                <a:ext cx="118787" cy="311672"/>
              </a:xfrm>
              <a:custGeom>
                <a:avLst/>
                <a:gdLst>
                  <a:gd name="connsiteX0" fmla="*/ 99769 w 118787"/>
                  <a:gd name="connsiteY0" fmla="*/ 4613 h 311672"/>
                  <a:gd name="connsiteX1" fmla="*/ 900 w 118787"/>
                  <a:gd name="connsiteY1" fmla="*/ 305507 h 311672"/>
                  <a:gd name="connsiteX2" fmla="*/ 5948 w 118787"/>
                  <a:gd name="connsiteY2" fmla="*/ 310556 h 311672"/>
                  <a:gd name="connsiteX3" fmla="*/ 104912 w 118787"/>
                  <a:gd name="connsiteY3" fmla="*/ 1565 h 311672"/>
                  <a:gd name="connsiteX4" fmla="*/ 99769 w 118787"/>
                  <a:gd name="connsiteY4" fmla="*/ 4613 h 311672"/>
                  <a:gd name="connsiteX5" fmla="*/ 99769 w 118787"/>
                  <a:gd name="connsiteY5" fmla="*/ 4613 h 31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787" h="311672">
                    <a:moveTo>
                      <a:pt x="99769" y="4613"/>
                    </a:moveTo>
                    <a:cubicBezTo>
                      <a:pt x="141869" y="97672"/>
                      <a:pt x="58335" y="235689"/>
                      <a:pt x="900" y="305507"/>
                    </a:cubicBezTo>
                    <a:cubicBezTo>
                      <a:pt x="-1958" y="309032"/>
                      <a:pt x="2614" y="313889"/>
                      <a:pt x="5948" y="310556"/>
                    </a:cubicBezTo>
                    <a:cubicBezTo>
                      <a:pt x="73004" y="244547"/>
                      <a:pt x="151013" y="94433"/>
                      <a:pt x="104912" y="1565"/>
                    </a:cubicBezTo>
                    <a:cubicBezTo>
                      <a:pt x="103293" y="-1960"/>
                      <a:pt x="98245" y="1088"/>
                      <a:pt x="99769" y="4613"/>
                    </a:cubicBezTo>
                    <a:lnTo>
                      <a:pt x="99769" y="461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4" name="Freeform: Shape 8753">
                <a:extLst>
                  <a:ext uri="{FF2B5EF4-FFF2-40B4-BE49-F238E27FC236}">
                    <a16:creationId xmlns:a16="http://schemas.microsoft.com/office/drawing/2014/main" id="{CA378B3C-A50B-425C-A533-07EF8A8A2B9A}"/>
                  </a:ext>
                </a:extLst>
              </p:cNvPr>
              <p:cNvSpPr/>
              <p:nvPr/>
            </p:nvSpPr>
            <p:spPr>
              <a:xfrm>
                <a:off x="6181431" y="2450261"/>
                <a:ext cx="228344" cy="66918"/>
              </a:xfrm>
              <a:custGeom>
                <a:avLst/>
                <a:gdLst>
                  <a:gd name="connsiteX0" fmla="*/ 227178 w 228344"/>
                  <a:gd name="connsiteY0" fmla="*/ 60815 h 66918"/>
                  <a:gd name="connsiteX1" fmla="*/ 2769 w 228344"/>
                  <a:gd name="connsiteY1" fmla="*/ 3760 h 66918"/>
                  <a:gd name="connsiteX2" fmla="*/ 3817 w 228344"/>
                  <a:gd name="connsiteY2" fmla="*/ 11475 h 66918"/>
                  <a:gd name="connsiteX3" fmla="*/ 222892 w 228344"/>
                  <a:gd name="connsiteY3" fmla="*/ 66434 h 66918"/>
                  <a:gd name="connsiteX4" fmla="*/ 227178 w 228344"/>
                  <a:gd name="connsiteY4" fmla="*/ 60815 h 66918"/>
                  <a:gd name="connsiteX5" fmla="*/ 227178 w 228344"/>
                  <a:gd name="connsiteY5" fmla="*/ 60815 h 66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344" h="66918">
                    <a:moveTo>
                      <a:pt x="227178" y="60815"/>
                    </a:moveTo>
                    <a:cubicBezTo>
                      <a:pt x="162694" y="10904"/>
                      <a:pt x="83351" y="-9004"/>
                      <a:pt x="2769" y="3760"/>
                    </a:cubicBezTo>
                    <a:cubicBezTo>
                      <a:pt x="-1517" y="4427"/>
                      <a:pt x="-564" y="11951"/>
                      <a:pt x="3817" y="11475"/>
                    </a:cubicBezTo>
                    <a:cubicBezTo>
                      <a:pt x="83351" y="2617"/>
                      <a:pt x="156884" y="21381"/>
                      <a:pt x="222892" y="66434"/>
                    </a:cubicBezTo>
                    <a:cubicBezTo>
                      <a:pt x="226226" y="68530"/>
                      <a:pt x="230417" y="63291"/>
                      <a:pt x="227178" y="60815"/>
                    </a:cubicBezTo>
                    <a:lnTo>
                      <a:pt x="227178" y="6081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5" name="Freeform: Shape 8754">
                <a:extLst>
                  <a:ext uri="{FF2B5EF4-FFF2-40B4-BE49-F238E27FC236}">
                    <a16:creationId xmlns:a16="http://schemas.microsoft.com/office/drawing/2014/main" id="{F9E0B666-B69A-482B-B236-72794FB5A8D1}"/>
                  </a:ext>
                </a:extLst>
              </p:cNvPr>
              <p:cNvSpPr/>
              <p:nvPr/>
            </p:nvSpPr>
            <p:spPr>
              <a:xfrm>
                <a:off x="5822155" y="2979229"/>
                <a:ext cx="669321" cy="465247"/>
              </a:xfrm>
              <a:custGeom>
                <a:avLst/>
                <a:gdLst>
                  <a:gd name="connsiteX0" fmla="*/ 44863 w 669321"/>
                  <a:gd name="connsiteY0" fmla="*/ 0 h 465247"/>
                  <a:gd name="connsiteX1" fmla="*/ 0 w 669321"/>
                  <a:gd name="connsiteY1" fmla="*/ 141256 h 465247"/>
                  <a:gd name="connsiteX2" fmla="*/ 184785 w 669321"/>
                  <a:gd name="connsiteY2" fmla="*/ 202025 h 465247"/>
                  <a:gd name="connsiteX3" fmla="*/ 260985 w 669321"/>
                  <a:gd name="connsiteY3" fmla="*/ 452628 h 465247"/>
                  <a:gd name="connsiteX4" fmla="*/ 562832 w 669321"/>
                  <a:gd name="connsiteY4" fmla="*/ 362903 h 465247"/>
                  <a:gd name="connsiteX5" fmla="*/ 523399 w 669321"/>
                  <a:gd name="connsiteY5" fmla="*/ 230886 h 465247"/>
                  <a:gd name="connsiteX6" fmla="*/ 611886 w 669321"/>
                  <a:gd name="connsiteY6" fmla="*/ 289560 h 465247"/>
                  <a:gd name="connsiteX7" fmla="*/ 669322 w 669321"/>
                  <a:gd name="connsiteY7" fmla="*/ 180404 h 465247"/>
                  <a:gd name="connsiteX8" fmla="*/ 497396 w 669321"/>
                  <a:gd name="connsiteY8" fmla="*/ 71914 h 465247"/>
                  <a:gd name="connsiteX9" fmla="*/ 207740 w 669321"/>
                  <a:gd name="connsiteY9" fmla="*/ 29146 h 465247"/>
                  <a:gd name="connsiteX10" fmla="*/ 44863 w 669321"/>
                  <a:gd name="connsiteY10" fmla="*/ 0 h 46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321" h="465247">
                    <a:moveTo>
                      <a:pt x="44863" y="0"/>
                    </a:moveTo>
                    <a:lnTo>
                      <a:pt x="0" y="141256"/>
                    </a:lnTo>
                    <a:cubicBezTo>
                      <a:pt x="0" y="141256"/>
                      <a:pt x="116205" y="206121"/>
                      <a:pt x="184785" y="202025"/>
                    </a:cubicBezTo>
                    <a:cubicBezTo>
                      <a:pt x="184785" y="202025"/>
                      <a:pt x="236792" y="409194"/>
                      <a:pt x="260985" y="452628"/>
                    </a:cubicBezTo>
                    <a:cubicBezTo>
                      <a:pt x="291941" y="508064"/>
                      <a:pt x="562832" y="362903"/>
                      <a:pt x="562832" y="362903"/>
                    </a:cubicBezTo>
                    <a:lnTo>
                      <a:pt x="523399" y="230886"/>
                    </a:lnTo>
                    <a:lnTo>
                      <a:pt x="611886" y="289560"/>
                    </a:lnTo>
                    <a:lnTo>
                      <a:pt x="669322" y="180404"/>
                    </a:lnTo>
                    <a:lnTo>
                      <a:pt x="497396" y="71914"/>
                    </a:lnTo>
                    <a:cubicBezTo>
                      <a:pt x="497396" y="71914"/>
                      <a:pt x="374809" y="43053"/>
                      <a:pt x="207740" y="29146"/>
                    </a:cubicBezTo>
                    <a:cubicBezTo>
                      <a:pt x="137731" y="23241"/>
                      <a:pt x="44863" y="0"/>
                      <a:pt x="44863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6" name="Freeform: Shape 8755">
                <a:extLst>
                  <a:ext uri="{FF2B5EF4-FFF2-40B4-BE49-F238E27FC236}">
                    <a16:creationId xmlns:a16="http://schemas.microsoft.com/office/drawing/2014/main" id="{0146B491-14D1-4746-B0ED-5714F261F55E}"/>
                  </a:ext>
                </a:extLst>
              </p:cNvPr>
              <p:cNvSpPr/>
              <p:nvPr/>
            </p:nvSpPr>
            <p:spPr>
              <a:xfrm>
                <a:off x="6022788" y="3342131"/>
                <a:ext cx="593437" cy="406285"/>
              </a:xfrm>
              <a:custGeom>
                <a:avLst/>
                <a:gdLst>
                  <a:gd name="connsiteX0" fmla="*/ 60447 w 593437"/>
                  <a:gd name="connsiteY0" fmla="*/ 89821 h 406285"/>
                  <a:gd name="connsiteX1" fmla="*/ 7393 w 593437"/>
                  <a:gd name="connsiteY1" fmla="*/ 403860 h 406285"/>
                  <a:gd name="connsiteX2" fmla="*/ 590609 w 593437"/>
                  <a:gd name="connsiteY2" fmla="*/ 191738 h 406285"/>
                  <a:gd name="connsiteX3" fmla="*/ 362199 w 593437"/>
                  <a:gd name="connsiteY3" fmla="*/ 0 h 406285"/>
                  <a:gd name="connsiteX4" fmla="*/ 60447 w 593437"/>
                  <a:gd name="connsiteY4" fmla="*/ 89821 h 40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437" h="406285">
                    <a:moveTo>
                      <a:pt x="60447" y="89821"/>
                    </a:moveTo>
                    <a:cubicBezTo>
                      <a:pt x="60447" y="89821"/>
                      <a:pt x="-25183" y="379381"/>
                      <a:pt x="7393" y="403860"/>
                    </a:cubicBezTo>
                    <a:cubicBezTo>
                      <a:pt x="39969" y="428339"/>
                      <a:pt x="558033" y="261080"/>
                      <a:pt x="590609" y="191738"/>
                    </a:cubicBezTo>
                    <a:cubicBezTo>
                      <a:pt x="623280" y="122396"/>
                      <a:pt x="362199" y="0"/>
                      <a:pt x="362199" y="0"/>
                    </a:cubicBezTo>
                    <a:lnTo>
                      <a:pt x="60447" y="8982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7" name="Freeform: Shape 8756">
                <a:extLst>
                  <a:ext uri="{FF2B5EF4-FFF2-40B4-BE49-F238E27FC236}">
                    <a16:creationId xmlns:a16="http://schemas.microsoft.com/office/drawing/2014/main" id="{9CC6788B-1C66-4E5E-949D-3CF3A0820406}"/>
                  </a:ext>
                </a:extLst>
              </p:cNvPr>
              <p:cNvSpPr/>
              <p:nvPr/>
            </p:nvSpPr>
            <p:spPr>
              <a:xfrm>
                <a:off x="6156342" y="4031551"/>
                <a:ext cx="131109" cy="106530"/>
              </a:xfrm>
              <a:custGeom>
                <a:avLst/>
                <a:gdLst>
                  <a:gd name="connsiteX0" fmla="*/ 131110 w 131109"/>
                  <a:gd name="connsiteY0" fmla="*/ 11430 h 106530"/>
                  <a:gd name="connsiteX1" fmla="*/ 123775 w 131109"/>
                  <a:gd name="connsiteY1" fmla="*/ 83153 h 106530"/>
                  <a:gd name="connsiteX2" fmla="*/ 808 w 131109"/>
                  <a:gd name="connsiteY2" fmla="*/ 106108 h 106530"/>
                  <a:gd name="connsiteX3" fmla="*/ 38241 w 131109"/>
                  <a:gd name="connsiteY3" fmla="*/ 56007 h 106530"/>
                  <a:gd name="connsiteX4" fmla="*/ 53481 w 131109"/>
                  <a:gd name="connsiteY4" fmla="*/ 50673 h 106530"/>
                  <a:gd name="connsiteX5" fmla="*/ 52147 w 131109"/>
                  <a:gd name="connsiteY5" fmla="*/ 0 h 106530"/>
                  <a:gd name="connsiteX6" fmla="*/ 131110 w 131109"/>
                  <a:gd name="connsiteY6" fmla="*/ 11430 h 10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9" h="106530">
                    <a:moveTo>
                      <a:pt x="131110" y="11430"/>
                    </a:moveTo>
                    <a:lnTo>
                      <a:pt x="123775" y="83153"/>
                    </a:lnTo>
                    <a:cubicBezTo>
                      <a:pt x="123775" y="83153"/>
                      <a:pt x="4713" y="110204"/>
                      <a:pt x="808" y="106108"/>
                    </a:cubicBezTo>
                    <a:cubicBezTo>
                      <a:pt x="-3098" y="102108"/>
                      <a:pt x="6808" y="75438"/>
                      <a:pt x="38241" y="56007"/>
                    </a:cubicBezTo>
                    <a:lnTo>
                      <a:pt x="53481" y="50673"/>
                    </a:lnTo>
                    <a:lnTo>
                      <a:pt x="52147" y="0"/>
                    </a:lnTo>
                    <a:lnTo>
                      <a:pt x="131110" y="1143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8" name="Freeform: Shape 8757">
                <a:extLst>
                  <a:ext uri="{FF2B5EF4-FFF2-40B4-BE49-F238E27FC236}">
                    <a16:creationId xmlns:a16="http://schemas.microsoft.com/office/drawing/2014/main" id="{C24C1EA3-4C91-409E-818D-19F8F9B0B02B}"/>
                  </a:ext>
                </a:extLst>
              </p:cNvPr>
              <p:cNvSpPr/>
              <p:nvPr/>
            </p:nvSpPr>
            <p:spPr>
              <a:xfrm>
                <a:off x="6206309" y="4079580"/>
                <a:ext cx="17326" cy="12501"/>
              </a:xfrm>
              <a:custGeom>
                <a:avLst/>
                <a:gdLst>
                  <a:gd name="connsiteX0" fmla="*/ 16849 w 17326"/>
                  <a:gd name="connsiteY0" fmla="*/ 9979 h 12501"/>
                  <a:gd name="connsiteX1" fmla="*/ 2276 w 17326"/>
                  <a:gd name="connsiteY1" fmla="*/ 168 h 12501"/>
                  <a:gd name="connsiteX2" fmla="*/ 752 w 17326"/>
                  <a:gd name="connsiteY2" fmla="*/ 2740 h 12501"/>
                  <a:gd name="connsiteX3" fmla="*/ 14753 w 17326"/>
                  <a:gd name="connsiteY3" fmla="*/ 12074 h 12501"/>
                  <a:gd name="connsiteX4" fmla="*/ 16849 w 17326"/>
                  <a:gd name="connsiteY4" fmla="*/ 9979 h 12501"/>
                  <a:gd name="connsiteX5" fmla="*/ 16849 w 17326"/>
                  <a:gd name="connsiteY5" fmla="*/ 9979 h 1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26" h="12501">
                    <a:moveTo>
                      <a:pt x="16849" y="9979"/>
                    </a:moveTo>
                    <a:cubicBezTo>
                      <a:pt x="12467" y="5978"/>
                      <a:pt x="7610" y="2740"/>
                      <a:pt x="2276" y="168"/>
                    </a:cubicBezTo>
                    <a:cubicBezTo>
                      <a:pt x="561" y="-689"/>
                      <a:pt x="-963" y="1978"/>
                      <a:pt x="752" y="2740"/>
                    </a:cubicBezTo>
                    <a:cubicBezTo>
                      <a:pt x="5895" y="5121"/>
                      <a:pt x="10562" y="8169"/>
                      <a:pt x="14753" y="12074"/>
                    </a:cubicBezTo>
                    <a:cubicBezTo>
                      <a:pt x="16182" y="13408"/>
                      <a:pt x="18278" y="11312"/>
                      <a:pt x="16849" y="9979"/>
                    </a:cubicBezTo>
                    <a:lnTo>
                      <a:pt x="16849" y="997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59" name="Freeform: Shape 8758">
                <a:extLst>
                  <a:ext uri="{FF2B5EF4-FFF2-40B4-BE49-F238E27FC236}">
                    <a16:creationId xmlns:a16="http://schemas.microsoft.com/office/drawing/2014/main" id="{48BFFA70-8C0A-4400-A2C2-57A5FA8767AC}"/>
                  </a:ext>
                </a:extLst>
              </p:cNvPr>
              <p:cNvSpPr/>
              <p:nvPr/>
            </p:nvSpPr>
            <p:spPr>
              <a:xfrm>
                <a:off x="6208489" y="4066690"/>
                <a:ext cx="21748" cy="7896"/>
              </a:xfrm>
              <a:custGeom>
                <a:avLst/>
                <a:gdLst>
                  <a:gd name="connsiteX0" fmla="*/ 20955 w 21748"/>
                  <a:gd name="connsiteY0" fmla="*/ 5152 h 7896"/>
                  <a:gd name="connsiteX1" fmla="*/ 1429 w 21748"/>
                  <a:gd name="connsiteY1" fmla="*/ 9 h 7896"/>
                  <a:gd name="connsiteX2" fmla="*/ 1429 w 21748"/>
                  <a:gd name="connsiteY2" fmla="*/ 3057 h 7896"/>
                  <a:gd name="connsiteX3" fmla="*/ 19431 w 21748"/>
                  <a:gd name="connsiteY3" fmla="*/ 7724 h 7896"/>
                  <a:gd name="connsiteX4" fmla="*/ 20955 w 21748"/>
                  <a:gd name="connsiteY4" fmla="*/ 5152 h 7896"/>
                  <a:gd name="connsiteX5" fmla="*/ 20955 w 21748"/>
                  <a:gd name="connsiteY5" fmla="*/ 5152 h 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48" h="7896">
                    <a:moveTo>
                      <a:pt x="20955" y="5152"/>
                    </a:moveTo>
                    <a:cubicBezTo>
                      <a:pt x="14668" y="2295"/>
                      <a:pt x="8287" y="580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7810" y="3628"/>
                      <a:pt x="13621" y="5057"/>
                      <a:pt x="19431" y="7724"/>
                    </a:cubicBezTo>
                    <a:cubicBezTo>
                      <a:pt x="21145" y="8581"/>
                      <a:pt x="22765" y="6009"/>
                      <a:pt x="20955" y="5152"/>
                    </a:cubicBezTo>
                    <a:lnTo>
                      <a:pt x="20955" y="515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0" name="Freeform: Shape 8759">
                <a:extLst>
                  <a:ext uri="{FF2B5EF4-FFF2-40B4-BE49-F238E27FC236}">
                    <a16:creationId xmlns:a16="http://schemas.microsoft.com/office/drawing/2014/main" id="{4D4E5132-ACCB-4A01-8568-656E033A0B6A}"/>
                  </a:ext>
                </a:extLst>
              </p:cNvPr>
              <p:cNvSpPr/>
              <p:nvPr/>
            </p:nvSpPr>
            <p:spPr>
              <a:xfrm>
                <a:off x="6193987" y="4088169"/>
                <a:ext cx="14742" cy="14716"/>
              </a:xfrm>
              <a:custGeom>
                <a:avLst/>
                <a:gdLst>
                  <a:gd name="connsiteX0" fmla="*/ 14502 w 14742"/>
                  <a:gd name="connsiteY0" fmla="*/ 12533 h 14716"/>
                  <a:gd name="connsiteX1" fmla="*/ 2215 w 14742"/>
                  <a:gd name="connsiteY1" fmla="*/ 246 h 14716"/>
                  <a:gd name="connsiteX2" fmla="*/ 691 w 14742"/>
                  <a:gd name="connsiteY2" fmla="*/ 2818 h 14716"/>
                  <a:gd name="connsiteX3" fmla="*/ 11930 w 14742"/>
                  <a:gd name="connsiteY3" fmla="*/ 13962 h 14716"/>
                  <a:gd name="connsiteX4" fmla="*/ 14502 w 14742"/>
                  <a:gd name="connsiteY4" fmla="*/ 12533 h 14716"/>
                  <a:gd name="connsiteX5" fmla="*/ 14502 w 14742"/>
                  <a:gd name="connsiteY5" fmla="*/ 12533 h 1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42" h="14716">
                    <a:moveTo>
                      <a:pt x="14502" y="12533"/>
                    </a:moveTo>
                    <a:cubicBezTo>
                      <a:pt x="11264" y="7485"/>
                      <a:pt x="7263" y="3485"/>
                      <a:pt x="2215" y="246"/>
                    </a:cubicBezTo>
                    <a:cubicBezTo>
                      <a:pt x="596" y="-802"/>
                      <a:pt x="-928" y="1770"/>
                      <a:pt x="691" y="2818"/>
                    </a:cubicBezTo>
                    <a:cubicBezTo>
                      <a:pt x="5358" y="5771"/>
                      <a:pt x="8882" y="9295"/>
                      <a:pt x="11930" y="13962"/>
                    </a:cubicBezTo>
                    <a:cubicBezTo>
                      <a:pt x="12883" y="15677"/>
                      <a:pt x="15550" y="14153"/>
                      <a:pt x="14502" y="12533"/>
                    </a:cubicBezTo>
                    <a:lnTo>
                      <a:pt x="14502" y="1253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1" name="Freeform: Shape 8760">
                <a:extLst>
                  <a:ext uri="{FF2B5EF4-FFF2-40B4-BE49-F238E27FC236}">
                    <a16:creationId xmlns:a16="http://schemas.microsoft.com/office/drawing/2014/main" id="{DB1656D9-E415-4F07-8996-180772DB1F60}"/>
                  </a:ext>
                </a:extLst>
              </p:cNvPr>
              <p:cNvSpPr/>
              <p:nvPr/>
            </p:nvSpPr>
            <p:spPr>
              <a:xfrm>
                <a:off x="6177604" y="4096462"/>
                <a:ext cx="15633" cy="12516"/>
              </a:xfrm>
              <a:custGeom>
                <a:avLst/>
                <a:gdLst>
                  <a:gd name="connsiteX0" fmla="*/ 15169 w 15633"/>
                  <a:gd name="connsiteY0" fmla="*/ 9955 h 12516"/>
                  <a:gd name="connsiteX1" fmla="*/ 2215 w 15633"/>
                  <a:gd name="connsiteY1" fmla="*/ 240 h 12516"/>
                  <a:gd name="connsiteX2" fmla="*/ 691 w 15633"/>
                  <a:gd name="connsiteY2" fmla="*/ 2812 h 12516"/>
                  <a:gd name="connsiteX3" fmla="*/ 12978 w 15633"/>
                  <a:gd name="connsiteY3" fmla="*/ 12051 h 12516"/>
                  <a:gd name="connsiteX4" fmla="*/ 15169 w 15633"/>
                  <a:gd name="connsiteY4" fmla="*/ 9955 h 12516"/>
                  <a:gd name="connsiteX5" fmla="*/ 15169 w 15633"/>
                  <a:gd name="connsiteY5" fmla="*/ 9955 h 12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33" h="12516">
                    <a:moveTo>
                      <a:pt x="15169" y="9955"/>
                    </a:moveTo>
                    <a:cubicBezTo>
                      <a:pt x="11168" y="6241"/>
                      <a:pt x="6882" y="3097"/>
                      <a:pt x="2215" y="240"/>
                    </a:cubicBezTo>
                    <a:cubicBezTo>
                      <a:pt x="596" y="-808"/>
                      <a:pt x="-928" y="1859"/>
                      <a:pt x="691" y="2812"/>
                    </a:cubicBezTo>
                    <a:cubicBezTo>
                      <a:pt x="5168" y="5479"/>
                      <a:pt x="9168" y="8527"/>
                      <a:pt x="12978" y="12051"/>
                    </a:cubicBezTo>
                    <a:cubicBezTo>
                      <a:pt x="14407" y="13480"/>
                      <a:pt x="16598" y="11289"/>
                      <a:pt x="15169" y="9955"/>
                    </a:cubicBezTo>
                    <a:lnTo>
                      <a:pt x="15169" y="995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2" name="Freeform: Shape 8761">
                <a:extLst>
                  <a:ext uri="{FF2B5EF4-FFF2-40B4-BE49-F238E27FC236}">
                    <a16:creationId xmlns:a16="http://schemas.microsoft.com/office/drawing/2014/main" id="{7D0A60A6-FD48-4644-AB68-4106CA36A6FC}"/>
                  </a:ext>
                </a:extLst>
              </p:cNvPr>
              <p:cNvSpPr/>
              <p:nvPr/>
            </p:nvSpPr>
            <p:spPr>
              <a:xfrm>
                <a:off x="6242635" y="4080323"/>
                <a:ext cx="41443" cy="37484"/>
              </a:xfrm>
              <a:custGeom>
                <a:avLst/>
                <a:gdLst>
                  <a:gd name="connsiteX0" fmla="*/ 40340 w 41443"/>
                  <a:gd name="connsiteY0" fmla="*/ 853 h 37484"/>
                  <a:gd name="connsiteX1" fmla="*/ 335 w 41443"/>
                  <a:gd name="connsiteY1" fmla="*/ 36381 h 37484"/>
                  <a:gd name="connsiteX2" fmla="*/ 3288 w 41443"/>
                  <a:gd name="connsiteY2" fmla="*/ 35619 h 37484"/>
                  <a:gd name="connsiteX3" fmla="*/ 39578 w 41443"/>
                  <a:gd name="connsiteY3" fmla="*/ 3806 h 37484"/>
                  <a:gd name="connsiteX4" fmla="*/ 40340 w 41443"/>
                  <a:gd name="connsiteY4" fmla="*/ 853 h 37484"/>
                  <a:gd name="connsiteX5" fmla="*/ 40340 w 41443"/>
                  <a:gd name="connsiteY5" fmla="*/ 853 h 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43" h="37484">
                    <a:moveTo>
                      <a:pt x="40340" y="853"/>
                    </a:moveTo>
                    <a:cubicBezTo>
                      <a:pt x="17861" y="-4100"/>
                      <a:pt x="-2904" y="13140"/>
                      <a:pt x="335" y="36381"/>
                    </a:cubicBezTo>
                    <a:cubicBezTo>
                      <a:pt x="621" y="38286"/>
                      <a:pt x="3478" y="37524"/>
                      <a:pt x="3288" y="35619"/>
                    </a:cubicBezTo>
                    <a:cubicBezTo>
                      <a:pt x="430" y="14569"/>
                      <a:pt x="19575" y="-671"/>
                      <a:pt x="39578" y="3806"/>
                    </a:cubicBezTo>
                    <a:cubicBezTo>
                      <a:pt x="41483" y="4092"/>
                      <a:pt x="42245" y="1234"/>
                      <a:pt x="40340" y="853"/>
                    </a:cubicBezTo>
                    <a:lnTo>
                      <a:pt x="40340" y="85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3" name="Freeform: Shape 8762">
                <a:extLst>
                  <a:ext uri="{FF2B5EF4-FFF2-40B4-BE49-F238E27FC236}">
                    <a16:creationId xmlns:a16="http://schemas.microsoft.com/office/drawing/2014/main" id="{79DC691F-EFB3-47BF-9CA9-229A5F495EE5}"/>
                  </a:ext>
                </a:extLst>
              </p:cNvPr>
              <p:cNvSpPr/>
              <p:nvPr/>
            </p:nvSpPr>
            <p:spPr>
              <a:xfrm>
                <a:off x="6156713" y="4108916"/>
                <a:ext cx="125269" cy="30192"/>
              </a:xfrm>
              <a:custGeom>
                <a:avLst/>
                <a:gdLst>
                  <a:gd name="connsiteX0" fmla="*/ 123404 w 125269"/>
                  <a:gd name="connsiteY0" fmla="*/ 73 h 30192"/>
                  <a:gd name="connsiteX1" fmla="*/ 1103 w 125269"/>
                  <a:gd name="connsiteY1" fmla="*/ 27219 h 30192"/>
                  <a:gd name="connsiteX2" fmla="*/ 1865 w 125269"/>
                  <a:gd name="connsiteY2" fmla="*/ 30172 h 30192"/>
                  <a:gd name="connsiteX3" fmla="*/ 124166 w 125269"/>
                  <a:gd name="connsiteY3" fmla="*/ 3026 h 30192"/>
                  <a:gd name="connsiteX4" fmla="*/ 123404 w 125269"/>
                  <a:gd name="connsiteY4" fmla="*/ 73 h 30192"/>
                  <a:gd name="connsiteX5" fmla="*/ 123404 w 125269"/>
                  <a:gd name="connsiteY5" fmla="*/ 73 h 3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269" h="30192">
                    <a:moveTo>
                      <a:pt x="123404" y="73"/>
                    </a:moveTo>
                    <a:cubicBezTo>
                      <a:pt x="83018" y="10836"/>
                      <a:pt x="42251" y="19885"/>
                      <a:pt x="1103" y="27219"/>
                    </a:cubicBezTo>
                    <a:cubicBezTo>
                      <a:pt x="-802" y="27600"/>
                      <a:pt x="-40" y="30458"/>
                      <a:pt x="1865" y="30172"/>
                    </a:cubicBezTo>
                    <a:cubicBezTo>
                      <a:pt x="43013" y="22838"/>
                      <a:pt x="83780" y="13789"/>
                      <a:pt x="124166" y="3026"/>
                    </a:cubicBezTo>
                    <a:cubicBezTo>
                      <a:pt x="126071" y="2454"/>
                      <a:pt x="125309" y="-498"/>
                      <a:pt x="123404" y="73"/>
                    </a:cubicBezTo>
                    <a:lnTo>
                      <a:pt x="123404" y="7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4" name="Freeform: Shape 8763">
                <a:extLst>
                  <a:ext uri="{FF2B5EF4-FFF2-40B4-BE49-F238E27FC236}">
                    <a16:creationId xmlns:a16="http://schemas.microsoft.com/office/drawing/2014/main" id="{BA129660-1293-4ED1-8770-E3BB59237DA3}"/>
                  </a:ext>
                </a:extLst>
              </p:cNvPr>
              <p:cNvSpPr/>
              <p:nvPr/>
            </p:nvSpPr>
            <p:spPr>
              <a:xfrm>
                <a:off x="6662832" y="3682555"/>
                <a:ext cx="128292" cy="113332"/>
              </a:xfrm>
              <a:custGeom>
                <a:avLst/>
                <a:gdLst>
                  <a:gd name="connsiteX0" fmla="*/ 0 w 128292"/>
                  <a:gd name="connsiteY0" fmla="*/ 13525 h 113332"/>
                  <a:gd name="connsiteX1" fmla="*/ 70866 w 128292"/>
                  <a:gd name="connsiteY1" fmla="*/ 0 h 113332"/>
                  <a:gd name="connsiteX2" fmla="*/ 128207 w 128292"/>
                  <a:gd name="connsiteY2" fmla="*/ 111157 h 113332"/>
                  <a:gd name="connsiteX3" fmla="*/ 69437 w 128292"/>
                  <a:gd name="connsiteY3" fmla="*/ 89630 h 113332"/>
                  <a:gd name="connsiteX4" fmla="*/ 59912 w 128292"/>
                  <a:gd name="connsiteY4" fmla="*/ 76581 h 113332"/>
                  <a:gd name="connsiteX5" fmla="*/ 11811 w 128292"/>
                  <a:gd name="connsiteY5" fmla="*/ 92393 h 113332"/>
                  <a:gd name="connsiteX6" fmla="*/ 0 w 128292"/>
                  <a:gd name="connsiteY6" fmla="*/ 13525 h 11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292" h="113332">
                    <a:moveTo>
                      <a:pt x="0" y="13525"/>
                    </a:moveTo>
                    <a:lnTo>
                      <a:pt x="70866" y="0"/>
                    </a:lnTo>
                    <a:cubicBezTo>
                      <a:pt x="70866" y="0"/>
                      <a:pt x="130874" y="106299"/>
                      <a:pt x="128207" y="111157"/>
                    </a:cubicBezTo>
                    <a:cubicBezTo>
                      <a:pt x="125444" y="116015"/>
                      <a:pt x="97060" y="114300"/>
                      <a:pt x="69437" y="89630"/>
                    </a:cubicBezTo>
                    <a:lnTo>
                      <a:pt x="59912" y="76581"/>
                    </a:lnTo>
                    <a:lnTo>
                      <a:pt x="11811" y="92393"/>
                    </a:lnTo>
                    <a:lnTo>
                      <a:pt x="0" y="1352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5" name="Freeform: Shape 8764">
                <a:extLst>
                  <a:ext uri="{FF2B5EF4-FFF2-40B4-BE49-F238E27FC236}">
                    <a16:creationId xmlns:a16="http://schemas.microsoft.com/office/drawing/2014/main" id="{337512D6-FC9D-418C-83FF-1A2989B70E72}"/>
                  </a:ext>
                </a:extLst>
              </p:cNvPr>
              <p:cNvSpPr/>
              <p:nvPr/>
            </p:nvSpPr>
            <p:spPr>
              <a:xfrm>
                <a:off x="6720629" y="3743461"/>
                <a:ext cx="7997" cy="19486"/>
              </a:xfrm>
              <a:custGeom>
                <a:avLst/>
                <a:gdLst>
                  <a:gd name="connsiteX0" fmla="*/ 5258 w 7997"/>
                  <a:gd name="connsiteY0" fmla="*/ 816 h 19486"/>
                  <a:gd name="connsiteX1" fmla="*/ 19 w 7997"/>
                  <a:gd name="connsiteY1" fmla="*/ 17580 h 19486"/>
                  <a:gd name="connsiteX2" fmla="*/ 2972 w 7997"/>
                  <a:gd name="connsiteY2" fmla="*/ 18342 h 19486"/>
                  <a:gd name="connsiteX3" fmla="*/ 7830 w 7997"/>
                  <a:gd name="connsiteY3" fmla="*/ 2245 h 19486"/>
                  <a:gd name="connsiteX4" fmla="*/ 5258 w 7997"/>
                  <a:gd name="connsiteY4" fmla="*/ 816 h 19486"/>
                  <a:gd name="connsiteX5" fmla="*/ 5258 w 7997"/>
                  <a:gd name="connsiteY5" fmla="*/ 816 h 1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97" h="19486">
                    <a:moveTo>
                      <a:pt x="5258" y="816"/>
                    </a:moveTo>
                    <a:cubicBezTo>
                      <a:pt x="2686" y="6245"/>
                      <a:pt x="972" y="11675"/>
                      <a:pt x="19" y="17580"/>
                    </a:cubicBezTo>
                    <a:cubicBezTo>
                      <a:pt x="-266" y="19485"/>
                      <a:pt x="2686" y="20342"/>
                      <a:pt x="2972" y="18342"/>
                    </a:cubicBezTo>
                    <a:cubicBezTo>
                      <a:pt x="3829" y="12627"/>
                      <a:pt x="5353" y="7484"/>
                      <a:pt x="7830" y="2245"/>
                    </a:cubicBezTo>
                    <a:cubicBezTo>
                      <a:pt x="8687" y="531"/>
                      <a:pt x="6020" y="-994"/>
                      <a:pt x="5258" y="816"/>
                    </a:cubicBezTo>
                    <a:lnTo>
                      <a:pt x="5258" y="81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6" name="Freeform: Shape 8765">
                <a:extLst>
                  <a:ext uri="{FF2B5EF4-FFF2-40B4-BE49-F238E27FC236}">
                    <a16:creationId xmlns:a16="http://schemas.microsoft.com/office/drawing/2014/main" id="{C95733B7-4B01-49AB-8DE6-8B38842BFB13}"/>
                  </a:ext>
                </a:extLst>
              </p:cNvPr>
              <p:cNvSpPr/>
              <p:nvPr/>
            </p:nvSpPr>
            <p:spPr>
              <a:xfrm>
                <a:off x="6706534" y="3742227"/>
                <a:ext cx="4241" cy="22366"/>
              </a:xfrm>
              <a:custGeom>
                <a:avLst/>
                <a:gdLst>
                  <a:gd name="connsiteX0" fmla="*/ 589 w 4241"/>
                  <a:gd name="connsiteY0" fmla="*/ 1097 h 22366"/>
                  <a:gd name="connsiteX1" fmla="*/ 1255 w 4241"/>
                  <a:gd name="connsiteY1" fmla="*/ 21290 h 22366"/>
                  <a:gd name="connsiteX2" fmla="*/ 4208 w 4241"/>
                  <a:gd name="connsiteY2" fmla="*/ 20528 h 22366"/>
                  <a:gd name="connsiteX3" fmla="*/ 3541 w 4241"/>
                  <a:gd name="connsiteY3" fmla="*/ 1954 h 22366"/>
                  <a:gd name="connsiteX4" fmla="*/ 589 w 4241"/>
                  <a:gd name="connsiteY4" fmla="*/ 1097 h 22366"/>
                  <a:gd name="connsiteX5" fmla="*/ 589 w 4241"/>
                  <a:gd name="connsiteY5" fmla="*/ 1097 h 2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1" h="22366">
                    <a:moveTo>
                      <a:pt x="589" y="1097"/>
                    </a:moveTo>
                    <a:cubicBezTo>
                      <a:pt x="-364" y="7955"/>
                      <a:pt x="-173" y="14528"/>
                      <a:pt x="1255" y="21290"/>
                    </a:cubicBezTo>
                    <a:cubicBezTo>
                      <a:pt x="1636" y="23195"/>
                      <a:pt x="4589" y="22338"/>
                      <a:pt x="4208" y="20528"/>
                    </a:cubicBezTo>
                    <a:cubicBezTo>
                      <a:pt x="2875" y="14337"/>
                      <a:pt x="2684" y="8336"/>
                      <a:pt x="3541" y="1954"/>
                    </a:cubicBezTo>
                    <a:cubicBezTo>
                      <a:pt x="3732" y="-46"/>
                      <a:pt x="874" y="-808"/>
                      <a:pt x="589" y="1097"/>
                    </a:cubicBezTo>
                    <a:lnTo>
                      <a:pt x="589" y="109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67" name="Freeform: Shape 8766">
                <a:extLst>
                  <a:ext uri="{FF2B5EF4-FFF2-40B4-BE49-F238E27FC236}">
                    <a16:creationId xmlns:a16="http://schemas.microsoft.com/office/drawing/2014/main" id="{30BB49B9-E8DA-4C4B-B63C-499DC4D550BB}"/>
                  </a:ext>
                </a:extLst>
              </p:cNvPr>
              <p:cNvSpPr/>
              <p:nvPr/>
            </p:nvSpPr>
            <p:spPr>
              <a:xfrm>
                <a:off x="6732482" y="3754658"/>
                <a:ext cx="10822" cy="17583"/>
              </a:xfrm>
              <a:custGeom>
                <a:avLst/>
                <a:gdLst>
                  <a:gd name="connsiteX0" fmla="*/ 8265 w 10822"/>
                  <a:gd name="connsiteY0" fmla="*/ 478 h 17583"/>
                  <a:gd name="connsiteX1" fmla="*/ 73 w 10822"/>
                  <a:gd name="connsiteY1" fmla="*/ 15718 h 17583"/>
                  <a:gd name="connsiteX2" fmla="*/ 3026 w 10822"/>
                  <a:gd name="connsiteY2" fmla="*/ 16480 h 17583"/>
                  <a:gd name="connsiteX3" fmla="*/ 10455 w 10822"/>
                  <a:gd name="connsiteY3" fmla="*/ 2573 h 17583"/>
                  <a:gd name="connsiteX4" fmla="*/ 8265 w 10822"/>
                  <a:gd name="connsiteY4" fmla="*/ 478 h 17583"/>
                  <a:gd name="connsiteX5" fmla="*/ 8265 w 10822"/>
                  <a:gd name="connsiteY5" fmla="*/ 478 h 1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22" h="17583">
                    <a:moveTo>
                      <a:pt x="8265" y="478"/>
                    </a:moveTo>
                    <a:cubicBezTo>
                      <a:pt x="4359" y="5050"/>
                      <a:pt x="1692" y="10003"/>
                      <a:pt x="73" y="15718"/>
                    </a:cubicBezTo>
                    <a:cubicBezTo>
                      <a:pt x="-498" y="17623"/>
                      <a:pt x="2454" y="18385"/>
                      <a:pt x="3026" y="16480"/>
                    </a:cubicBezTo>
                    <a:cubicBezTo>
                      <a:pt x="4550" y="11146"/>
                      <a:pt x="6931" y="6669"/>
                      <a:pt x="10455" y="2573"/>
                    </a:cubicBezTo>
                    <a:cubicBezTo>
                      <a:pt x="11694" y="1145"/>
                      <a:pt x="9503" y="-951"/>
                      <a:pt x="8265" y="478"/>
                    </a:cubicBezTo>
                    <a:lnTo>
                      <a:pt x="8265" y="47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8978E88-EB1E-4490-B0D2-215A40AA8473}"/>
                  </a:ext>
                </a:extLst>
              </p:cNvPr>
              <p:cNvSpPr/>
              <p:nvPr/>
            </p:nvSpPr>
            <p:spPr>
              <a:xfrm>
                <a:off x="6745074" y="3767769"/>
                <a:ext cx="8447" cy="17806"/>
              </a:xfrm>
              <a:custGeom>
                <a:avLst/>
                <a:gdLst>
                  <a:gd name="connsiteX0" fmla="*/ 5673 w 8447"/>
                  <a:gd name="connsiteY0" fmla="*/ 797 h 17806"/>
                  <a:gd name="connsiteX1" fmla="*/ 53 w 8447"/>
                  <a:gd name="connsiteY1" fmla="*/ 15941 h 17806"/>
                  <a:gd name="connsiteX2" fmla="*/ 3006 w 8447"/>
                  <a:gd name="connsiteY2" fmla="*/ 16703 h 17806"/>
                  <a:gd name="connsiteX3" fmla="*/ 8245 w 8447"/>
                  <a:gd name="connsiteY3" fmla="*/ 2225 h 17806"/>
                  <a:gd name="connsiteX4" fmla="*/ 5673 w 8447"/>
                  <a:gd name="connsiteY4" fmla="*/ 797 h 17806"/>
                  <a:gd name="connsiteX5" fmla="*/ 5673 w 8447"/>
                  <a:gd name="connsiteY5" fmla="*/ 797 h 17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7" h="17806">
                    <a:moveTo>
                      <a:pt x="5673" y="797"/>
                    </a:moveTo>
                    <a:cubicBezTo>
                      <a:pt x="3292" y="5654"/>
                      <a:pt x="1482" y="10703"/>
                      <a:pt x="53" y="15941"/>
                    </a:cubicBezTo>
                    <a:cubicBezTo>
                      <a:pt x="-423" y="17846"/>
                      <a:pt x="2435" y="18608"/>
                      <a:pt x="3006" y="16703"/>
                    </a:cubicBezTo>
                    <a:cubicBezTo>
                      <a:pt x="4340" y="11655"/>
                      <a:pt x="6054" y="6988"/>
                      <a:pt x="8245" y="2225"/>
                    </a:cubicBezTo>
                    <a:cubicBezTo>
                      <a:pt x="9197" y="606"/>
                      <a:pt x="6530" y="-1013"/>
                      <a:pt x="5673" y="797"/>
                    </a:cubicBezTo>
                    <a:lnTo>
                      <a:pt x="5673" y="79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1384752-C6A2-4E72-B347-5A3BB23407E9}"/>
                  </a:ext>
                </a:extLst>
              </p:cNvPr>
              <p:cNvSpPr/>
              <p:nvPr/>
            </p:nvSpPr>
            <p:spPr>
              <a:xfrm>
                <a:off x="6700549" y="3687889"/>
                <a:ext cx="46325" cy="32606"/>
              </a:xfrm>
              <a:custGeom>
                <a:avLst/>
                <a:gdLst>
                  <a:gd name="connsiteX0" fmla="*/ 2 w 46325"/>
                  <a:gd name="connsiteY0" fmla="*/ 1429 h 32606"/>
                  <a:gd name="connsiteX1" fmla="*/ 45532 w 46325"/>
                  <a:gd name="connsiteY1" fmla="*/ 29623 h 32606"/>
                  <a:gd name="connsiteX2" fmla="*/ 44008 w 46325"/>
                  <a:gd name="connsiteY2" fmla="*/ 27051 h 32606"/>
                  <a:gd name="connsiteX3" fmla="*/ 3050 w 46325"/>
                  <a:gd name="connsiteY3" fmla="*/ 1429 h 32606"/>
                  <a:gd name="connsiteX4" fmla="*/ 2 w 46325"/>
                  <a:gd name="connsiteY4" fmla="*/ 1429 h 32606"/>
                  <a:gd name="connsiteX5" fmla="*/ 2 w 46325"/>
                  <a:gd name="connsiteY5" fmla="*/ 1429 h 32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25" h="32606">
                    <a:moveTo>
                      <a:pt x="2" y="1429"/>
                    </a:moveTo>
                    <a:cubicBezTo>
                      <a:pt x="1812" y="24479"/>
                      <a:pt x="23910" y="39243"/>
                      <a:pt x="45532" y="29623"/>
                    </a:cubicBezTo>
                    <a:cubicBezTo>
                      <a:pt x="47341" y="28861"/>
                      <a:pt x="45722" y="26194"/>
                      <a:pt x="44008" y="27051"/>
                    </a:cubicBezTo>
                    <a:cubicBezTo>
                      <a:pt x="24481" y="35719"/>
                      <a:pt x="4669" y="22003"/>
                      <a:pt x="3050" y="1429"/>
                    </a:cubicBezTo>
                    <a:cubicBezTo>
                      <a:pt x="2955" y="-476"/>
                      <a:pt x="-93" y="-476"/>
                      <a:pt x="2" y="1429"/>
                    </a:cubicBezTo>
                    <a:lnTo>
                      <a:pt x="2" y="142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A818DA2-6B36-4937-9214-21B7CA0E84BB}"/>
                  </a:ext>
                </a:extLst>
              </p:cNvPr>
              <p:cNvSpPr/>
              <p:nvPr/>
            </p:nvSpPr>
            <p:spPr>
              <a:xfrm>
                <a:off x="6727832" y="3681899"/>
                <a:ext cx="64075" cy="112374"/>
              </a:xfrm>
              <a:custGeom>
                <a:avLst/>
                <a:gdLst>
                  <a:gd name="connsiteX0" fmla="*/ 246 w 64075"/>
                  <a:gd name="connsiteY0" fmla="*/ 2276 h 112374"/>
                  <a:gd name="connsiteX1" fmla="*/ 61301 w 64075"/>
                  <a:gd name="connsiteY1" fmla="*/ 111623 h 112374"/>
                  <a:gd name="connsiteX2" fmla="*/ 63873 w 64075"/>
                  <a:gd name="connsiteY2" fmla="*/ 110099 h 112374"/>
                  <a:gd name="connsiteX3" fmla="*/ 2818 w 64075"/>
                  <a:gd name="connsiteY3" fmla="*/ 752 h 112374"/>
                  <a:gd name="connsiteX4" fmla="*/ 246 w 64075"/>
                  <a:gd name="connsiteY4" fmla="*/ 2276 h 112374"/>
                  <a:gd name="connsiteX5" fmla="*/ 246 w 64075"/>
                  <a:gd name="connsiteY5" fmla="*/ 2276 h 11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075" h="112374">
                    <a:moveTo>
                      <a:pt x="246" y="2276"/>
                    </a:moveTo>
                    <a:cubicBezTo>
                      <a:pt x="22154" y="37899"/>
                      <a:pt x="42537" y="74285"/>
                      <a:pt x="61301" y="111623"/>
                    </a:cubicBezTo>
                    <a:cubicBezTo>
                      <a:pt x="62159" y="113337"/>
                      <a:pt x="64826" y="111813"/>
                      <a:pt x="63873" y="110099"/>
                    </a:cubicBezTo>
                    <a:cubicBezTo>
                      <a:pt x="45014" y="72761"/>
                      <a:pt x="24725" y="36375"/>
                      <a:pt x="2818" y="752"/>
                    </a:cubicBezTo>
                    <a:cubicBezTo>
                      <a:pt x="1770" y="-963"/>
                      <a:pt x="-802" y="561"/>
                      <a:pt x="246" y="2276"/>
                    </a:cubicBezTo>
                    <a:lnTo>
                      <a:pt x="246" y="227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EE532EA-3DEE-4BD6-A661-641371D39055}"/>
                  </a:ext>
                </a:extLst>
              </p:cNvPr>
              <p:cNvSpPr/>
              <p:nvPr/>
            </p:nvSpPr>
            <p:spPr>
              <a:xfrm>
                <a:off x="6067144" y="3310918"/>
                <a:ext cx="308142" cy="92976"/>
              </a:xfrm>
              <a:custGeom>
                <a:avLst/>
                <a:gdLst>
                  <a:gd name="connsiteX0" fmla="*/ 2661 w 308142"/>
                  <a:gd name="connsiteY0" fmla="*/ 92935 h 92976"/>
                  <a:gd name="connsiteX1" fmla="*/ 305175 w 308142"/>
                  <a:gd name="connsiteY1" fmla="*/ 8544 h 92976"/>
                  <a:gd name="connsiteX2" fmla="*/ 302889 w 308142"/>
                  <a:gd name="connsiteY2" fmla="*/ 257 h 92976"/>
                  <a:gd name="connsiteX3" fmla="*/ 1518 w 308142"/>
                  <a:gd name="connsiteY3" fmla="*/ 88935 h 92976"/>
                  <a:gd name="connsiteX4" fmla="*/ 2661 w 308142"/>
                  <a:gd name="connsiteY4" fmla="*/ 92935 h 92976"/>
                  <a:gd name="connsiteX5" fmla="*/ 2661 w 308142"/>
                  <a:gd name="connsiteY5" fmla="*/ 92935 h 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142" h="92976">
                    <a:moveTo>
                      <a:pt x="2661" y="92935"/>
                    </a:moveTo>
                    <a:cubicBezTo>
                      <a:pt x="105150" y="74076"/>
                      <a:pt x="206782" y="42453"/>
                      <a:pt x="305175" y="8544"/>
                    </a:cubicBezTo>
                    <a:cubicBezTo>
                      <a:pt x="310414" y="6734"/>
                      <a:pt x="308128" y="-1553"/>
                      <a:pt x="302889" y="257"/>
                    </a:cubicBezTo>
                    <a:cubicBezTo>
                      <a:pt x="203543" y="35214"/>
                      <a:pt x="103150" y="61407"/>
                      <a:pt x="1518" y="88935"/>
                    </a:cubicBezTo>
                    <a:cubicBezTo>
                      <a:pt x="-1149" y="89601"/>
                      <a:pt x="-6" y="93411"/>
                      <a:pt x="2661" y="92935"/>
                    </a:cubicBezTo>
                    <a:lnTo>
                      <a:pt x="2661" y="9293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69EFE38-D301-4101-B41F-A09AABC7D6D5}"/>
                  </a:ext>
                </a:extLst>
              </p:cNvPr>
              <p:cNvSpPr/>
              <p:nvPr/>
            </p:nvSpPr>
            <p:spPr>
              <a:xfrm>
                <a:off x="6055188" y="3270030"/>
                <a:ext cx="308914" cy="87283"/>
              </a:xfrm>
              <a:custGeom>
                <a:avLst/>
                <a:gdLst>
                  <a:gd name="connsiteX0" fmla="*/ 2901 w 308914"/>
                  <a:gd name="connsiteY0" fmla="*/ 87246 h 87283"/>
                  <a:gd name="connsiteX1" fmla="*/ 306368 w 308914"/>
                  <a:gd name="connsiteY1" fmla="*/ 7332 h 87283"/>
                  <a:gd name="connsiteX2" fmla="*/ 304367 w 308914"/>
                  <a:gd name="connsiteY2" fmla="*/ 188 h 87283"/>
                  <a:gd name="connsiteX3" fmla="*/ 1663 w 308914"/>
                  <a:gd name="connsiteY3" fmla="*/ 82674 h 87283"/>
                  <a:gd name="connsiteX4" fmla="*/ 2901 w 308914"/>
                  <a:gd name="connsiteY4" fmla="*/ 87246 h 87283"/>
                  <a:gd name="connsiteX5" fmla="*/ 2901 w 308914"/>
                  <a:gd name="connsiteY5" fmla="*/ 87246 h 87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914" h="87283">
                    <a:moveTo>
                      <a:pt x="2901" y="87246"/>
                    </a:moveTo>
                    <a:cubicBezTo>
                      <a:pt x="105485" y="68387"/>
                      <a:pt x="206736" y="37907"/>
                      <a:pt x="306368" y="7332"/>
                    </a:cubicBezTo>
                    <a:cubicBezTo>
                      <a:pt x="310844" y="5903"/>
                      <a:pt x="308939" y="-1241"/>
                      <a:pt x="304367" y="188"/>
                    </a:cubicBezTo>
                    <a:cubicBezTo>
                      <a:pt x="204355" y="31811"/>
                      <a:pt x="102818" y="55623"/>
                      <a:pt x="1663" y="82674"/>
                    </a:cubicBezTo>
                    <a:cubicBezTo>
                      <a:pt x="-1290" y="83532"/>
                      <a:pt x="44" y="87723"/>
                      <a:pt x="2901" y="87246"/>
                    </a:cubicBezTo>
                    <a:lnTo>
                      <a:pt x="2901" y="8724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7E86904-14FC-417E-A71B-3C7FD76BEB11}"/>
                  </a:ext>
                </a:extLst>
              </p:cNvPr>
              <p:cNvSpPr/>
              <p:nvPr/>
            </p:nvSpPr>
            <p:spPr>
              <a:xfrm>
                <a:off x="6043611" y="3226491"/>
                <a:ext cx="309394" cy="79082"/>
              </a:xfrm>
              <a:custGeom>
                <a:avLst/>
                <a:gdLst>
                  <a:gd name="connsiteX0" fmla="*/ 2858 w 309394"/>
                  <a:gd name="connsiteY0" fmla="*/ 79064 h 79082"/>
                  <a:gd name="connsiteX1" fmla="*/ 307372 w 309394"/>
                  <a:gd name="connsiteY1" fmla="*/ 6008 h 79082"/>
                  <a:gd name="connsiteX2" fmla="*/ 305753 w 309394"/>
                  <a:gd name="connsiteY2" fmla="*/ 197 h 79082"/>
                  <a:gd name="connsiteX3" fmla="*/ 2858 w 309394"/>
                  <a:gd name="connsiteY3" fmla="*/ 72968 h 79082"/>
                  <a:gd name="connsiteX4" fmla="*/ 2858 w 309394"/>
                  <a:gd name="connsiteY4" fmla="*/ 79064 h 79082"/>
                  <a:gd name="connsiteX5" fmla="*/ 2858 w 309394"/>
                  <a:gd name="connsiteY5" fmla="*/ 79064 h 7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394" h="79082">
                    <a:moveTo>
                      <a:pt x="2858" y="79064"/>
                    </a:moveTo>
                    <a:cubicBezTo>
                      <a:pt x="107442" y="69825"/>
                      <a:pt x="209550" y="43822"/>
                      <a:pt x="307372" y="6008"/>
                    </a:cubicBezTo>
                    <a:cubicBezTo>
                      <a:pt x="310896" y="4674"/>
                      <a:pt x="309468" y="-1136"/>
                      <a:pt x="305753" y="197"/>
                    </a:cubicBezTo>
                    <a:cubicBezTo>
                      <a:pt x="206883" y="36583"/>
                      <a:pt x="107157" y="59062"/>
                      <a:pt x="2858" y="72968"/>
                    </a:cubicBezTo>
                    <a:cubicBezTo>
                      <a:pt x="-857" y="73635"/>
                      <a:pt x="-1047" y="79445"/>
                      <a:pt x="2858" y="79064"/>
                    </a:cubicBezTo>
                    <a:lnTo>
                      <a:pt x="2858" y="7906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5FDD8762-EE25-4667-8FCC-8E734F9B9ECF}"/>
                  </a:ext>
                </a:extLst>
              </p:cNvPr>
              <p:cNvSpPr/>
              <p:nvPr/>
            </p:nvSpPr>
            <p:spPr>
              <a:xfrm>
                <a:off x="6033623" y="3196060"/>
                <a:ext cx="296060" cy="69401"/>
              </a:xfrm>
              <a:custGeom>
                <a:avLst/>
                <a:gdLst>
                  <a:gd name="connsiteX0" fmla="*/ 1987 w 296060"/>
                  <a:gd name="connsiteY0" fmla="*/ 69395 h 69401"/>
                  <a:gd name="connsiteX1" fmla="*/ 293929 w 296060"/>
                  <a:gd name="connsiteY1" fmla="*/ 5958 h 69401"/>
                  <a:gd name="connsiteX2" fmla="*/ 292309 w 296060"/>
                  <a:gd name="connsiteY2" fmla="*/ 148 h 69401"/>
                  <a:gd name="connsiteX3" fmla="*/ 1416 w 296060"/>
                  <a:gd name="connsiteY3" fmla="*/ 65394 h 69401"/>
                  <a:gd name="connsiteX4" fmla="*/ 1987 w 296060"/>
                  <a:gd name="connsiteY4" fmla="*/ 69395 h 69401"/>
                  <a:gd name="connsiteX5" fmla="*/ 1987 w 296060"/>
                  <a:gd name="connsiteY5" fmla="*/ 69395 h 6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060" h="69401">
                    <a:moveTo>
                      <a:pt x="1987" y="69395"/>
                    </a:moveTo>
                    <a:cubicBezTo>
                      <a:pt x="100857" y="58727"/>
                      <a:pt x="199250" y="35867"/>
                      <a:pt x="293929" y="5958"/>
                    </a:cubicBezTo>
                    <a:cubicBezTo>
                      <a:pt x="297643" y="4815"/>
                      <a:pt x="296119" y="-995"/>
                      <a:pt x="292309" y="148"/>
                    </a:cubicBezTo>
                    <a:cubicBezTo>
                      <a:pt x="196202" y="28437"/>
                      <a:pt x="100095" y="48440"/>
                      <a:pt x="1416" y="65394"/>
                    </a:cubicBezTo>
                    <a:cubicBezTo>
                      <a:pt x="-775" y="65775"/>
                      <a:pt x="-299" y="69585"/>
                      <a:pt x="1987" y="69395"/>
                    </a:cubicBezTo>
                    <a:lnTo>
                      <a:pt x="1987" y="6939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584F515-2818-49B7-95C2-A61AA52A846C}"/>
                  </a:ext>
                </a:extLst>
              </p:cNvPr>
              <p:cNvSpPr/>
              <p:nvPr/>
            </p:nvSpPr>
            <p:spPr>
              <a:xfrm>
                <a:off x="6412745" y="3146400"/>
                <a:ext cx="56173" cy="106773"/>
              </a:xfrm>
              <a:custGeom>
                <a:avLst/>
                <a:gdLst>
                  <a:gd name="connsiteX0" fmla="*/ 4437 w 56173"/>
                  <a:gd name="connsiteY0" fmla="*/ 105720 h 106773"/>
                  <a:gd name="connsiteX1" fmla="*/ 55872 w 56173"/>
                  <a:gd name="connsiteY1" fmla="*/ 4374 h 106773"/>
                  <a:gd name="connsiteX2" fmla="*/ 50919 w 56173"/>
                  <a:gd name="connsiteY2" fmla="*/ 1422 h 106773"/>
                  <a:gd name="connsiteX3" fmla="*/ 151 w 56173"/>
                  <a:gd name="connsiteY3" fmla="*/ 103816 h 106773"/>
                  <a:gd name="connsiteX4" fmla="*/ 4437 w 56173"/>
                  <a:gd name="connsiteY4" fmla="*/ 105720 h 106773"/>
                  <a:gd name="connsiteX5" fmla="*/ 4437 w 56173"/>
                  <a:gd name="connsiteY5" fmla="*/ 105720 h 10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173" h="106773">
                    <a:moveTo>
                      <a:pt x="4437" y="105720"/>
                    </a:moveTo>
                    <a:cubicBezTo>
                      <a:pt x="25488" y="75717"/>
                      <a:pt x="40537" y="37712"/>
                      <a:pt x="55872" y="4374"/>
                    </a:cubicBezTo>
                    <a:cubicBezTo>
                      <a:pt x="57396" y="1041"/>
                      <a:pt x="52729" y="-1817"/>
                      <a:pt x="50919" y="1422"/>
                    </a:cubicBezTo>
                    <a:cubicBezTo>
                      <a:pt x="33298" y="33807"/>
                      <a:pt x="11676" y="68764"/>
                      <a:pt x="151" y="103816"/>
                    </a:cubicBezTo>
                    <a:cubicBezTo>
                      <a:pt x="-802" y="106578"/>
                      <a:pt x="3008" y="107816"/>
                      <a:pt x="4437" y="105720"/>
                    </a:cubicBezTo>
                    <a:lnTo>
                      <a:pt x="4437" y="10572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416106-1FDC-4E5E-BEE6-855969EA3C08}"/>
                  </a:ext>
                </a:extLst>
              </p:cNvPr>
              <p:cNvSpPr/>
              <p:nvPr/>
            </p:nvSpPr>
            <p:spPr>
              <a:xfrm>
                <a:off x="6365335" y="3124568"/>
                <a:ext cx="73503" cy="100010"/>
              </a:xfrm>
              <a:custGeom>
                <a:avLst/>
                <a:gdLst>
                  <a:gd name="connsiteX0" fmla="*/ 3745 w 73503"/>
                  <a:gd name="connsiteY0" fmla="*/ 99358 h 100010"/>
                  <a:gd name="connsiteX1" fmla="*/ 73278 w 73503"/>
                  <a:gd name="connsiteY1" fmla="*/ 3537 h 100010"/>
                  <a:gd name="connsiteX2" fmla="*/ 67944 w 73503"/>
                  <a:gd name="connsiteY2" fmla="*/ 1251 h 100010"/>
                  <a:gd name="connsiteX3" fmla="*/ 602 w 73503"/>
                  <a:gd name="connsiteY3" fmla="*/ 96215 h 100010"/>
                  <a:gd name="connsiteX4" fmla="*/ 3745 w 73503"/>
                  <a:gd name="connsiteY4" fmla="*/ 99358 h 100010"/>
                  <a:gd name="connsiteX5" fmla="*/ 3745 w 73503"/>
                  <a:gd name="connsiteY5" fmla="*/ 99358 h 10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503" h="100010">
                    <a:moveTo>
                      <a:pt x="3745" y="99358"/>
                    </a:moveTo>
                    <a:cubicBezTo>
                      <a:pt x="30320" y="72212"/>
                      <a:pt x="59276" y="39351"/>
                      <a:pt x="73278" y="3537"/>
                    </a:cubicBezTo>
                    <a:cubicBezTo>
                      <a:pt x="74611" y="203"/>
                      <a:pt x="69658" y="-1226"/>
                      <a:pt x="67944" y="1251"/>
                    </a:cubicBezTo>
                    <a:cubicBezTo>
                      <a:pt x="45274" y="33160"/>
                      <a:pt x="26891" y="66592"/>
                      <a:pt x="602" y="96215"/>
                    </a:cubicBezTo>
                    <a:cubicBezTo>
                      <a:pt x="-1303" y="98311"/>
                      <a:pt x="1745" y="101359"/>
                      <a:pt x="3745" y="99358"/>
                    </a:cubicBezTo>
                    <a:lnTo>
                      <a:pt x="3745" y="993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07EC5E6-A206-4823-A8F8-DE2933889ECF}"/>
                  </a:ext>
                </a:extLst>
              </p:cNvPr>
              <p:cNvSpPr/>
              <p:nvPr/>
            </p:nvSpPr>
            <p:spPr>
              <a:xfrm>
                <a:off x="6334864" y="3097479"/>
                <a:ext cx="66610" cy="101344"/>
              </a:xfrm>
              <a:custGeom>
                <a:avLst/>
                <a:gdLst>
                  <a:gd name="connsiteX0" fmla="*/ 5737 w 66610"/>
                  <a:gd name="connsiteY0" fmla="*/ 99968 h 101344"/>
                  <a:gd name="connsiteX1" fmla="*/ 66030 w 66610"/>
                  <a:gd name="connsiteY1" fmla="*/ 5670 h 101344"/>
                  <a:gd name="connsiteX2" fmla="*/ 59458 w 66610"/>
                  <a:gd name="connsiteY2" fmla="*/ 1860 h 101344"/>
                  <a:gd name="connsiteX3" fmla="*/ 498 w 66610"/>
                  <a:gd name="connsiteY3" fmla="*/ 96920 h 101344"/>
                  <a:gd name="connsiteX4" fmla="*/ 5737 w 66610"/>
                  <a:gd name="connsiteY4" fmla="*/ 99968 h 101344"/>
                  <a:gd name="connsiteX5" fmla="*/ 5737 w 66610"/>
                  <a:gd name="connsiteY5" fmla="*/ 99968 h 10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10" h="101344">
                    <a:moveTo>
                      <a:pt x="5737" y="99968"/>
                    </a:moveTo>
                    <a:cubicBezTo>
                      <a:pt x="27645" y="69869"/>
                      <a:pt x="46790" y="37579"/>
                      <a:pt x="66030" y="5670"/>
                    </a:cubicBezTo>
                    <a:cubicBezTo>
                      <a:pt x="68602" y="1479"/>
                      <a:pt x="61935" y="-2426"/>
                      <a:pt x="59458" y="1860"/>
                    </a:cubicBezTo>
                    <a:cubicBezTo>
                      <a:pt x="40408" y="33864"/>
                      <a:pt x="19739" y="64916"/>
                      <a:pt x="498" y="96920"/>
                    </a:cubicBezTo>
                    <a:cubicBezTo>
                      <a:pt x="-1597" y="100349"/>
                      <a:pt x="3451" y="103111"/>
                      <a:pt x="5737" y="99968"/>
                    </a:cubicBezTo>
                    <a:lnTo>
                      <a:pt x="5737" y="999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6494E66-82CF-4B34-983A-D67CA15FFB9E}"/>
                  </a:ext>
                </a:extLst>
              </p:cNvPr>
              <p:cNvSpPr/>
              <p:nvPr/>
            </p:nvSpPr>
            <p:spPr>
              <a:xfrm>
                <a:off x="6303179" y="3074850"/>
                <a:ext cx="59159" cy="93219"/>
              </a:xfrm>
              <a:custGeom>
                <a:avLst/>
                <a:gdLst>
                  <a:gd name="connsiteX0" fmla="*/ 6276 w 59159"/>
                  <a:gd name="connsiteY0" fmla="*/ 91641 h 93219"/>
                  <a:gd name="connsiteX1" fmla="*/ 58568 w 59159"/>
                  <a:gd name="connsiteY1" fmla="*/ 6297 h 93219"/>
                  <a:gd name="connsiteX2" fmla="*/ 51233 w 59159"/>
                  <a:gd name="connsiteY2" fmla="*/ 2010 h 93219"/>
                  <a:gd name="connsiteX3" fmla="*/ 465 w 59159"/>
                  <a:gd name="connsiteY3" fmla="*/ 88307 h 93219"/>
                  <a:gd name="connsiteX4" fmla="*/ 6276 w 59159"/>
                  <a:gd name="connsiteY4" fmla="*/ 91641 h 93219"/>
                  <a:gd name="connsiteX5" fmla="*/ 6276 w 59159"/>
                  <a:gd name="connsiteY5" fmla="*/ 91641 h 9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59" h="93219">
                    <a:moveTo>
                      <a:pt x="6276" y="91641"/>
                    </a:moveTo>
                    <a:cubicBezTo>
                      <a:pt x="24468" y="63923"/>
                      <a:pt x="42661" y="35348"/>
                      <a:pt x="58568" y="6297"/>
                    </a:cubicBezTo>
                    <a:cubicBezTo>
                      <a:pt x="61235" y="1439"/>
                      <a:pt x="54186" y="-2562"/>
                      <a:pt x="51233" y="2010"/>
                    </a:cubicBezTo>
                    <a:cubicBezTo>
                      <a:pt x="33041" y="29728"/>
                      <a:pt x="16467" y="59256"/>
                      <a:pt x="465" y="88307"/>
                    </a:cubicBezTo>
                    <a:cubicBezTo>
                      <a:pt x="-1630" y="92022"/>
                      <a:pt x="3894" y="95260"/>
                      <a:pt x="6276" y="91641"/>
                    </a:cubicBezTo>
                    <a:lnTo>
                      <a:pt x="6276" y="9164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F4B02B4-A437-4563-AEAA-006BB273B864}"/>
                  </a:ext>
                </a:extLst>
              </p:cNvPr>
              <p:cNvSpPr/>
              <p:nvPr/>
            </p:nvSpPr>
            <p:spPr>
              <a:xfrm>
                <a:off x="6280491" y="3047763"/>
                <a:ext cx="39151" cy="74751"/>
              </a:xfrm>
              <a:custGeom>
                <a:avLst/>
                <a:gdLst>
                  <a:gd name="connsiteX0" fmla="*/ 3056 w 39151"/>
                  <a:gd name="connsiteY0" fmla="*/ 69579 h 74751"/>
                  <a:gd name="connsiteX1" fmla="*/ 1341 w 39151"/>
                  <a:gd name="connsiteY1" fmla="*/ 70722 h 74751"/>
                  <a:gd name="connsiteX2" fmla="*/ 4389 w 39151"/>
                  <a:gd name="connsiteY2" fmla="*/ 73770 h 74751"/>
                  <a:gd name="connsiteX3" fmla="*/ 17343 w 39151"/>
                  <a:gd name="connsiteY3" fmla="*/ 37384 h 74751"/>
                  <a:gd name="connsiteX4" fmla="*/ 38584 w 39151"/>
                  <a:gd name="connsiteY4" fmla="*/ 4809 h 74751"/>
                  <a:gd name="connsiteX5" fmla="*/ 33345 w 39151"/>
                  <a:gd name="connsiteY5" fmla="*/ 808 h 74751"/>
                  <a:gd name="connsiteX6" fmla="*/ 198 w 39151"/>
                  <a:gd name="connsiteY6" fmla="*/ 72627 h 74751"/>
                  <a:gd name="connsiteX7" fmla="*/ 4675 w 39151"/>
                  <a:gd name="connsiteY7" fmla="*/ 72055 h 74751"/>
                  <a:gd name="connsiteX8" fmla="*/ 3722 w 39151"/>
                  <a:gd name="connsiteY8" fmla="*/ 69769 h 74751"/>
                  <a:gd name="connsiteX9" fmla="*/ 3056 w 39151"/>
                  <a:gd name="connsiteY9" fmla="*/ 69579 h 74751"/>
                  <a:gd name="connsiteX10" fmla="*/ 3056 w 39151"/>
                  <a:gd name="connsiteY10" fmla="*/ 69579 h 7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151" h="74751">
                    <a:moveTo>
                      <a:pt x="3056" y="69579"/>
                    </a:moveTo>
                    <a:cubicBezTo>
                      <a:pt x="2484" y="69960"/>
                      <a:pt x="1912" y="70341"/>
                      <a:pt x="1341" y="70722"/>
                    </a:cubicBezTo>
                    <a:cubicBezTo>
                      <a:pt x="2389" y="71770"/>
                      <a:pt x="3437" y="72817"/>
                      <a:pt x="4389" y="73770"/>
                    </a:cubicBezTo>
                    <a:cubicBezTo>
                      <a:pt x="9818" y="62054"/>
                      <a:pt x="11628" y="49195"/>
                      <a:pt x="17343" y="37384"/>
                    </a:cubicBezTo>
                    <a:cubicBezTo>
                      <a:pt x="23153" y="25478"/>
                      <a:pt x="31345" y="15763"/>
                      <a:pt x="38584" y="4809"/>
                    </a:cubicBezTo>
                    <a:cubicBezTo>
                      <a:pt x="40775" y="1475"/>
                      <a:pt x="36107" y="-1478"/>
                      <a:pt x="33345" y="808"/>
                    </a:cubicBezTo>
                    <a:cubicBezTo>
                      <a:pt x="15819" y="15667"/>
                      <a:pt x="-2088" y="49195"/>
                      <a:pt x="198" y="72627"/>
                    </a:cubicBezTo>
                    <a:cubicBezTo>
                      <a:pt x="579" y="76151"/>
                      <a:pt x="5818" y="74818"/>
                      <a:pt x="4675" y="72055"/>
                    </a:cubicBezTo>
                    <a:cubicBezTo>
                      <a:pt x="4389" y="71293"/>
                      <a:pt x="4103" y="70531"/>
                      <a:pt x="3722" y="69769"/>
                    </a:cubicBezTo>
                    <a:cubicBezTo>
                      <a:pt x="3722" y="69579"/>
                      <a:pt x="3341" y="69388"/>
                      <a:pt x="3056" y="69579"/>
                    </a:cubicBezTo>
                    <a:lnTo>
                      <a:pt x="3056" y="6957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EF1048B-0D79-4763-8805-9CFFCCB9E68E}"/>
                  </a:ext>
                </a:extLst>
              </p:cNvPr>
              <p:cNvSpPr/>
              <p:nvPr/>
            </p:nvSpPr>
            <p:spPr>
              <a:xfrm>
                <a:off x="6011092" y="3150953"/>
                <a:ext cx="282390" cy="67557"/>
              </a:xfrm>
              <a:custGeom>
                <a:avLst/>
                <a:gdLst>
                  <a:gd name="connsiteX0" fmla="*/ 2325 w 282390"/>
                  <a:gd name="connsiteY0" fmla="*/ 67544 h 67557"/>
                  <a:gd name="connsiteX1" fmla="*/ 279693 w 282390"/>
                  <a:gd name="connsiteY1" fmla="*/ 7632 h 67557"/>
                  <a:gd name="connsiteX2" fmla="*/ 277693 w 282390"/>
                  <a:gd name="connsiteY2" fmla="*/ 203 h 67557"/>
                  <a:gd name="connsiteX3" fmla="*/ 1658 w 282390"/>
                  <a:gd name="connsiteY3" fmla="*/ 62972 h 67557"/>
                  <a:gd name="connsiteX4" fmla="*/ 2325 w 282390"/>
                  <a:gd name="connsiteY4" fmla="*/ 67544 h 67557"/>
                  <a:gd name="connsiteX5" fmla="*/ 2325 w 282390"/>
                  <a:gd name="connsiteY5" fmla="*/ 67544 h 6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390" h="67557">
                    <a:moveTo>
                      <a:pt x="2325" y="67544"/>
                    </a:moveTo>
                    <a:cubicBezTo>
                      <a:pt x="96813" y="57829"/>
                      <a:pt x="189015" y="35159"/>
                      <a:pt x="279693" y="7632"/>
                    </a:cubicBezTo>
                    <a:cubicBezTo>
                      <a:pt x="284456" y="6203"/>
                      <a:pt x="282360" y="-1321"/>
                      <a:pt x="277693" y="203"/>
                    </a:cubicBezTo>
                    <a:cubicBezTo>
                      <a:pt x="187396" y="30397"/>
                      <a:pt x="95480" y="48494"/>
                      <a:pt x="1658" y="62972"/>
                    </a:cubicBezTo>
                    <a:cubicBezTo>
                      <a:pt x="-913" y="63353"/>
                      <a:pt x="-342" y="67830"/>
                      <a:pt x="2325" y="67544"/>
                    </a:cubicBezTo>
                    <a:lnTo>
                      <a:pt x="2325" y="6754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A74C0C8-0B26-44F0-A35F-F0A85EFAE18A}"/>
                  </a:ext>
                </a:extLst>
              </p:cNvPr>
              <p:cNvSpPr/>
              <p:nvPr/>
            </p:nvSpPr>
            <p:spPr>
              <a:xfrm>
                <a:off x="5848313" y="2988828"/>
                <a:ext cx="43853" cy="139502"/>
              </a:xfrm>
              <a:custGeom>
                <a:avLst/>
                <a:gdLst>
                  <a:gd name="connsiteX0" fmla="*/ 40803 w 43853"/>
                  <a:gd name="connsiteY0" fmla="*/ 784 h 139502"/>
                  <a:gd name="connsiteX1" fmla="*/ 131 w 43853"/>
                  <a:gd name="connsiteY1" fmla="*/ 135086 h 139502"/>
                  <a:gd name="connsiteX2" fmla="*/ 7084 w 43853"/>
                  <a:gd name="connsiteY2" fmla="*/ 136991 h 139502"/>
                  <a:gd name="connsiteX3" fmla="*/ 43851 w 43853"/>
                  <a:gd name="connsiteY3" fmla="*/ 1641 h 139502"/>
                  <a:gd name="connsiteX4" fmla="*/ 40803 w 43853"/>
                  <a:gd name="connsiteY4" fmla="*/ 784 h 139502"/>
                  <a:gd name="connsiteX5" fmla="*/ 40803 w 43853"/>
                  <a:gd name="connsiteY5" fmla="*/ 784 h 13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853" h="139502">
                    <a:moveTo>
                      <a:pt x="40803" y="784"/>
                    </a:moveTo>
                    <a:cubicBezTo>
                      <a:pt x="21372" y="41551"/>
                      <a:pt x="11561" y="91366"/>
                      <a:pt x="131" y="135086"/>
                    </a:cubicBezTo>
                    <a:cubicBezTo>
                      <a:pt x="-1012" y="139563"/>
                      <a:pt x="5656" y="141373"/>
                      <a:pt x="7084" y="136991"/>
                    </a:cubicBezTo>
                    <a:cubicBezTo>
                      <a:pt x="20515" y="93938"/>
                      <a:pt x="38612" y="46504"/>
                      <a:pt x="43851" y="1641"/>
                    </a:cubicBezTo>
                    <a:cubicBezTo>
                      <a:pt x="43946" y="22"/>
                      <a:pt x="41470" y="-645"/>
                      <a:pt x="40803" y="784"/>
                    </a:cubicBezTo>
                    <a:lnTo>
                      <a:pt x="40803" y="78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FEDCE0E-7EDF-4488-8A51-6768D1C5FBF2}"/>
                  </a:ext>
                </a:extLst>
              </p:cNvPr>
              <p:cNvSpPr/>
              <p:nvPr/>
            </p:nvSpPr>
            <p:spPr>
              <a:xfrm>
                <a:off x="5879945" y="2991687"/>
                <a:ext cx="52148" cy="160153"/>
              </a:xfrm>
              <a:custGeom>
                <a:avLst/>
                <a:gdLst>
                  <a:gd name="connsiteX0" fmla="*/ 46604 w 52148"/>
                  <a:gd name="connsiteY0" fmla="*/ 1925 h 160153"/>
                  <a:gd name="connsiteX1" fmla="*/ 122 w 52148"/>
                  <a:gd name="connsiteY1" fmla="*/ 156135 h 160153"/>
                  <a:gd name="connsiteX2" fmla="*/ 6409 w 52148"/>
                  <a:gd name="connsiteY2" fmla="*/ 157849 h 160153"/>
                  <a:gd name="connsiteX3" fmla="*/ 52033 w 52148"/>
                  <a:gd name="connsiteY3" fmla="*/ 3354 h 160153"/>
                  <a:gd name="connsiteX4" fmla="*/ 46604 w 52148"/>
                  <a:gd name="connsiteY4" fmla="*/ 1925 h 160153"/>
                  <a:gd name="connsiteX5" fmla="*/ 46604 w 52148"/>
                  <a:gd name="connsiteY5" fmla="*/ 1925 h 16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48" h="160153">
                    <a:moveTo>
                      <a:pt x="46604" y="1925"/>
                    </a:moveTo>
                    <a:cubicBezTo>
                      <a:pt x="29650" y="52693"/>
                      <a:pt x="14029" y="104414"/>
                      <a:pt x="122" y="156135"/>
                    </a:cubicBezTo>
                    <a:cubicBezTo>
                      <a:pt x="-926" y="160230"/>
                      <a:pt x="5075" y="161850"/>
                      <a:pt x="6409" y="157849"/>
                    </a:cubicBezTo>
                    <a:cubicBezTo>
                      <a:pt x="23077" y="106986"/>
                      <a:pt x="38317" y="55170"/>
                      <a:pt x="52033" y="3354"/>
                    </a:cubicBezTo>
                    <a:cubicBezTo>
                      <a:pt x="52986" y="-75"/>
                      <a:pt x="47747" y="-1409"/>
                      <a:pt x="46604" y="1925"/>
                    </a:cubicBezTo>
                    <a:lnTo>
                      <a:pt x="46604" y="192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090E68A-3B5B-46F6-9AA5-D6E4A91524B2}"/>
                  </a:ext>
                </a:extLst>
              </p:cNvPr>
              <p:cNvSpPr/>
              <p:nvPr/>
            </p:nvSpPr>
            <p:spPr>
              <a:xfrm>
                <a:off x="5935887" y="3003404"/>
                <a:ext cx="42508" cy="161707"/>
              </a:xfrm>
              <a:custGeom>
                <a:avLst/>
                <a:gdLst>
                  <a:gd name="connsiteX0" fmla="*/ 38858 w 42508"/>
                  <a:gd name="connsiteY0" fmla="*/ 1352 h 161707"/>
                  <a:gd name="connsiteX1" fmla="*/ 92 w 42508"/>
                  <a:gd name="connsiteY1" fmla="*/ 157181 h 161707"/>
                  <a:gd name="connsiteX2" fmla="*/ 7140 w 42508"/>
                  <a:gd name="connsiteY2" fmla="*/ 159086 h 161707"/>
                  <a:gd name="connsiteX3" fmla="*/ 42478 w 42508"/>
                  <a:gd name="connsiteY3" fmla="*/ 2304 h 161707"/>
                  <a:gd name="connsiteX4" fmla="*/ 38858 w 42508"/>
                  <a:gd name="connsiteY4" fmla="*/ 1352 h 161707"/>
                  <a:gd name="connsiteX5" fmla="*/ 38858 w 42508"/>
                  <a:gd name="connsiteY5" fmla="*/ 1352 h 16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08" h="161707">
                    <a:moveTo>
                      <a:pt x="38858" y="1352"/>
                    </a:moveTo>
                    <a:cubicBezTo>
                      <a:pt x="23428" y="52311"/>
                      <a:pt x="10855" y="104984"/>
                      <a:pt x="92" y="157181"/>
                    </a:cubicBezTo>
                    <a:cubicBezTo>
                      <a:pt x="-861" y="161753"/>
                      <a:pt x="5902" y="163658"/>
                      <a:pt x="7140" y="159086"/>
                    </a:cubicBezTo>
                    <a:cubicBezTo>
                      <a:pt x="20951" y="107556"/>
                      <a:pt x="33429" y="54882"/>
                      <a:pt x="42478" y="2304"/>
                    </a:cubicBezTo>
                    <a:cubicBezTo>
                      <a:pt x="42859" y="18"/>
                      <a:pt x="39525" y="-1029"/>
                      <a:pt x="38858" y="1352"/>
                    </a:cubicBezTo>
                    <a:lnTo>
                      <a:pt x="38858" y="135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04" name="Freeform: Shape 8703">
                <a:extLst>
                  <a:ext uri="{FF2B5EF4-FFF2-40B4-BE49-F238E27FC236}">
                    <a16:creationId xmlns:a16="http://schemas.microsoft.com/office/drawing/2014/main" id="{BF06ED5B-2933-42A1-BAA6-D47366A1FCFA}"/>
                  </a:ext>
                </a:extLst>
              </p:cNvPr>
              <p:cNvSpPr/>
              <p:nvPr/>
            </p:nvSpPr>
            <p:spPr>
              <a:xfrm>
                <a:off x="5977180" y="3010239"/>
                <a:ext cx="47727" cy="173416"/>
              </a:xfrm>
              <a:custGeom>
                <a:avLst/>
                <a:gdLst>
                  <a:gd name="connsiteX0" fmla="*/ 5472 w 47727"/>
                  <a:gd name="connsiteY0" fmla="*/ 171491 h 173416"/>
                  <a:gd name="connsiteX1" fmla="*/ 47667 w 47727"/>
                  <a:gd name="connsiteY1" fmla="*/ 4327 h 173416"/>
                  <a:gd name="connsiteX2" fmla="*/ 41000 w 47727"/>
                  <a:gd name="connsiteY2" fmla="*/ 2518 h 173416"/>
                  <a:gd name="connsiteX3" fmla="*/ 138 w 47727"/>
                  <a:gd name="connsiteY3" fmla="*/ 170062 h 173416"/>
                  <a:gd name="connsiteX4" fmla="*/ 5472 w 47727"/>
                  <a:gd name="connsiteY4" fmla="*/ 171491 h 173416"/>
                  <a:gd name="connsiteX5" fmla="*/ 5472 w 47727"/>
                  <a:gd name="connsiteY5" fmla="*/ 171491 h 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727" h="173416">
                    <a:moveTo>
                      <a:pt x="5472" y="171491"/>
                    </a:moveTo>
                    <a:cubicBezTo>
                      <a:pt x="24712" y="117294"/>
                      <a:pt x="38142" y="61001"/>
                      <a:pt x="47667" y="4327"/>
                    </a:cubicBezTo>
                    <a:cubicBezTo>
                      <a:pt x="48429" y="-54"/>
                      <a:pt x="41762" y="-1864"/>
                      <a:pt x="41000" y="2518"/>
                    </a:cubicBezTo>
                    <a:cubicBezTo>
                      <a:pt x="31189" y="59477"/>
                      <a:pt x="16902" y="114722"/>
                      <a:pt x="138" y="170062"/>
                    </a:cubicBezTo>
                    <a:cubicBezTo>
                      <a:pt x="-910" y="173491"/>
                      <a:pt x="4329" y="174825"/>
                      <a:pt x="5472" y="171491"/>
                    </a:cubicBezTo>
                    <a:lnTo>
                      <a:pt x="5472" y="17149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05" name="Freeform: Shape 8704">
                <a:extLst>
                  <a:ext uri="{FF2B5EF4-FFF2-40B4-BE49-F238E27FC236}">
                    <a16:creationId xmlns:a16="http://schemas.microsoft.com/office/drawing/2014/main" id="{024E6E53-6FE3-4D3C-BD72-5BDA5E6443C9}"/>
                  </a:ext>
                </a:extLst>
              </p:cNvPr>
              <p:cNvSpPr/>
              <p:nvPr/>
            </p:nvSpPr>
            <p:spPr>
              <a:xfrm>
                <a:off x="6039406" y="3108204"/>
                <a:ext cx="247237" cy="50895"/>
              </a:xfrm>
              <a:custGeom>
                <a:avLst/>
                <a:gdLst>
                  <a:gd name="connsiteX0" fmla="*/ 2681 w 247237"/>
                  <a:gd name="connsiteY0" fmla="*/ 50857 h 50895"/>
                  <a:gd name="connsiteX1" fmla="*/ 244616 w 247237"/>
                  <a:gd name="connsiteY1" fmla="*/ 7042 h 50895"/>
                  <a:gd name="connsiteX2" fmla="*/ 242712 w 247237"/>
                  <a:gd name="connsiteY2" fmla="*/ 88 h 50895"/>
                  <a:gd name="connsiteX3" fmla="*/ 1634 w 247237"/>
                  <a:gd name="connsiteY3" fmla="*/ 46761 h 50895"/>
                  <a:gd name="connsiteX4" fmla="*/ 2681 w 247237"/>
                  <a:gd name="connsiteY4" fmla="*/ 50857 h 50895"/>
                  <a:gd name="connsiteX5" fmla="*/ 2681 w 247237"/>
                  <a:gd name="connsiteY5" fmla="*/ 50857 h 50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7237" h="50895">
                    <a:moveTo>
                      <a:pt x="2681" y="50857"/>
                    </a:moveTo>
                    <a:cubicBezTo>
                      <a:pt x="83453" y="37522"/>
                      <a:pt x="164035" y="21901"/>
                      <a:pt x="244616" y="7042"/>
                    </a:cubicBezTo>
                    <a:cubicBezTo>
                      <a:pt x="249189" y="6184"/>
                      <a:pt x="247283" y="-864"/>
                      <a:pt x="242712" y="88"/>
                    </a:cubicBezTo>
                    <a:cubicBezTo>
                      <a:pt x="162320" y="15424"/>
                      <a:pt x="81644" y="29902"/>
                      <a:pt x="1634" y="46761"/>
                    </a:cubicBezTo>
                    <a:cubicBezTo>
                      <a:pt x="-1224" y="47332"/>
                      <a:pt x="14" y="51333"/>
                      <a:pt x="2681" y="50857"/>
                    </a:cubicBezTo>
                    <a:lnTo>
                      <a:pt x="2681" y="5085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06" name="Freeform: Shape 8705">
                <a:extLst>
                  <a:ext uri="{FF2B5EF4-FFF2-40B4-BE49-F238E27FC236}">
                    <a16:creationId xmlns:a16="http://schemas.microsoft.com/office/drawing/2014/main" id="{0D2DE26D-595E-4990-8413-FF45436FD0CE}"/>
                  </a:ext>
                </a:extLst>
              </p:cNvPr>
              <p:cNvSpPr/>
              <p:nvPr/>
            </p:nvSpPr>
            <p:spPr>
              <a:xfrm>
                <a:off x="6065769" y="3047170"/>
                <a:ext cx="241887" cy="38725"/>
              </a:xfrm>
              <a:custGeom>
                <a:avLst/>
                <a:gdLst>
                  <a:gd name="connsiteX0" fmla="*/ 2608 w 241887"/>
                  <a:gd name="connsiteY0" fmla="*/ 38072 h 38725"/>
                  <a:gd name="connsiteX1" fmla="*/ 239018 w 241887"/>
                  <a:gd name="connsiteY1" fmla="*/ 7687 h 38725"/>
                  <a:gd name="connsiteX2" fmla="*/ 236923 w 241887"/>
                  <a:gd name="connsiteY2" fmla="*/ 67 h 38725"/>
                  <a:gd name="connsiteX3" fmla="*/ 2608 w 241887"/>
                  <a:gd name="connsiteY3" fmla="*/ 32738 h 38725"/>
                  <a:gd name="connsiteX4" fmla="*/ 2608 w 241887"/>
                  <a:gd name="connsiteY4" fmla="*/ 38072 h 38725"/>
                  <a:gd name="connsiteX5" fmla="*/ 2608 w 241887"/>
                  <a:gd name="connsiteY5" fmla="*/ 38072 h 3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887" h="38725">
                    <a:moveTo>
                      <a:pt x="2608" y="38072"/>
                    </a:moveTo>
                    <a:cubicBezTo>
                      <a:pt x="82237" y="42834"/>
                      <a:pt x="161104" y="20451"/>
                      <a:pt x="239018" y="7687"/>
                    </a:cubicBezTo>
                    <a:cubicBezTo>
                      <a:pt x="244066" y="6830"/>
                      <a:pt x="241876" y="-790"/>
                      <a:pt x="236923" y="67"/>
                    </a:cubicBezTo>
                    <a:cubicBezTo>
                      <a:pt x="158627" y="12831"/>
                      <a:pt x="82237" y="29976"/>
                      <a:pt x="2608" y="32738"/>
                    </a:cubicBezTo>
                    <a:cubicBezTo>
                      <a:pt x="-917" y="32833"/>
                      <a:pt x="-821" y="37881"/>
                      <a:pt x="2608" y="38072"/>
                    </a:cubicBezTo>
                    <a:lnTo>
                      <a:pt x="2608" y="3807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07" name="Freeform: Shape 8706">
                <a:extLst>
                  <a:ext uri="{FF2B5EF4-FFF2-40B4-BE49-F238E27FC236}">
                    <a16:creationId xmlns:a16="http://schemas.microsoft.com/office/drawing/2014/main" id="{8729FA63-10D9-4BBF-8B6C-665A0D29A895}"/>
                  </a:ext>
                </a:extLst>
              </p:cNvPr>
              <p:cNvSpPr/>
              <p:nvPr/>
            </p:nvSpPr>
            <p:spPr>
              <a:xfrm>
                <a:off x="6007808" y="3019722"/>
                <a:ext cx="67052" cy="171725"/>
              </a:xfrm>
              <a:custGeom>
                <a:avLst/>
                <a:gdLst>
                  <a:gd name="connsiteX0" fmla="*/ 5704 w 67052"/>
                  <a:gd name="connsiteY0" fmla="*/ 170676 h 171725"/>
                  <a:gd name="connsiteX1" fmla="*/ 67045 w 67052"/>
                  <a:gd name="connsiteY1" fmla="*/ 4179 h 171725"/>
                  <a:gd name="connsiteX2" fmla="*/ 58378 w 67052"/>
                  <a:gd name="connsiteY2" fmla="*/ 4179 h 171725"/>
                  <a:gd name="connsiteX3" fmla="*/ 466 w 67052"/>
                  <a:gd name="connsiteY3" fmla="*/ 166676 h 171725"/>
                  <a:gd name="connsiteX4" fmla="*/ 5704 w 67052"/>
                  <a:gd name="connsiteY4" fmla="*/ 170676 h 171725"/>
                  <a:gd name="connsiteX5" fmla="*/ 5704 w 67052"/>
                  <a:gd name="connsiteY5" fmla="*/ 170676 h 1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052" h="171725">
                    <a:moveTo>
                      <a:pt x="5704" y="170676"/>
                    </a:moveTo>
                    <a:cubicBezTo>
                      <a:pt x="42757" y="123242"/>
                      <a:pt x="64474" y="64377"/>
                      <a:pt x="67045" y="4179"/>
                    </a:cubicBezTo>
                    <a:cubicBezTo>
                      <a:pt x="67331" y="-1441"/>
                      <a:pt x="58854" y="-1345"/>
                      <a:pt x="58378" y="4179"/>
                    </a:cubicBezTo>
                    <a:cubicBezTo>
                      <a:pt x="53615" y="64853"/>
                      <a:pt x="35041" y="116574"/>
                      <a:pt x="466" y="166676"/>
                    </a:cubicBezTo>
                    <a:cubicBezTo>
                      <a:pt x="-1535" y="169724"/>
                      <a:pt x="3418" y="173629"/>
                      <a:pt x="5704" y="170676"/>
                    </a:cubicBezTo>
                    <a:lnTo>
                      <a:pt x="5704" y="17067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08" name="Freeform: Shape 8707">
                <a:extLst>
                  <a:ext uri="{FF2B5EF4-FFF2-40B4-BE49-F238E27FC236}">
                    <a16:creationId xmlns:a16="http://schemas.microsoft.com/office/drawing/2014/main" id="{876F9C2F-8907-4A06-A26D-2B1B2435DDA5}"/>
                  </a:ext>
                </a:extLst>
              </p:cNvPr>
              <p:cNvSpPr/>
              <p:nvPr/>
            </p:nvSpPr>
            <p:spPr>
              <a:xfrm>
                <a:off x="6135456" y="3420344"/>
                <a:ext cx="17789" cy="222171"/>
              </a:xfrm>
              <a:custGeom>
                <a:avLst/>
                <a:gdLst>
                  <a:gd name="connsiteX0" fmla="*/ 11502 w 17789"/>
                  <a:gd name="connsiteY0" fmla="*/ 3036 h 222171"/>
                  <a:gd name="connsiteX1" fmla="*/ 72 w 17789"/>
                  <a:gd name="connsiteY1" fmla="*/ 219635 h 222171"/>
                  <a:gd name="connsiteX2" fmla="*/ 5311 w 17789"/>
                  <a:gd name="connsiteY2" fmla="*/ 219635 h 222171"/>
                  <a:gd name="connsiteX3" fmla="*/ 17789 w 17789"/>
                  <a:gd name="connsiteY3" fmla="*/ 3036 h 222171"/>
                  <a:gd name="connsiteX4" fmla="*/ 11502 w 17789"/>
                  <a:gd name="connsiteY4" fmla="*/ 3036 h 222171"/>
                  <a:gd name="connsiteX5" fmla="*/ 11502 w 17789"/>
                  <a:gd name="connsiteY5" fmla="*/ 3036 h 22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89" h="222171">
                    <a:moveTo>
                      <a:pt x="11502" y="3036"/>
                    </a:moveTo>
                    <a:cubicBezTo>
                      <a:pt x="6168" y="74664"/>
                      <a:pt x="-785" y="147816"/>
                      <a:pt x="72" y="219635"/>
                    </a:cubicBezTo>
                    <a:cubicBezTo>
                      <a:pt x="72" y="223159"/>
                      <a:pt x="4930" y="222873"/>
                      <a:pt x="5311" y="219635"/>
                    </a:cubicBezTo>
                    <a:cubicBezTo>
                      <a:pt x="13979" y="148292"/>
                      <a:pt x="15217" y="74855"/>
                      <a:pt x="17789" y="3036"/>
                    </a:cubicBezTo>
                    <a:cubicBezTo>
                      <a:pt x="17884" y="-1060"/>
                      <a:pt x="11788" y="-964"/>
                      <a:pt x="11502" y="3036"/>
                    </a:cubicBezTo>
                    <a:lnTo>
                      <a:pt x="11502" y="303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09" name="Freeform: Shape 8708">
                <a:extLst>
                  <a:ext uri="{FF2B5EF4-FFF2-40B4-BE49-F238E27FC236}">
                    <a16:creationId xmlns:a16="http://schemas.microsoft.com/office/drawing/2014/main" id="{F4871A38-83E6-4289-A0F7-451E4C1469EC}"/>
                  </a:ext>
                </a:extLst>
              </p:cNvPr>
              <p:cNvSpPr/>
              <p:nvPr/>
            </p:nvSpPr>
            <p:spPr>
              <a:xfrm>
                <a:off x="6208315" y="3398000"/>
                <a:ext cx="68557" cy="182854"/>
              </a:xfrm>
              <a:custGeom>
                <a:avLst/>
                <a:gdLst>
                  <a:gd name="connsiteX0" fmla="*/ 174 w 68557"/>
                  <a:gd name="connsiteY0" fmla="*/ 3758 h 182854"/>
                  <a:gd name="connsiteX1" fmla="*/ 61801 w 68557"/>
                  <a:gd name="connsiteY1" fmla="*/ 180542 h 182854"/>
                  <a:gd name="connsiteX2" fmla="*/ 68373 w 68557"/>
                  <a:gd name="connsiteY2" fmla="*/ 178732 h 182854"/>
                  <a:gd name="connsiteX3" fmla="*/ 6080 w 68557"/>
                  <a:gd name="connsiteY3" fmla="*/ 2044 h 182854"/>
                  <a:gd name="connsiteX4" fmla="*/ 174 w 68557"/>
                  <a:gd name="connsiteY4" fmla="*/ 3758 h 182854"/>
                  <a:gd name="connsiteX5" fmla="*/ 174 w 68557"/>
                  <a:gd name="connsiteY5" fmla="*/ 3758 h 18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57" h="182854">
                    <a:moveTo>
                      <a:pt x="174" y="3758"/>
                    </a:moveTo>
                    <a:cubicBezTo>
                      <a:pt x="18558" y="62813"/>
                      <a:pt x="38084" y="123392"/>
                      <a:pt x="61801" y="180542"/>
                    </a:cubicBezTo>
                    <a:cubicBezTo>
                      <a:pt x="63420" y="184447"/>
                      <a:pt x="69707" y="183114"/>
                      <a:pt x="68373" y="178732"/>
                    </a:cubicBezTo>
                    <a:cubicBezTo>
                      <a:pt x="51228" y="119201"/>
                      <a:pt x="28654" y="59765"/>
                      <a:pt x="6080" y="2044"/>
                    </a:cubicBezTo>
                    <a:cubicBezTo>
                      <a:pt x="4651" y="-1481"/>
                      <a:pt x="-1064" y="-147"/>
                      <a:pt x="174" y="3758"/>
                    </a:cubicBezTo>
                    <a:lnTo>
                      <a:pt x="174" y="37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0" name="Freeform: Shape 8709">
                <a:extLst>
                  <a:ext uri="{FF2B5EF4-FFF2-40B4-BE49-F238E27FC236}">
                    <a16:creationId xmlns:a16="http://schemas.microsoft.com/office/drawing/2014/main" id="{F1524C0D-698A-47F8-B0F5-3E8FDF66822C}"/>
                  </a:ext>
                </a:extLst>
              </p:cNvPr>
              <p:cNvSpPr/>
              <p:nvPr/>
            </p:nvSpPr>
            <p:spPr>
              <a:xfrm>
                <a:off x="6217684" y="3401990"/>
                <a:ext cx="114883" cy="144110"/>
              </a:xfrm>
              <a:custGeom>
                <a:avLst/>
                <a:gdLst>
                  <a:gd name="connsiteX0" fmla="*/ 426 w 114883"/>
                  <a:gd name="connsiteY0" fmla="*/ 3292 h 144110"/>
                  <a:gd name="connsiteX1" fmla="*/ 112249 w 114883"/>
                  <a:gd name="connsiteY1" fmla="*/ 143596 h 144110"/>
                  <a:gd name="connsiteX2" fmla="*/ 114535 w 114883"/>
                  <a:gd name="connsiteY2" fmla="*/ 141310 h 144110"/>
                  <a:gd name="connsiteX3" fmla="*/ 4331 w 114883"/>
                  <a:gd name="connsiteY3" fmla="*/ 1006 h 144110"/>
                  <a:gd name="connsiteX4" fmla="*/ 426 w 114883"/>
                  <a:gd name="connsiteY4" fmla="*/ 3292 h 144110"/>
                  <a:gd name="connsiteX5" fmla="*/ 426 w 114883"/>
                  <a:gd name="connsiteY5" fmla="*/ 3292 h 14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883" h="144110">
                    <a:moveTo>
                      <a:pt x="426" y="3292"/>
                    </a:moveTo>
                    <a:cubicBezTo>
                      <a:pt x="34811" y="52251"/>
                      <a:pt x="69958" y="101114"/>
                      <a:pt x="112249" y="143596"/>
                    </a:cubicBezTo>
                    <a:cubicBezTo>
                      <a:pt x="113773" y="145120"/>
                      <a:pt x="115678" y="142929"/>
                      <a:pt x="114535" y="141310"/>
                    </a:cubicBezTo>
                    <a:cubicBezTo>
                      <a:pt x="77578" y="94637"/>
                      <a:pt x="38621" y="49774"/>
                      <a:pt x="4331" y="1006"/>
                    </a:cubicBezTo>
                    <a:cubicBezTo>
                      <a:pt x="2616" y="-1375"/>
                      <a:pt x="-1289" y="911"/>
                      <a:pt x="426" y="3292"/>
                    </a:cubicBezTo>
                    <a:lnTo>
                      <a:pt x="426" y="329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1" name="Freeform: Shape 8710">
                <a:extLst>
                  <a:ext uri="{FF2B5EF4-FFF2-40B4-BE49-F238E27FC236}">
                    <a16:creationId xmlns:a16="http://schemas.microsoft.com/office/drawing/2014/main" id="{30536752-D66E-44EC-8008-3C9361107660}"/>
                  </a:ext>
                </a:extLst>
              </p:cNvPr>
              <p:cNvSpPr/>
              <p:nvPr/>
            </p:nvSpPr>
            <p:spPr>
              <a:xfrm>
                <a:off x="6316300" y="3355718"/>
                <a:ext cx="161487" cy="133200"/>
              </a:xfrm>
              <a:custGeom>
                <a:avLst/>
                <a:gdLst>
                  <a:gd name="connsiteX0" fmla="*/ 869 w 161487"/>
                  <a:gd name="connsiteY0" fmla="*/ 4987 h 133200"/>
                  <a:gd name="connsiteX1" fmla="*/ 155460 w 161487"/>
                  <a:gd name="connsiteY1" fmla="*/ 132527 h 133200"/>
                  <a:gd name="connsiteX2" fmla="*/ 160318 w 161487"/>
                  <a:gd name="connsiteY2" fmla="*/ 126240 h 133200"/>
                  <a:gd name="connsiteX3" fmla="*/ 4393 w 161487"/>
                  <a:gd name="connsiteY3" fmla="*/ 510 h 133200"/>
                  <a:gd name="connsiteX4" fmla="*/ 869 w 161487"/>
                  <a:gd name="connsiteY4" fmla="*/ 4987 h 133200"/>
                  <a:gd name="connsiteX5" fmla="*/ 869 w 161487"/>
                  <a:gd name="connsiteY5" fmla="*/ 4987 h 13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487" h="133200">
                    <a:moveTo>
                      <a:pt x="869" y="4987"/>
                    </a:moveTo>
                    <a:cubicBezTo>
                      <a:pt x="50971" y="48612"/>
                      <a:pt x="101644" y="93284"/>
                      <a:pt x="155460" y="132527"/>
                    </a:cubicBezTo>
                    <a:cubicBezTo>
                      <a:pt x="159175" y="135194"/>
                      <a:pt x="163651" y="129288"/>
                      <a:pt x="160318" y="126240"/>
                    </a:cubicBezTo>
                    <a:cubicBezTo>
                      <a:pt x="111169" y="81473"/>
                      <a:pt x="57257" y="40896"/>
                      <a:pt x="4393" y="510"/>
                    </a:cubicBezTo>
                    <a:cubicBezTo>
                      <a:pt x="1726" y="-1490"/>
                      <a:pt x="-1607" y="2892"/>
                      <a:pt x="869" y="4987"/>
                    </a:cubicBezTo>
                    <a:lnTo>
                      <a:pt x="869" y="498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2" name="Freeform: Shape 8711">
                <a:extLst>
                  <a:ext uri="{FF2B5EF4-FFF2-40B4-BE49-F238E27FC236}">
                    <a16:creationId xmlns:a16="http://schemas.microsoft.com/office/drawing/2014/main" id="{BF73A076-FB9E-470C-A71B-A75EF9A8CFF5}"/>
                  </a:ext>
                </a:extLst>
              </p:cNvPr>
              <p:cNvSpPr/>
              <p:nvPr/>
            </p:nvSpPr>
            <p:spPr>
              <a:xfrm>
                <a:off x="6020557" y="3491335"/>
                <a:ext cx="588965" cy="250580"/>
              </a:xfrm>
              <a:custGeom>
                <a:avLst/>
                <a:gdLst>
                  <a:gd name="connsiteX0" fmla="*/ 671 w 588965"/>
                  <a:gd name="connsiteY0" fmla="*/ 237035 h 250580"/>
                  <a:gd name="connsiteX1" fmla="*/ 98493 w 588965"/>
                  <a:gd name="connsiteY1" fmla="*/ 217985 h 250580"/>
                  <a:gd name="connsiteX2" fmla="*/ 210602 w 588965"/>
                  <a:gd name="connsiteY2" fmla="*/ 184838 h 250580"/>
                  <a:gd name="connsiteX3" fmla="*/ 248226 w 588965"/>
                  <a:gd name="connsiteY3" fmla="*/ 185315 h 250580"/>
                  <a:gd name="connsiteX4" fmla="*/ 308615 w 588965"/>
                  <a:gd name="connsiteY4" fmla="*/ 153787 h 250580"/>
                  <a:gd name="connsiteX5" fmla="*/ 397673 w 588965"/>
                  <a:gd name="connsiteY5" fmla="*/ 108353 h 250580"/>
                  <a:gd name="connsiteX6" fmla="*/ 432059 w 588965"/>
                  <a:gd name="connsiteY6" fmla="*/ 110829 h 250580"/>
                  <a:gd name="connsiteX7" fmla="*/ 472826 w 588965"/>
                  <a:gd name="connsiteY7" fmla="*/ 85778 h 250580"/>
                  <a:gd name="connsiteX8" fmla="*/ 562361 w 588965"/>
                  <a:gd name="connsiteY8" fmla="*/ 30057 h 250580"/>
                  <a:gd name="connsiteX9" fmla="*/ 588840 w 588965"/>
                  <a:gd name="connsiteY9" fmla="*/ 6721 h 250580"/>
                  <a:gd name="connsiteX10" fmla="*/ 578458 w 588965"/>
                  <a:gd name="connsiteY10" fmla="*/ 3863 h 250580"/>
                  <a:gd name="connsiteX11" fmla="*/ 511688 w 588965"/>
                  <a:gd name="connsiteY11" fmla="*/ 17484 h 250580"/>
                  <a:gd name="connsiteX12" fmla="*/ 487208 w 588965"/>
                  <a:gd name="connsiteY12" fmla="*/ 39487 h 250580"/>
                  <a:gd name="connsiteX13" fmla="*/ 471587 w 588965"/>
                  <a:gd name="connsiteY13" fmla="*/ 66062 h 250580"/>
                  <a:gd name="connsiteX14" fmla="*/ 383957 w 588965"/>
                  <a:gd name="connsiteY14" fmla="*/ 94922 h 250580"/>
                  <a:gd name="connsiteX15" fmla="*/ 347476 w 588965"/>
                  <a:gd name="connsiteY15" fmla="*/ 98637 h 250580"/>
                  <a:gd name="connsiteX16" fmla="*/ 305852 w 588965"/>
                  <a:gd name="connsiteY16" fmla="*/ 139499 h 250580"/>
                  <a:gd name="connsiteX17" fmla="*/ 190695 w 588965"/>
                  <a:gd name="connsiteY17" fmla="*/ 173027 h 250580"/>
                  <a:gd name="connsiteX18" fmla="*/ 131830 w 588965"/>
                  <a:gd name="connsiteY18" fmla="*/ 181219 h 250580"/>
                  <a:gd name="connsiteX19" fmla="*/ 3148 w 588965"/>
                  <a:gd name="connsiteY19" fmla="*/ 233606 h 250580"/>
                  <a:gd name="connsiteX20" fmla="*/ 671 w 588965"/>
                  <a:gd name="connsiteY20" fmla="*/ 237035 h 250580"/>
                  <a:gd name="connsiteX21" fmla="*/ 671 w 588965"/>
                  <a:gd name="connsiteY21" fmla="*/ 237035 h 2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8965" h="250580">
                    <a:moveTo>
                      <a:pt x="671" y="237035"/>
                    </a:moveTo>
                    <a:cubicBezTo>
                      <a:pt x="37247" y="266658"/>
                      <a:pt x="66965" y="241893"/>
                      <a:pt x="98493" y="217985"/>
                    </a:cubicBezTo>
                    <a:cubicBezTo>
                      <a:pt x="143927" y="183600"/>
                      <a:pt x="161739" y="181409"/>
                      <a:pt x="210602" y="184838"/>
                    </a:cubicBezTo>
                    <a:cubicBezTo>
                      <a:pt x="223651" y="185791"/>
                      <a:pt x="234986" y="187315"/>
                      <a:pt x="248226" y="185315"/>
                    </a:cubicBezTo>
                    <a:cubicBezTo>
                      <a:pt x="271562" y="181790"/>
                      <a:pt x="292041" y="170265"/>
                      <a:pt x="308615" y="153787"/>
                    </a:cubicBezTo>
                    <a:cubicBezTo>
                      <a:pt x="341095" y="121497"/>
                      <a:pt x="322140" y="113496"/>
                      <a:pt x="397673" y="108353"/>
                    </a:cubicBezTo>
                    <a:cubicBezTo>
                      <a:pt x="419295" y="106829"/>
                      <a:pt x="410532" y="114639"/>
                      <a:pt x="432059" y="110829"/>
                    </a:cubicBezTo>
                    <a:cubicBezTo>
                      <a:pt x="450061" y="107686"/>
                      <a:pt x="461395" y="99494"/>
                      <a:pt x="472826" y="85778"/>
                    </a:cubicBezTo>
                    <a:cubicBezTo>
                      <a:pt x="505401" y="46535"/>
                      <a:pt x="486256" y="63490"/>
                      <a:pt x="562361" y="30057"/>
                    </a:cubicBezTo>
                    <a:cubicBezTo>
                      <a:pt x="578839" y="22818"/>
                      <a:pt x="585220" y="25104"/>
                      <a:pt x="588840" y="6721"/>
                    </a:cubicBezTo>
                    <a:cubicBezTo>
                      <a:pt x="590174" y="-42"/>
                      <a:pt x="580458" y="-2899"/>
                      <a:pt x="578458" y="3863"/>
                    </a:cubicBezTo>
                    <a:cubicBezTo>
                      <a:pt x="573695" y="20056"/>
                      <a:pt x="525403" y="11960"/>
                      <a:pt x="511688" y="17484"/>
                    </a:cubicBezTo>
                    <a:cubicBezTo>
                      <a:pt x="501686" y="21580"/>
                      <a:pt x="493590" y="31486"/>
                      <a:pt x="487208" y="39487"/>
                    </a:cubicBezTo>
                    <a:cubicBezTo>
                      <a:pt x="481398" y="46726"/>
                      <a:pt x="477969" y="60061"/>
                      <a:pt x="471587" y="66062"/>
                    </a:cubicBezTo>
                    <a:cubicBezTo>
                      <a:pt x="450537" y="86064"/>
                      <a:pt x="410246" y="92351"/>
                      <a:pt x="383957" y="94922"/>
                    </a:cubicBezTo>
                    <a:cubicBezTo>
                      <a:pt x="369860" y="96256"/>
                      <a:pt x="361097" y="92827"/>
                      <a:pt x="347476" y="98637"/>
                    </a:cubicBezTo>
                    <a:cubicBezTo>
                      <a:pt x="328522" y="106733"/>
                      <a:pt x="319187" y="125117"/>
                      <a:pt x="305852" y="139499"/>
                    </a:cubicBezTo>
                    <a:cubicBezTo>
                      <a:pt x="272801" y="175028"/>
                      <a:pt x="236415" y="175790"/>
                      <a:pt x="190695" y="173027"/>
                    </a:cubicBezTo>
                    <a:cubicBezTo>
                      <a:pt x="167930" y="171694"/>
                      <a:pt x="152119" y="171313"/>
                      <a:pt x="131830" y="181219"/>
                    </a:cubicBezTo>
                    <a:cubicBezTo>
                      <a:pt x="93445" y="200078"/>
                      <a:pt x="60869" y="272754"/>
                      <a:pt x="3148" y="233606"/>
                    </a:cubicBezTo>
                    <a:cubicBezTo>
                      <a:pt x="1338" y="232368"/>
                      <a:pt x="-1234" y="235511"/>
                      <a:pt x="671" y="237035"/>
                    </a:cubicBezTo>
                    <a:lnTo>
                      <a:pt x="671" y="23703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3" name="Freeform: Shape 8712">
                <a:extLst>
                  <a:ext uri="{FF2B5EF4-FFF2-40B4-BE49-F238E27FC236}">
                    <a16:creationId xmlns:a16="http://schemas.microsoft.com/office/drawing/2014/main" id="{1C1A0B1F-0149-4600-B530-E63BB0AC0CA5}"/>
                  </a:ext>
                </a:extLst>
              </p:cNvPr>
              <p:cNvSpPr/>
              <p:nvPr/>
            </p:nvSpPr>
            <p:spPr>
              <a:xfrm>
                <a:off x="6020241" y="3481276"/>
                <a:ext cx="581449" cy="236503"/>
              </a:xfrm>
              <a:custGeom>
                <a:avLst/>
                <a:gdLst>
                  <a:gd name="connsiteX0" fmla="*/ 580392 w 581449"/>
                  <a:gd name="connsiteY0" fmla="*/ 2016 h 236503"/>
                  <a:gd name="connsiteX1" fmla="*/ 482570 w 581449"/>
                  <a:gd name="connsiteY1" fmla="*/ 24305 h 236503"/>
                  <a:gd name="connsiteX2" fmla="*/ 461711 w 581449"/>
                  <a:gd name="connsiteY2" fmla="*/ 45831 h 236503"/>
                  <a:gd name="connsiteX3" fmla="*/ 381129 w 581449"/>
                  <a:gd name="connsiteY3" fmla="*/ 80788 h 236503"/>
                  <a:gd name="connsiteX4" fmla="*/ 324836 w 581449"/>
                  <a:gd name="connsiteY4" fmla="*/ 92313 h 236503"/>
                  <a:gd name="connsiteX5" fmla="*/ 266162 w 581449"/>
                  <a:gd name="connsiteY5" fmla="*/ 142415 h 236503"/>
                  <a:gd name="connsiteX6" fmla="*/ 158816 w 581449"/>
                  <a:gd name="connsiteY6" fmla="*/ 150416 h 236503"/>
                  <a:gd name="connsiteX7" fmla="*/ 5939 w 581449"/>
                  <a:gd name="connsiteY7" fmla="*/ 221377 h 236503"/>
                  <a:gd name="connsiteX8" fmla="*/ 415 w 581449"/>
                  <a:gd name="connsiteY8" fmla="*/ 224616 h 236503"/>
                  <a:gd name="connsiteX9" fmla="*/ 52802 w 581449"/>
                  <a:gd name="connsiteY9" fmla="*/ 229283 h 236503"/>
                  <a:gd name="connsiteX10" fmla="*/ 115477 w 581449"/>
                  <a:gd name="connsiteY10" fmla="*/ 175848 h 236503"/>
                  <a:gd name="connsiteX11" fmla="*/ 245398 w 581449"/>
                  <a:gd name="connsiteY11" fmla="*/ 155464 h 236503"/>
                  <a:gd name="connsiteX12" fmla="*/ 293309 w 581449"/>
                  <a:gd name="connsiteY12" fmla="*/ 126984 h 236503"/>
                  <a:gd name="connsiteX13" fmla="*/ 371795 w 581449"/>
                  <a:gd name="connsiteY13" fmla="*/ 83265 h 236503"/>
                  <a:gd name="connsiteX14" fmla="*/ 409704 w 581449"/>
                  <a:gd name="connsiteY14" fmla="*/ 85741 h 236503"/>
                  <a:gd name="connsiteX15" fmla="*/ 453710 w 581449"/>
                  <a:gd name="connsiteY15" fmla="*/ 60881 h 236503"/>
                  <a:gd name="connsiteX16" fmla="*/ 580202 w 581449"/>
                  <a:gd name="connsiteY16" fmla="*/ 4874 h 236503"/>
                  <a:gd name="connsiteX17" fmla="*/ 580392 w 581449"/>
                  <a:gd name="connsiteY17" fmla="*/ 2016 h 236503"/>
                  <a:gd name="connsiteX18" fmla="*/ 580392 w 581449"/>
                  <a:gd name="connsiteY18" fmla="*/ 2016 h 23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1449" h="236503">
                    <a:moveTo>
                      <a:pt x="580392" y="2016"/>
                    </a:moveTo>
                    <a:cubicBezTo>
                      <a:pt x="547150" y="-4080"/>
                      <a:pt x="509907" y="3731"/>
                      <a:pt x="482570" y="24305"/>
                    </a:cubicBezTo>
                    <a:cubicBezTo>
                      <a:pt x="473998" y="30782"/>
                      <a:pt x="469521" y="38973"/>
                      <a:pt x="461711" y="45831"/>
                    </a:cubicBezTo>
                    <a:cubicBezTo>
                      <a:pt x="438946" y="65548"/>
                      <a:pt x="412181" y="78026"/>
                      <a:pt x="381129" y="80788"/>
                    </a:cubicBezTo>
                    <a:cubicBezTo>
                      <a:pt x="357507" y="82884"/>
                      <a:pt x="345506" y="79550"/>
                      <a:pt x="324836" y="92313"/>
                    </a:cubicBezTo>
                    <a:cubicBezTo>
                      <a:pt x="303405" y="105553"/>
                      <a:pt x="289118" y="131842"/>
                      <a:pt x="266162" y="142415"/>
                    </a:cubicBezTo>
                    <a:cubicBezTo>
                      <a:pt x="230063" y="158988"/>
                      <a:pt x="195296" y="145939"/>
                      <a:pt x="158816" y="150416"/>
                    </a:cubicBezTo>
                    <a:cubicBezTo>
                      <a:pt x="122049" y="154893"/>
                      <a:pt x="27656" y="254810"/>
                      <a:pt x="5939" y="221377"/>
                    </a:cubicBezTo>
                    <a:cubicBezTo>
                      <a:pt x="3653" y="217948"/>
                      <a:pt x="-1490" y="220901"/>
                      <a:pt x="415" y="224616"/>
                    </a:cubicBezTo>
                    <a:cubicBezTo>
                      <a:pt x="9940" y="243094"/>
                      <a:pt x="37753" y="236236"/>
                      <a:pt x="52802" y="229283"/>
                    </a:cubicBezTo>
                    <a:cubicBezTo>
                      <a:pt x="77853" y="217758"/>
                      <a:pt x="93379" y="191373"/>
                      <a:pt x="115477" y="175848"/>
                    </a:cubicBezTo>
                    <a:cubicBezTo>
                      <a:pt x="159673" y="144701"/>
                      <a:pt x="199297" y="166704"/>
                      <a:pt x="245398" y="155464"/>
                    </a:cubicBezTo>
                    <a:cubicBezTo>
                      <a:pt x="264734" y="150797"/>
                      <a:pt x="278545" y="139843"/>
                      <a:pt x="293309" y="126984"/>
                    </a:cubicBezTo>
                    <a:cubicBezTo>
                      <a:pt x="318836" y="104696"/>
                      <a:pt x="327408" y="86598"/>
                      <a:pt x="371795" y="83265"/>
                    </a:cubicBezTo>
                    <a:cubicBezTo>
                      <a:pt x="383796" y="82312"/>
                      <a:pt x="397512" y="87741"/>
                      <a:pt x="409704" y="85741"/>
                    </a:cubicBezTo>
                    <a:cubicBezTo>
                      <a:pt x="430850" y="82407"/>
                      <a:pt x="439136" y="75740"/>
                      <a:pt x="453710" y="60881"/>
                    </a:cubicBezTo>
                    <a:cubicBezTo>
                      <a:pt x="492762" y="21257"/>
                      <a:pt x="520480" y="-460"/>
                      <a:pt x="580202" y="4874"/>
                    </a:cubicBezTo>
                    <a:cubicBezTo>
                      <a:pt x="581630" y="5160"/>
                      <a:pt x="582012" y="2397"/>
                      <a:pt x="580392" y="2016"/>
                    </a:cubicBezTo>
                    <a:lnTo>
                      <a:pt x="580392" y="201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4" name="Freeform: Shape 8713">
                <a:extLst>
                  <a:ext uri="{FF2B5EF4-FFF2-40B4-BE49-F238E27FC236}">
                    <a16:creationId xmlns:a16="http://schemas.microsoft.com/office/drawing/2014/main" id="{649573A0-C465-4134-B825-BA431C37CBAB}"/>
                  </a:ext>
                </a:extLst>
              </p:cNvPr>
              <p:cNvSpPr/>
              <p:nvPr/>
            </p:nvSpPr>
            <p:spPr>
              <a:xfrm>
                <a:off x="6702870" y="3769436"/>
                <a:ext cx="34952" cy="34795"/>
              </a:xfrm>
              <a:custGeom>
                <a:avLst/>
                <a:gdLst>
                  <a:gd name="connsiteX0" fmla="*/ 30828 w 34952"/>
                  <a:gd name="connsiteY0" fmla="*/ 1130 h 34795"/>
                  <a:gd name="connsiteX1" fmla="*/ 9873 w 34952"/>
                  <a:gd name="connsiteY1" fmla="*/ 2559 h 34795"/>
                  <a:gd name="connsiteX2" fmla="*/ 348 w 34952"/>
                  <a:gd name="connsiteY2" fmla="*/ 13798 h 34795"/>
                  <a:gd name="connsiteX3" fmla="*/ 15112 w 34952"/>
                  <a:gd name="connsiteY3" fmla="*/ 16465 h 34795"/>
                  <a:gd name="connsiteX4" fmla="*/ 29685 w 34952"/>
                  <a:gd name="connsiteY4" fmla="*/ 4273 h 34795"/>
                  <a:gd name="connsiteX5" fmla="*/ 27304 w 34952"/>
                  <a:gd name="connsiteY5" fmla="*/ 2463 h 34795"/>
                  <a:gd name="connsiteX6" fmla="*/ 19112 w 34952"/>
                  <a:gd name="connsiteY6" fmla="*/ 20656 h 34795"/>
                  <a:gd name="connsiteX7" fmla="*/ 22350 w 34952"/>
                  <a:gd name="connsiteY7" fmla="*/ 34182 h 34795"/>
                  <a:gd name="connsiteX8" fmla="*/ 32638 w 34952"/>
                  <a:gd name="connsiteY8" fmla="*/ 27705 h 34795"/>
                  <a:gd name="connsiteX9" fmla="*/ 32542 w 34952"/>
                  <a:gd name="connsiteY9" fmla="*/ 2654 h 34795"/>
                  <a:gd name="connsiteX10" fmla="*/ 29590 w 34952"/>
                  <a:gd name="connsiteY10" fmla="*/ 3416 h 34795"/>
                  <a:gd name="connsiteX11" fmla="*/ 31875 w 34952"/>
                  <a:gd name="connsiteY11" fmla="*/ 17227 h 34795"/>
                  <a:gd name="connsiteX12" fmla="*/ 30637 w 34952"/>
                  <a:gd name="connsiteY12" fmla="*/ 23990 h 34795"/>
                  <a:gd name="connsiteX13" fmla="*/ 29018 w 34952"/>
                  <a:gd name="connsiteY13" fmla="*/ 28276 h 34795"/>
                  <a:gd name="connsiteX14" fmla="*/ 21684 w 34952"/>
                  <a:gd name="connsiteY14" fmla="*/ 26657 h 34795"/>
                  <a:gd name="connsiteX15" fmla="*/ 22922 w 34952"/>
                  <a:gd name="connsiteY15" fmla="*/ 15322 h 34795"/>
                  <a:gd name="connsiteX16" fmla="*/ 29304 w 34952"/>
                  <a:gd name="connsiteY16" fmla="*/ 4559 h 34795"/>
                  <a:gd name="connsiteX17" fmla="*/ 26922 w 34952"/>
                  <a:gd name="connsiteY17" fmla="*/ 2749 h 34795"/>
                  <a:gd name="connsiteX18" fmla="*/ 18350 w 34952"/>
                  <a:gd name="connsiteY18" fmla="*/ 11798 h 34795"/>
                  <a:gd name="connsiteX19" fmla="*/ 5110 w 34952"/>
                  <a:gd name="connsiteY19" fmla="*/ 14179 h 34795"/>
                  <a:gd name="connsiteX20" fmla="*/ 6253 w 34952"/>
                  <a:gd name="connsiteY20" fmla="*/ 7893 h 34795"/>
                  <a:gd name="connsiteX21" fmla="*/ 9396 w 34952"/>
                  <a:gd name="connsiteY21" fmla="*/ 5988 h 34795"/>
                  <a:gd name="connsiteX22" fmla="*/ 15969 w 34952"/>
                  <a:gd name="connsiteY22" fmla="*/ 3606 h 34795"/>
                  <a:gd name="connsiteX23" fmla="*/ 29685 w 34952"/>
                  <a:gd name="connsiteY23" fmla="*/ 4083 h 34795"/>
                  <a:gd name="connsiteX24" fmla="*/ 30828 w 34952"/>
                  <a:gd name="connsiteY24" fmla="*/ 1130 h 34795"/>
                  <a:gd name="connsiteX25" fmla="*/ 30828 w 34952"/>
                  <a:gd name="connsiteY25" fmla="*/ 1130 h 3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952" h="34795">
                    <a:moveTo>
                      <a:pt x="30828" y="1130"/>
                    </a:moveTo>
                    <a:cubicBezTo>
                      <a:pt x="23779" y="-680"/>
                      <a:pt x="16540" y="-394"/>
                      <a:pt x="9873" y="2559"/>
                    </a:cubicBezTo>
                    <a:cubicBezTo>
                      <a:pt x="6158" y="4178"/>
                      <a:pt x="-1748" y="8464"/>
                      <a:pt x="348" y="13798"/>
                    </a:cubicBezTo>
                    <a:cubicBezTo>
                      <a:pt x="2443" y="18942"/>
                      <a:pt x="11111" y="17703"/>
                      <a:pt x="15112" y="16465"/>
                    </a:cubicBezTo>
                    <a:cubicBezTo>
                      <a:pt x="21493" y="14560"/>
                      <a:pt x="26637" y="10083"/>
                      <a:pt x="29685" y="4273"/>
                    </a:cubicBezTo>
                    <a:cubicBezTo>
                      <a:pt x="30542" y="2654"/>
                      <a:pt x="28637" y="1416"/>
                      <a:pt x="27304" y="2463"/>
                    </a:cubicBezTo>
                    <a:cubicBezTo>
                      <a:pt x="21684" y="7035"/>
                      <a:pt x="19874" y="13703"/>
                      <a:pt x="19112" y="20656"/>
                    </a:cubicBezTo>
                    <a:cubicBezTo>
                      <a:pt x="18636" y="24847"/>
                      <a:pt x="17493" y="31800"/>
                      <a:pt x="22350" y="34182"/>
                    </a:cubicBezTo>
                    <a:cubicBezTo>
                      <a:pt x="27208" y="36563"/>
                      <a:pt x="31018" y="31515"/>
                      <a:pt x="32638" y="27705"/>
                    </a:cubicBezTo>
                    <a:cubicBezTo>
                      <a:pt x="35971" y="19704"/>
                      <a:pt x="35495" y="10655"/>
                      <a:pt x="32542" y="2654"/>
                    </a:cubicBezTo>
                    <a:cubicBezTo>
                      <a:pt x="31875" y="844"/>
                      <a:pt x="28923" y="1606"/>
                      <a:pt x="29590" y="3416"/>
                    </a:cubicBezTo>
                    <a:cubicBezTo>
                      <a:pt x="31209" y="7893"/>
                      <a:pt x="32161" y="12465"/>
                      <a:pt x="31875" y="17227"/>
                    </a:cubicBezTo>
                    <a:cubicBezTo>
                      <a:pt x="31780" y="19513"/>
                      <a:pt x="31304" y="21799"/>
                      <a:pt x="30637" y="23990"/>
                    </a:cubicBezTo>
                    <a:cubicBezTo>
                      <a:pt x="30256" y="25419"/>
                      <a:pt x="29685" y="26847"/>
                      <a:pt x="29018" y="28276"/>
                    </a:cubicBezTo>
                    <a:cubicBezTo>
                      <a:pt x="23875" y="30086"/>
                      <a:pt x="21493" y="29610"/>
                      <a:pt x="21684" y="26657"/>
                    </a:cubicBezTo>
                    <a:cubicBezTo>
                      <a:pt x="20826" y="23609"/>
                      <a:pt x="22255" y="18275"/>
                      <a:pt x="22922" y="15322"/>
                    </a:cubicBezTo>
                    <a:cubicBezTo>
                      <a:pt x="23970" y="11036"/>
                      <a:pt x="25875" y="7416"/>
                      <a:pt x="29304" y="4559"/>
                    </a:cubicBezTo>
                    <a:cubicBezTo>
                      <a:pt x="28542" y="3987"/>
                      <a:pt x="27684" y="3321"/>
                      <a:pt x="26922" y="2749"/>
                    </a:cubicBezTo>
                    <a:cubicBezTo>
                      <a:pt x="24922" y="6559"/>
                      <a:pt x="22160" y="9702"/>
                      <a:pt x="18350" y="11798"/>
                    </a:cubicBezTo>
                    <a:cubicBezTo>
                      <a:pt x="16159" y="13036"/>
                      <a:pt x="7301" y="16656"/>
                      <a:pt x="5110" y="14179"/>
                    </a:cubicBezTo>
                    <a:cubicBezTo>
                      <a:pt x="5491" y="12084"/>
                      <a:pt x="5872" y="9988"/>
                      <a:pt x="6253" y="7893"/>
                    </a:cubicBezTo>
                    <a:cubicBezTo>
                      <a:pt x="7301" y="7226"/>
                      <a:pt x="8349" y="6559"/>
                      <a:pt x="9396" y="5988"/>
                    </a:cubicBezTo>
                    <a:cubicBezTo>
                      <a:pt x="11492" y="4940"/>
                      <a:pt x="13683" y="4178"/>
                      <a:pt x="15969" y="3606"/>
                    </a:cubicBezTo>
                    <a:cubicBezTo>
                      <a:pt x="20541" y="2559"/>
                      <a:pt x="25113" y="2844"/>
                      <a:pt x="29685" y="4083"/>
                    </a:cubicBezTo>
                    <a:cubicBezTo>
                      <a:pt x="31875" y="4464"/>
                      <a:pt x="32733" y="1606"/>
                      <a:pt x="30828" y="1130"/>
                    </a:cubicBezTo>
                    <a:lnTo>
                      <a:pt x="30828" y="113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5" name="Freeform: Shape 8714">
                <a:extLst>
                  <a:ext uri="{FF2B5EF4-FFF2-40B4-BE49-F238E27FC236}">
                    <a16:creationId xmlns:a16="http://schemas.microsoft.com/office/drawing/2014/main" id="{3CF18A4A-D015-4950-BC17-CE6B925E44EC}"/>
                  </a:ext>
                </a:extLst>
              </p:cNvPr>
              <p:cNvSpPr/>
              <p:nvPr/>
            </p:nvSpPr>
            <p:spPr>
              <a:xfrm>
                <a:off x="6157017" y="4062401"/>
                <a:ext cx="38900" cy="28225"/>
              </a:xfrm>
              <a:custGeom>
                <a:avLst/>
                <a:gdLst>
                  <a:gd name="connsiteX0" fmla="*/ 38518 w 38900"/>
                  <a:gd name="connsiteY0" fmla="*/ 24490 h 28225"/>
                  <a:gd name="connsiteX1" fmla="*/ 18992 w 38900"/>
                  <a:gd name="connsiteY1" fmla="*/ 4202 h 28225"/>
                  <a:gd name="connsiteX2" fmla="*/ 1275 w 38900"/>
                  <a:gd name="connsiteY2" fmla="*/ 2678 h 28225"/>
                  <a:gd name="connsiteX3" fmla="*/ 6228 w 38900"/>
                  <a:gd name="connsiteY3" fmla="*/ 15823 h 28225"/>
                  <a:gd name="connsiteX4" fmla="*/ 36994 w 38900"/>
                  <a:gd name="connsiteY4" fmla="*/ 28205 h 28225"/>
                  <a:gd name="connsiteX5" fmla="*/ 37756 w 38900"/>
                  <a:gd name="connsiteY5" fmla="*/ 25252 h 28225"/>
                  <a:gd name="connsiteX6" fmla="*/ 20040 w 38900"/>
                  <a:gd name="connsiteY6" fmla="*/ 20204 h 28225"/>
                  <a:gd name="connsiteX7" fmla="*/ 11658 w 38900"/>
                  <a:gd name="connsiteY7" fmla="*/ 15823 h 28225"/>
                  <a:gd name="connsiteX8" fmla="*/ 6514 w 38900"/>
                  <a:gd name="connsiteY8" fmla="*/ 12203 h 28225"/>
                  <a:gd name="connsiteX9" fmla="*/ 7181 w 38900"/>
                  <a:gd name="connsiteY9" fmla="*/ 6488 h 28225"/>
                  <a:gd name="connsiteX10" fmla="*/ 13563 w 38900"/>
                  <a:gd name="connsiteY10" fmla="*/ 4774 h 28225"/>
                  <a:gd name="connsiteX11" fmla="*/ 17373 w 38900"/>
                  <a:gd name="connsiteY11" fmla="*/ 6679 h 28225"/>
                  <a:gd name="connsiteX12" fmla="*/ 24897 w 38900"/>
                  <a:gd name="connsiteY12" fmla="*/ 12013 h 28225"/>
                  <a:gd name="connsiteX13" fmla="*/ 35756 w 38900"/>
                  <a:gd name="connsiteY13" fmla="*/ 25919 h 28225"/>
                  <a:gd name="connsiteX14" fmla="*/ 38518 w 38900"/>
                  <a:gd name="connsiteY14" fmla="*/ 24490 h 28225"/>
                  <a:gd name="connsiteX15" fmla="*/ 38518 w 38900"/>
                  <a:gd name="connsiteY15" fmla="*/ 2449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00" h="28225">
                    <a:moveTo>
                      <a:pt x="38518" y="24490"/>
                    </a:moveTo>
                    <a:cubicBezTo>
                      <a:pt x="33946" y="16108"/>
                      <a:pt x="27374" y="8965"/>
                      <a:pt x="18992" y="4202"/>
                    </a:cubicBezTo>
                    <a:cubicBezTo>
                      <a:pt x="14420" y="1630"/>
                      <a:pt x="5467" y="-2942"/>
                      <a:pt x="1275" y="2678"/>
                    </a:cubicBezTo>
                    <a:cubicBezTo>
                      <a:pt x="-2344" y="7441"/>
                      <a:pt x="2514" y="12965"/>
                      <a:pt x="6228" y="15823"/>
                    </a:cubicBezTo>
                    <a:cubicBezTo>
                      <a:pt x="14992" y="22585"/>
                      <a:pt x="26136" y="26491"/>
                      <a:pt x="36994" y="28205"/>
                    </a:cubicBezTo>
                    <a:cubicBezTo>
                      <a:pt x="38899" y="28491"/>
                      <a:pt x="39757" y="25633"/>
                      <a:pt x="37756" y="25252"/>
                    </a:cubicBezTo>
                    <a:cubicBezTo>
                      <a:pt x="31660" y="24300"/>
                      <a:pt x="25659" y="22681"/>
                      <a:pt x="20040" y="20204"/>
                    </a:cubicBezTo>
                    <a:cubicBezTo>
                      <a:pt x="17182" y="18966"/>
                      <a:pt x="14325" y="17442"/>
                      <a:pt x="11658" y="15823"/>
                    </a:cubicBezTo>
                    <a:cubicBezTo>
                      <a:pt x="9848" y="14775"/>
                      <a:pt x="8134" y="13537"/>
                      <a:pt x="6514" y="12203"/>
                    </a:cubicBezTo>
                    <a:cubicBezTo>
                      <a:pt x="3180" y="10203"/>
                      <a:pt x="3371" y="8298"/>
                      <a:pt x="7181" y="6488"/>
                    </a:cubicBezTo>
                    <a:cubicBezTo>
                      <a:pt x="8705" y="3154"/>
                      <a:pt x="10896" y="2583"/>
                      <a:pt x="13563" y="4774"/>
                    </a:cubicBezTo>
                    <a:cubicBezTo>
                      <a:pt x="14896" y="5345"/>
                      <a:pt x="16134" y="6012"/>
                      <a:pt x="17373" y="6679"/>
                    </a:cubicBezTo>
                    <a:cubicBezTo>
                      <a:pt x="20040" y="8203"/>
                      <a:pt x="22516" y="10012"/>
                      <a:pt x="24897" y="12013"/>
                    </a:cubicBezTo>
                    <a:cubicBezTo>
                      <a:pt x="29374" y="15918"/>
                      <a:pt x="32994" y="20585"/>
                      <a:pt x="35756" y="25919"/>
                    </a:cubicBezTo>
                    <a:cubicBezTo>
                      <a:pt x="36804" y="27729"/>
                      <a:pt x="39375" y="26205"/>
                      <a:pt x="38518" y="24490"/>
                    </a:cubicBezTo>
                    <a:lnTo>
                      <a:pt x="38518" y="244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6" name="Freeform: Shape 8715">
                <a:extLst>
                  <a:ext uri="{FF2B5EF4-FFF2-40B4-BE49-F238E27FC236}">
                    <a16:creationId xmlns:a16="http://schemas.microsoft.com/office/drawing/2014/main" id="{FC443C78-A7FB-4F93-9E99-3696E2F53AA1}"/>
                  </a:ext>
                </a:extLst>
              </p:cNvPr>
              <p:cNvSpPr/>
              <p:nvPr/>
            </p:nvSpPr>
            <p:spPr>
              <a:xfrm>
                <a:off x="6186161" y="4046936"/>
                <a:ext cx="19787" cy="44995"/>
              </a:xfrm>
              <a:custGeom>
                <a:avLst/>
                <a:gdLst>
                  <a:gd name="connsiteX0" fmla="*/ 9565 w 19787"/>
                  <a:gd name="connsiteY0" fmla="*/ 44241 h 44995"/>
                  <a:gd name="connsiteX1" fmla="*/ 11946 w 19787"/>
                  <a:gd name="connsiteY1" fmla="*/ 331 h 44995"/>
                  <a:gd name="connsiteX2" fmla="*/ 2040 w 19787"/>
                  <a:gd name="connsiteY2" fmla="*/ 38526 h 44995"/>
                  <a:gd name="connsiteX3" fmla="*/ 4992 w 19787"/>
                  <a:gd name="connsiteY3" fmla="*/ 37764 h 44995"/>
                  <a:gd name="connsiteX4" fmla="*/ 2897 w 19787"/>
                  <a:gd name="connsiteY4" fmla="*/ 20524 h 44995"/>
                  <a:gd name="connsiteX5" fmla="*/ 3850 w 19787"/>
                  <a:gd name="connsiteY5" fmla="*/ 11094 h 44995"/>
                  <a:gd name="connsiteX6" fmla="*/ 4707 w 19787"/>
                  <a:gd name="connsiteY6" fmla="*/ 8427 h 44995"/>
                  <a:gd name="connsiteX7" fmla="*/ 16137 w 19787"/>
                  <a:gd name="connsiteY7" fmla="*/ 11856 h 44995"/>
                  <a:gd name="connsiteX8" fmla="*/ 13946 w 19787"/>
                  <a:gd name="connsiteY8" fmla="*/ 26715 h 44995"/>
                  <a:gd name="connsiteX9" fmla="*/ 6898 w 19787"/>
                  <a:gd name="connsiteY9" fmla="*/ 42812 h 44995"/>
                  <a:gd name="connsiteX10" fmla="*/ 9565 w 19787"/>
                  <a:gd name="connsiteY10" fmla="*/ 44241 h 44995"/>
                  <a:gd name="connsiteX11" fmla="*/ 9565 w 19787"/>
                  <a:gd name="connsiteY11" fmla="*/ 44241 h 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87" h="44995">
                    <a:moveTo>
                      <a:pt x="9565" y="44241"/>
                    </a:moveTo>
                    <a:cubicBezTo>
                      <a:pt x="14422" y="36050"/>
                      <a:pt x="28519" y="4331"/>
                      <a:pt x="11946" y="331"/>
                    </a:cubicBezTo>
                    <a:cubicBezTo>
                      <a:pt x="-4628" y="-3765"/>
                      <a:pt x="325" y="31382"/>
                      <a:pt x="2040" y="38526"/>
                    </a:cubicBezTo>
                    <a:cubicBezTo>
                      <a:pt x="2516" y="40431"/>
                      <a:pt x="5373" y="39574"/>
                      <a:pt x="4992" y="37764"/>
                    </a:cubicBezTo>
                    <a:cubicBezTo>
                      <a:pt x="3564" y="32049"/>
                      <a:pt x="2802" y="26334"/>
                      <a:pt x="2897" y="20524"/>
                    </a:cubicBezTo>
                    <a:cubicBezTo>
                      <a:pt x="2992" y="17381"/>
                      <a:pt x="3088" y="14142"/>
                      <a:pt x="3850" y="11094"/>
                    </a:cubicBezTo>
                    <a:cubicBezTo>
                      <a:pt x="4040" y="10142"/>
                      <a:pt x="4231" y="9284"/>
                      <a:pt x="4707" y="8427"/>
                    </a:cubicBezTo>
                    <a:cubicBezTo>
                      <a:pt x="5945" y="3284"/>
                      <a:pt x="9755" y="4427"/>
                      <a:pt x="16137" y="11856"/>
                    </a:cubicBezTo>
                    <a:cubicBezTo>
                      <a:pt x="17470" y="15857"/>
                      <a:pt x="15089" y="22715"/>
                      <a:pt x="13946" y="26715"/>
                    </a:cubicBezTo>
                    <a:cubicBezTo>
                      <a:pt x="12327" y="32430"/>
                      <a:pt x="9946" y="37669"/>
                      <a:pt x="6898" y="42812"/>
                    </a:cubicBezTo>
                    <a:cubicBezTo>
                      <a:pt x="5945" y="44432"/>
                      <a:pt x="8612" y="45956"/>
                      <a:pt x="9565" y="44241"/>
                    </a:cubicBezTo>
                    <a:lnTo>
                      <a:pt x="9565" y="4424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7" name="Freeform: Shape 8716">
                <a:extLst>
                  <a:ext uri="{FF2B5EF4-FFF2-40B4-BE49-F238E27FC236}">
                    <a16:creationId xmlns:a16="http://schemas.microsoft.com/office/drawing/2014/main" id="{68F9AB62-F7E7-4DDD-A7BB-CA8AF72A3158}"/>
                  </a:ext>
                </a:extLst>
              </p:cNvPr>
              <p:cNvSpPr/>
              <p:nvPr/>
            </p:nvSpPr>
            <p:spPr>
              <a:xfrm>
                <a:off x="6563581" y="3696176"/>
                <a:ext cx="110966" cy="118009"/>
              </a:xfrm>
              <a:custGeom>
                <a:avLst/>
                <a:gdLst>
                  <a:gd name="connsiteX0" fmla="*/ 0 w 110966"/>
                  <a:gd name="connsiteY0" fmla="*/ 23146 h 118009"/>
                  <a:gd name="connsiteX1" fmla="*/ 15812 w 110966"/>
                  <a:gd name="connsiteY1" fmla="*/ 117824 h 118009"/>
                  <a:gd name="connsiteX2" fmla="*/ 110966 w 110966"/>
                  <a:gd name="connsiteY2" fmla="*/ 78867 h 118009"/>
                  <a:gd name="connsiteX3" fmla="*/ 99155 w 110966"/>
                  <a:gd name="connsiteY3" fmla="*/ 0 h 118009"/>
                  <a:gd name="connsiteX4" fmla="*/ 0 w 110966"/>
                  <a:gd name="connsiteY4" fmla="*/ 23146 h 118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966" h="118009">
                    <a:moveTo>
                      <a:pt x="0" y="23146"/>
                    </a:moveTo>
                    <a:cubicBezTo>
                      <a:pt x="0" y="23146"/>
                      <a:pt x="3334" y="122872"/>
                      <a:pt x="15812" y="117824"/>
                    </a:cubicBezTo>
                    <a:cubicBezTo>
                      <a:pt x="28385" y="112681"/>
                      <a:pt x="110966" y="78867"/>
                      <a:pt x="110966" y="78867"/>
                    </a:cubicBezTo>
                    <a:lnTo>
                      <a:pt x="99155" y="0"/>
                    </a:lnTo>
                    <a:lnTo>
                      <a:pt x="0" y="2314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8" name="Freeform: Shape 8717">
                <a:extLst>
                  <a:ext uri="{FF2B5EF4-FFF2-40B4-BE49-F238E27FC236}">
                    <a16:creationId xmlns:a16="http://schemas.microsoft.com/office/drawing/2014/main" id="{283A7C15-4EA4-4DCE-B071-5C9D18F5F4AE}"/>
                  </a:ext>
                </a:extLst>
              </p:cNvPr>
              <p:cNvSpPr/>
              <p:nvPr/>
            </p:nvSpPr>
            <p:spPr>
              <a:xfrm>
                <a:off x="6579101" y="3714495"/>
                <a:ext cx="16090" cy="96400"/>
              </a:xfrm>
              <a:custGeom>
                <a:avLst/>
                <a:gdLst>
                  <a:gd name="connsiteX0" fmla="*/ 6 w 16090"/>
                  <a:gd name="connsiteY0" fmla="*/ 2255 h 96400"/>
                  <a:gd name="connsiteX1" fmla="*/ 11341 w 16090"/>
                  <a:gd name="connsiteY1" fmla="*/ 94742 h 96400"/>
                  <a:gd name="connsiteX2" fmla="*/ 15913 w 16090"/>
                  <a:gd name="connsiteY2" fmla="*/ 94076 h 96400"/>
                  <a:gd name="connsiteX3" fmla="*/ 4483 w 16090"/>
                  <a:gd name="connsiteY3" fmla="*/ 1588 h 96400"/>
                  <a:gd name="connsiteX4" fmla="*/ 6 w 16090"/>
                  <a:gd name="connsiteY4" fmla="*/ 2255 h 96400"/>
                  <a:gd name="connsiteX5" fmla="*/ 6 w 16090"/>
                  <a:gd name="connsiteY5" fmla="*/ 2255 h 9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90" h="96400">
                    <a:moveTo>
                      <a:pt x="6" y="2255"/>
                    </a:moveTo>
                    <a:cubicBezTo>
                      <a:pt x="1816" y="31592"/>
                      <a:pt x="2864" y="66548"/>
                      <a:pt x="11341" y="94742"/>
                    </a:cubicBezTo>
                    <a:cubicBezTo>
                      <a:pt x="12103" y="97314"/>
                      <a:pt x="15818" y="96743"/>
                      <a:pt x="15913" y="94076"/>
                    </a:cubicBezTo>
                    <a:cubicBezTo>
                      <a:pt x="17342" y="64739"/>
                      <a:pt x="9817" y="30544"/>
                      <a:pt x="4483" y="1588"/>
                    </a:cubicBezTo>
                    <a:cubicBezTo>
                      <a:pt x="4007" y="-889"/>
                      <a:pt x="-184" y="-317"/>
                      <a:pt x="6" y="2255"/>
                    </a:cubicBezTo>
                    <a:lnTo>
                      <a:pt x="6" y="225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19" name="Freeform: Shape 8718">
                <a:extLst>
                  <a:ext uri="{FF2B5EF4-FFF2-40B4-BE49-F238E27FC236}">
                    <a16:creationId xmlns:a16="http://schemas.microsoft.com/office/drawing/2014/main" id="{CA741834-EA1B-40EE-AA4C-D12ECBC4FBD1}"/>
                  </a:ext>
                </a:extLst>
              </p:cNvPr>
              <p:cNvSpPr/>
              <p:nvPr/>
            </p:nvSpPr>
            <p:spPr>
              <a:xfrm>
                <a:off x="6591527" y="3712808"/>
                <a:ext cx="24437" cy="89647"/>
              </a:xfrm>
              <a:custGeom>
                <a:avLst/>
                <a:gdLst>
                  <a:gd name="connsiteX0" fmla="*/ 57 w 24437"/>
                  <a:gd name="connsiteY0" fmla="*/ 3656 h 89647"/>
                  <a:gd name="connsiteX1" fmla="*/ 17488 w 24437"/>
                  <a:gd name="connsiteY1" fmla="*/ 87095 h 89647"/>
                  <a:gd name="connsiteX2" fmla="*/ 24346 w 24437"/>
                  <a:gd name="connsiteY2" fmla="*/ 85190 h 89647"/>
                  <a:gd name="connsiteX3" fmla="*/ 5772 w 24437"/>
                  <a:gd name="connsiteY3" fmla="*/ 2037 h 89647"/>
                  <a:gd name="connsiteX4" fmla="*/ 57 w 24437"/>
                  <a:gd name="connsiteY4" fmla="*/ 3656 h 89647"/>
                  <a:gd name="connsiteX5" fmla="*/ 57 w 24437"/>
                  <a:gd name="connsiteY5" fmla="*/ 3656 h 8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7" h="89647">
                    <a:moveTo>
                      <a:pt x="57" y="3656"/>
                    </a:moveTo>
                    <a:cubicBezTo>
                      <a:pt x="4915" y="31659"/>
                      <a:pt x="11297" y="59472"/>
                      <a:pt x="17488" y="87095"/>
                    </a:cubicBezTo>
                    <a:cubicBezTo>
                      <a:pt x="18536" y="91572"/>
                      <a:pt x="25299" y="89667"/>
                      <a:pt x="24346" y="85190"/>
                    </a:cubicBezTo>
                    <a:cubicBezTo>
                      <a:pt x="18536" y="57472"/>
                      <a:pt x="12821" y="29469"/>
                      <a:pt x="5772" y="2037"/>
                    </a:cubicBezTo>
                    <a:cubicBezTo>
                      <a:pt x="4725" y="-1583"/>
                      <a:pt x="-609" y="36"/>
                      <a:pt x="57" y="3656"/>
                    </a:cubicBezTo>
                    <a:lnTo>
                      <a:pt x="57" y="365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20" name="Freeform: Shape 8719">
                <a:extLst>
                  <a:ext uri="{FF2B5EF4-FFF2-40B4-BE49-F238E27FC236}">
                    <a16:creationId xmlns:a16="http://schemas.microsoft.com/office/drawing/2014/main" id="{4DB4DC06-B94E-46F0-84A6-C1B241E0AE94}"/>
                  </a:ext>
                </a:extLst>
              </p:cNvPr>
              <p:cNvSpPr/>
              <p:nvPr/>
            </p:nvSpPr>
            <p:spPr>
              <a:xfrm>
                <a:off x="6194553" y="3928988"/>
                <a:ext cx="97851" cy="114088"/>
              </a:xfrm>
              <a:custGeom>
                <a:avLst/>
                <a:gdLst>
                  <a:gd name="connsiteX0" fmla="*/ 97851 w 97851"/>
                  <a:gd name="connsiteY0" fmla="*/ 11694 h 114088"/>
                  <a:gd name="connsiteX1" fmla="*/ 30 w 97851"/>
                  <a:gd name="connsiteY1" fmla="*/ 4551 h 114088"/>
                  <a:gd name="connsiteX2" fmla="*/ 15555 w 97851"/>
                  <a:gd name="connsiteY2" fmla="*/ 106182 h 114088"/>
                  <a:gd name="connsiteX3" fmla="*/ 92898 w 97851"/>
                  <a:gd name="connsiteY3" fmla="*/ 114088 h 114088"/>
                  <a:gd name="connsiteX4" fmla="*/ 97851 w 97851"/>
                  <a:gd name="connsiteY4" fmla="*/ 11694 h 11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851" h="114088">
                    <a:moveTo>
                      <a:pt x="97851" y="11694"/>
                    </a:moveTo>
                    <a:cubicBezTo>
                      <a:pt x="97851" y="11694"/>
                      <a:pt x="-1971" y="-8880"/>
                      <a:pt x="30" y="4551"/>
                    </a:cubicBezTo>
                    <a:cubicBezTo>
                      <a:pt x="2030" y="17981"/>
                      <a:pt x="15555" y="106182"/>
                      <a:pt x="15555" y="106182"/>
                    </a:cubicBezTo>
                    <a:lnTo>
                      <a:pt x="92898" y="114088"/>
                    </a:lnTo>
                    <a:lnTo>
                      <a:pt x="97851" y="1169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21" name="Freeform: Shape 8720">
                <a:extLst>
                  <a:ext uri="{FF2B5EF4-FFF2-40B4-BE49-F238E27FC236}">
                    <a16:creationId xmlns:a16="http://schemas.microsoft.com/office/drawing/2014/main" id="{5D60B4EF-3BBC-485C-A13A-BB84E058B002}"/>
                  </a:ext>
                </a:extLst>
              </p:cNvPr>
              <p:cNvSpPr/>
              <p:nvPr/>
            </p:nvSpPr>
            <p:spPr>
              <a:xfrm>
                <a:off x="6194479" y="3945021"/>
                <a:ext cx="96417" cy="15384"/>
              </a:xfrm>
              <a:custGeom>
                <a:avLst/>
                <a:gdLst>
                  <a:gd name="connsiteX0" fmla="*/ 94782 w 96417"/>
                  <a:gd name="connsiteY0" fmla="*/ 10902 h 15384"/>
                  <a:gd name="connsiteX1" fmla="*/ 2294 w 96417"/>
                  <a:gd name="connsiteY1" fmla="*/ 234 h 15384"/>
                  <a:gd name="connsiteX2" fmla="*/ 1628 w 96417"/>
                  <a:gd name="connsiteY2" fmla="*/ 4806 h 15384"/>
                  <a:gd name="connsiteX3" fmla="*/ 94211 w 96417"/>
                  <a:gd name="connsiteY3" fmla="*/ 15378 h 15384"/>
                  <a:gd name="connsiteX4" fmla="*/ 94782 w 96417"/>
                  <a:gd name="connsiteY4" fmla="*/ 10902 h 15384"/>
                  <a:gd name="connsiteX5" fmla="*/ 94782 w 96417"/>
                  <a:gd name="connsiteY5" fmla="*/ 10902 h 1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417" h="15384">
                    <a:moveTo>
                      <a:pt x="94782" y="10902"/>
                    </a:moveTo>
                    <a:cubicBezTo>
                      <a:pt x="65826" y="5758"/>
                      <a:pt x="31536" y="-1386"/>
                      <a:pt x="2294" y="234"/>
                    </a:cubicBezTo>
                    <a:cubicBezTo>
                      <a:pt x="-278" y="424"/>
                      <a:pt x="-944" y="4044"/>
                      <a:pt x="1628" y="4806"/>
                    </a:cubicBezTo>
                    <a:cubicBezTo>
                      <a:pt x="29822" y="12997"/>
                      <a:pt x="64874" y="13855"/>
                      <a:pt x="94211" y="15378"/>
                    </a:cubicBezTo>
                    <a:cubicBezTo>
                      <a:pt x="96687" y="15569"/>
                      <a:pt x="97354" y="11378"/>
                      <a:pt x="94782" y="10902"/>
                    </a:cubicBezTo>
                    <a:lnTo>
                      <a:pt x="94782" y="1090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22" name="Freeform: Shape 8721">
                <a:extLst>
                  <a:ext uri="{FF2B5EF4-FFF2-40B4-BE49-F238E27FC236}">
                    <a16:creationId xmlns:a16="http://schemas.microsoft.com/office/drawing/2014/main" id="{DC4B9086-7CE5-4A1C-9BC1-EDCAE3913D25}"/>
                  </a:ext>
                </a:extLst>
              </p:cNvPr>
              <p:cNvSpPr/>
              <p:nvPr/>
            </p:nvSpPr>
            <p:spPr>
              <a:xfrm>
                <a:off x="6197917" y="3965447"/>
                <a:ext cx="91499" cy="8659"/>
              </a:xfrm>
              <a:custGeom>
                <a:avLst/>
                <a:gdLst>
                  <a:gd name="connsiteX0" fmla="*/ 88678 w 91499"/>
                  <a:gd name="connsiteY0" fmla="*/ 2668 h 8659"/>
                  <a:gd name="connsiteX1" fmla="*/ 3429 w 91499"/>
                  <a:gd name="connsiteY1" fmla="*/ 1 h 8659"/>
                  <a:gd name="connsiteX2" fmla="*/ 3429 w 91499"/>
                  <a:gd name="connsiteY2" fmla="*/ 7145 h 8659"/>
                  <a:gd name="connsiteX3" fmla="*/ 88678 w 91499"/>
                  <a:gd name="connsiteY3" fmla="*/ 8573 h 8659"/>
                  <a:gd name="connsiteX4" fmla="*/ 88678 w 91499"/>
                  <a:gd name="connsiteY4" fmla="*/ 2668 h 8659"/>
                  <a:gd name="connsiteX5" fmla="*/ 88678 w 91499"/>
                  <a:gd name="connsiteY5" fmla="*/ 2668 h 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499" h="8659">
                    <a:moveTo>
                      <a:pt x="88678" y="2668"/>
                    </a:moveTo>
                    <a:cubicBezTo>
                      <a:pt x="60389" y="858"/>
                      <a:pt x="31814" y="477"/>
                      <a:pt x="3429" y="1"/>
                    </a:cubicBezTo>
                    <a:cubicBezTo>
                      <a:pt x="-1143" y="-94"/>
                      <a:pt x="-1143" y="6954"/>
                      <a:pt x="3429" y="7145"/>
                    </a:cubicBezTo>
                    <a:cubicBezTo>
                      <a:pt x="31814" y="8002"/>
                      <a:pt x="60293" y="8954"/>
                      <a:pt x="88678" y="8573"/>
                    </a:cubicBezTo>
                    <a:cubicBezTo>
                      <a:pt x="92488" y="8478"/>
                      <a:pt x="92393" y="2858"/>
                      <a:pt x="88678" y="2668"/>
                    </a:cubicBezTo>
                    <a:lnTo>
                      <a:pt x="88678" y="266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23" name="Freeform: Shape 8722">
                <a:extLst>
                  <a:ext uri="{FF2B5EF4-FFF2-40B4-BE49-F238E27FC236}">
                    <a16:creationId xmlns:a16="http://schemas.microsoft.com/office/drawing/2014/main" id="{20E8EA0D-BE3D-436C-BE99-96AB59DDE0A9}"/>
                  </a:ext>
                </a:extLst>
              </p:cNvPr>
              <p:cNvSpPr/>
              <p:nvPr/>
            </p:nvSpPr>
            <p:spPr>
              <a:xfrm>
                <a:off x="6093332" y="4144422"/>
                <a:ext cx="656367" cy="44386"/>
              </a:xfrm>
              <a:custGeom>
                <a:avLst/>
                <a:gdLst>
                  <a:gd name="connsiteX0" fmla="*/ 0 w 656367"/>
                  <a:gd name="connsiteY0" fmla="*/ 0 h 44386"/>
                  <a:gd name="connsiteX1" fmla="*/ 656368 w 656367"/>
                  <a:gd name="connsiteY1" fmla="*/ 0 h 44386"/>
                  <a:gd name="connsiteX2" fmla="*/ 656368 w 656367"/>
                  <a:gd name="connsiteY2" fmla="*/ 44387 h 44386"/>
                  <a:gd name="connsiteX3" fmla="*/ 0 w 656367"/>
                  <a:gd name="connsiteY3" fmla="*/ 44387 h 44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6367" h="44386">
                    <a:moveTo>
                      <a:pt x="0" y="0"/>
                    </a:moveTo>
                    <a:lnTo>
                      <a:pt x="656368" y="0"/>
                    </a:lnTo>
                    <a:lnTo>
                      <a:pt x="656368" y="44387"/>
                    </a:lnTo>
                    <a:lnTo>
                      <a:pt x="0" y="4438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24" name="Freeform: Shape 8723">
                <a:extLst>
                  <a:ext uri="{FF2B5EF4-FFF2-40B4-BE49-F238E27FC236}">
                    <a16:creationId xmlns:a16="http://schemas.microsoft.com/office/drawing/2014/main" id="{4E0A5CF3-D844-4565-B4F4-636BB7B40041}"/>
                  </a:ext>
                </a:extLst>
              </p:cNvPr>
              <p:cNvSpPr/>
              <p:nvPr/>
            </p:nvSpPr>
            <p:spPr>
              <a:xfrm>
                <a:off x="6075972" y="4150931"/>
                <a:ext cx="58213" cy="403763"/>
              </a:xfrm>
              <a:custGeom>
                <a:avLst/>
                <a:gdLst>
                  <a:gd name="connsiteX0" fmla="*/ 23075 w 58213"/>
                  <a:gd name="connsiteY0" fmla="*/ 9208 h 403763"/>
                  <a:gd name="connsiteX1" fmla="*/ 10598 w 58213"/>
                  <a:gd name="connsiteY1" fmla="*/ 187801 h 403763"/>
                  <a:gd name="connsiteX2" fmla="*/ 882 w 58213"/>
                  <a:gd name="connsiteY2" fmla="*/ 387541 h 403763"/>
                  <a:gd name="connsiteX3" fmla="*/ 33267 w 58213"/>
                  <a:gd name="connsiteY3" fmla="*/ 391922 h 403763"/>
                  <a:gd name="connsiteX4" fmla="*/ 52984 w 58213"/>
                  <a:gd name="connsiteY4" fmla="*/ 200184 h 403763"/>
                  <a:gd name="connsiteX5" fmla="*/ 47935 w 58213"/>
                  <a:gd name="connsiteY5" fmla="*/ 9303 h 403763"/>
                  <a:gd name="connsiteX6" fmla="*/ 23075 w 58213"/>
                  <a:gd name="connsiteY6" fmla="*/ 9208 h 403763"/>
                  <a:gd name="connsiteX7" fmla="*/ 23075 w 58213"/>
                  <a:gd name="connsiteY7" fmla="*/ 9208 h 40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213" h="403763">
                    <a:moveTo>
                      <a:pt x="23075" y="9208"/>
                    </a:moveTo>
                    <a:cubicBezTo>
                      <a:pt x="12217" y="67596"/>
                      <a:pt x="14217" y="128461"/>
                      <a:pt x="10598" y="187801"/>
                    </a:cubicBezTo>
                    <a:cubicBezTo>
                      <a:pt x="6597" y="253810"/>
                      <a:pt x="-2928" y="321532"/>
                      <a:pt x="882" y="387541"/>
                    </a:cubicBezTo>
                    <a:cubicBezTo>
                      <a:pt x="1930" y="404971"/>
                      <a:pt x="29648" y="411163"/>
                      <a:pt x="33267" y="391922"/>
                    </a:cubicBezTo>
                    <a:cubicBezTo>
                      <a:pt x="45078" y="329248"/>
                      <a:pt x="48126" y="263716"/>
                      <a:pt x="52984" y="200184"/>
                    </a:cubicBezTo>
                    <a:cubicBezTo>
                      <a:pt x="57842" y="137319"/>
                      <a:pt x="63747" y="70834"/>
                      <a:pt x="47935" y="9303"/>
                    </a:cubicBezTo>
                    <a:cubicBezTo>
                      <a:pt x="44888" y="-2603"/>
                      <a:pt x="25456" y="-3556"/>
                      <a:pt x="23075" y="9208"/>
                    </a:cubicBezTo>
                    <a:lnTo>
                      <a:pt x="23075" y="920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25" name="Freeform: Shape 8724">
                <a:extLst>
                  <a:ext uri="{FF2B5EF4-FFF2-40B4-BE49-F238E27FC236}">
                    <a16:creationId xmlns:a16="http://schemas.microsoft.com/office/drawing/2014/main" id="{90EF4703-EA0C-4C1D-89AB-4900259C6A84}"/>
                  </a:ext>
                </a:extLst>
              </p:cNvPr>
              <p:cNvSpPr/>
              <p:nvPr/>
            </p:nvSpPr>
            <p:spPr>
              <a:xfrm>
                <a:off x="6715549" y="4149440"/>
                <a:ext cx="47141" cy="405264"/>
              </a:xfrm>
              <a:custGeom>
                <a:avLst/>
                <a:gdLst>
                  <a:gd name="connsiteX0" fmla="*/ 9005 w 47141"/>
                  <a:gd name="connsiteY0" fmla="*/ 9175 h 405264"/>
                  <a:gd name="connsiteX1" fmla="*/ 3194 w 47141"/>
                  <a:gd name="connsiteY1" fmla="*/ 188435 h 405264"/>
                  <a:gd name="connsiteX2" fmla="*/ 1575 w 47141"/>
                  <a:gd name="connsiteY2" fmla="*/ 389032 h 405264"/>
                  <a:gd name="connsiteX3" fmla="*/ 33960 w 47141"/>
                  <a:gd name="connsiteY3" fmla="*/ 393413 h 405264"/>
                  <a:gd name="connsiteX4" fmla="*/ 46247 w 47141"/>
                  <a:gd name="connsiteY4" fmla="*/ 200913 h 405264"/>
                  <a:gd name="connsiteX5" fmla="*/ 33769 w 47141"/>
                  <a:gd name="connsiteY5" fmla="*/ 9270 h 405264"/>
                  <a:gd name="connsiteX6" fmla="*/ 9005 w 47141"/>
                  <a:gd name="connsiteY6" fmla="*/ 9175 h 405264"/>
                  <a:gd name="connsiteX7" fmla="*/ 9005 w 47141"/>
                  <a:gd name="connsiteY7" fmla="*/ 9175 h 4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141" h="405264">
                    <a:moveTo>
                      <a:pt x="9005" y="9175"/>
                    </a:moveTo>
                    <a:cubicBezTo>
                      <a:pt x="-1378" y="67944"/>
                      <a:pt x="3385" y="128904"/>
                      <a:pt x="3194" y="188435"/>
                    </a:cubicBezTo>
                    <a:cubicBezTo>
                      <a:pt x="3099" y="254920"/>
                      <a:pt x="-2711" y="322738"/>
                      <a:pt x="1575" y="389032"/>
                    </a:cubicBezTo>
                    <a:cubicBezTo>
                      <a:pt x="2718" y="406367"/>
                      <a:pt x="30436" y="412749"/>
                      <a:pt x="33960" y="393413"/>
                    </a:cubicBezTo>
                    <a:cubicBezTo>
                      <a:pt x="45295" y="330548"/>
                      <a:pt x="45199" y="264635"/>
                      <a:pt x="46247" y="200913"/>
                    </a:cubicBezTo>
                    <a:cubicBezTo>
                      <a:pt x="47390" y="137762"/>
                      <a:pt x="50057" y="70706"/>
                      <a:pt x="33769" y="9270"/>
                    </a:cubicBezTo>
                    <a:cubicBezTo>
                      <a:pt x="30722" y="-2446"/>
                      <a:pt x="11195" y="-3684"/>
                      <a:pt x="9005" y="9175"/>
                    </a:cubicBezTo>
                    <a:lnTo>
                      <a:pt x="9005" y="917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26" name="Freeform: Shape 8725">
                <a:extLst>
                  <a:ext uri="{FF2B5EF4-FFF2-40B4-BE49-F238E27FC236}">
                    <a16:creationId xmlns:a16="http://schemas.microsoft.com/office/drawing/2014/main" id="{5EC091FC-0642-4873-A801-4DEC9AC89696}"/>
                  </a:ext>
                </a:extLst>
              </p:cNvPr>
              <p:cNvSpPr/>
              <p:nvPr/>
            </p:nvSpPr>
            <p:spPr>
              <a:xfrm>
                <a:off x="6097047" y="4306146"/>
                <a:ext cx="662892" cy="51647"/>
              </a:xfrm>
              <a:custGeom>
                <a:avLst/>
                <a:gdLst>
                  <a:gd name="connsiteX0" fmla="*/ 10573 w 662892"/>
                  <a:gd name="connsiteY0" fmla="*/ 40016 h 51647"/>
                  <a:gd name="connsiteX1" fmla="*/ 329375 w 662892"/>
                  <a:gd name="connsiteY1" fmla="*/ 47827 h 51647"/>
                  <a:gd name="connsiteX2" fmla="*/ 649319 w 662892"/>
                  <a:gd name="connsiteY2" fmla="*/ 44112 h 51647"/>
                  <a:gd name="connsiteX3" fmla="*/ 649319 w 662892"/>
                  <a:gd name="connsiteY3" fmla="*/ 7536 h 51647"/>
                  <a:gd name="connsiteX4" fmla="*/ 329375 w 662892"/>
                  <a:gd name="connsiteY4" fmla="*/ 3821 h 51647"/>
                  <a:gd name="connsiteX5" fmla="*/ 10573 w 662892"/>
                  <a:gd name="connsiteY5" fmla="*/ 11632 h 51647"/>
                  <a:gd name="connsiteX6" fmla="*/ 10573 w 662892"/>
                  <a:gd name="connsiteY6" fmla="*/ 40016 h 51647"/>
                  <a:gd name="connsiteX7" fmla="*/ 10573 w 662892"/>
                  <a:gd name="connsiteY7" fmla="*/ 40016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892" h="51647">
                    <a:moveTo>
                      <a:pt x="10573" y="40016"/>
                    </a:moveTo>
                    <a:cubicBezTo>
                      <a:pt x="113157" y="58780"/>
                      <a:pt x="225361" y="47636"/>
                      <a:pt x="329375" y="47827"/>
                    </a:cubicBezTo>
                    <a:cubicBezTo>
                      <a:pt x="434245" y="48017"/>
                      <a:pt x="545401" y="58399"/>
                      <a:pt x="649319" y="44112"/>
                    </a:cubicBezTo>
                    <a:cubicBezTo>
                      <a:pt x="667417" y="41635"/>
                      <a:pt x="667417" y="10012"/>
                      <a:pt x="649319" y="7536"/>
                    </a:cubicBezTo>
                    <a:cubicBezTo>
                      <a:pt x="545211" y="-6752"/>
                      <a:pt x="434340" y="3631"/>
                      <a:pt x="329375" y="3821"/>
                    </a:cubicBezTo>
                    <a:cubicBezTo>
                      <a:pt x="225457" y="4011"/>
                      <a:pt x="112967" y="-7133"/>
                      <a:pt x="10573" y="11632"/>
                    </a:cubicBezTo>
                    <a:cubicBezTo>
                      <a:pt x="-3524" y="14203"/>
                      <a:pt x="-3524" y="37444"/>
                      <a:pt x="10573" y="40016"/>
                    </a:cubicBezTo>
                    <a:lnTo>
                      <a:pt x="10573" y="4001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8727" name="Graphic 1">
              <a:extLst>
                <a:ext uri="{FF2B5EF4-FFF2-40B4-BE49-F238E27FC236}">
                  <a16:creationId xmlns:a16="http://schemas.microsoft.com/office/drawing/2014/main" id="{45875131-7C2D-4BA9-8397-0AC74A2173F7}"/>
                </a:ext>
              </a:extLst>
            </p:cNvPr>
            <p:cNvGrpSpPr/>
            <p:nvPr/>
          </p:nvGrpSpPr>
          <p:grpSpPr>
            <a:xfrm>
              <a:off x="5395912" y="2305024"/>
              <a:ext cx="1329321" cy="2230630"/>
              <a:chOff x="5395912" y="2305024"/>
              <a:chExt cx="1329321" cy="2230630"/>
            </a:xfrm>
          </p:grpSpPr>
          <p:sp>
            <p:nvSpPr>
              <p:cNvPr id="8728" name="Freeform: Shape 8727">
                <a:extLst>
                  <a:ext uri="{FF2B5EF4-FFF2-40B4-BE49-F238E27FC236}">
                    <a16:creationId xmlns:a16="http://schemas.microsoft.com/office/drawing/2014/main" id="{7B3BFBAF-5799-45CA-82A1-452856B33611}"/>
                  </a:ext>
                </a:extLst>
              </p:cNvPr>
              <p:cNvSpPr/>
              <p:nvPr/>
            </p:nvSpPr>
            <p:spPr>
              <a:xfrm>
                <a:off x="6278879" y="3584638"/>
                <a:ext cx="350615" cy="243120"/>
              </a:xfrm>
              <a:custGeom>
                <a:avLst/>
                <a:gdLst>
                  <a:gd name="connsiteX0" fmla="*/ 0 w 350615"/>
                  <a:gd name="connsiteY0" fmla="*/ 42863 h 243120"/>
                  <a:gd name="connsiteX1" fmla="*/ 104204 w 350615"/>
                  <a:gd name="connsiteY1" fmla="*/ 241268 h 243120"/>
                  <a:gd name="connsiteX2" fmla="*/ 350615 w 350615"/>
                  <a:gd name="connsiteY2" fmla="*/ 157734 h 243120"/>
                  <a:gd name="connsiteX3" fmla="*/ 324993 w 350615"/>
                  <a:gd name="connsiteY3" fmla="*/ 93821 h 243120"/>
                  <a:gd name="connsiteX4" fmla="*/ 166021 w 350615"/>
                  <a:gd name="connsiteY4" fmla="*/ 114586 h 243120"/>
                  <a:gd name="connsiteX5" fmla="*/ 124301 w 350615"/>
                  <a:gd name="connsiteY5" fmla="*/ 0 h 243120"/>
                  <a:gd name="connsiteX6" fmla="*/ 0 w 350615"/>
                  <a:gd name="connsiteY6" fmla="*/ 42863 h 24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615" h="243120">
                    <a:moveTo>
                      <a:pt x="0" y="42863"/>
                    </a:moveTo>
                    <a:cubicBezTo>
                      <a:pt x="0" y="42863"/>
                      <a:pt x="57341" y="224695"/>
                      <a:pt x="104204" y="241268"/>
                    </a:cubicBezTo>
                    <a:cubicBezTo>
                      <a:pt x="150971" y="257842"/>
                      <a:pt x="350615" y="157734"/>
                      <a:pt x="350615" y="157734"/>
                    </a:cubicBezTo>
                    <a:lnTo>
                      <a:pt x="324993" y="93821"/>
                    </a:lnTo>
                    <a:cubicBezTo>
                      <a:pt x="324993" y="93821"/>
                      <a:pt x="178118" y="130683"/>
                      <a:pt x="166021" y="114586"/>
                    </a:cubicBezTo>
                    <a:cubicBezTo>
                      <a:pt x="154305" y="98870"/>
                      <a:pt x="124301" y="0"/>
                      <a:pt x="124301" y="0"/>
                    </a:cubicBezTo>
                    <a:lnTo>
                      <a:pt x="0" y="42863"/>
                    </a:lnTo>
                    <a:close/>
                  </a:path>
                </a:pathLst>
              </a:custGeom>
              <a:solidFill>
                <a:srgbClr val="EAAA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8729" name="Graphic 1">
                <a:extLst>
                  <a:ext uri="{FF2B5EF4-FFF2-40B4-BE49-F238E27FC236}">
                    <a16:creationId xmlns:a16="http://schemas.microsoft.com/office/drawing/2014/main" id="{45875131-7C2D-4BA9-8397-0AC74A2173F7}"/>
                  </a:ext>
                </a:extLst>
              </p:cNvPr>
              <p:cNvGrpSpPr/>
              <p:nvPr/>
            </p:nvGrpSpPr>
            <p:grpSpPr>
              <a:xfrm>
                <a:off x="5395912" y="2440590"/>
                <a:ext cx="140440" cy="379109"/>
                <a:chOff x="5395912" y="2440590"/>
                <a:chExt cx="140440" cy="379109"/>
              </a:xfrm>
            </p:grpSpPr>
            <p:sp>
              <p:nvSpPr>
                <p:cNvPr id="8730" name="Freeform: Shape 8729">
                  <a:extLst>
                    <a:ext uri="{FF2B5EF4-FFF2-40B4-BE49-F238E27FC236}">
                      <a16:creationId xmlns:a16="http://schemas.microsoft.com/office/drawing/2014/main" id="{C90D807C-AAF2-4BA2-809E-DAE81077D3EF}"/>
                    </a:ext>
                  </a:extLst>
                </p:cNvPr>
                <p:cNvSpPr/>
                <p:nvPr/>
              </p:nvSpPr>
              <p:spPr>
                <a:xfrm>
                  <a:off x="5438964" y="2570416"/>
                  <a:ext cx="97387" cy="249283"/>
                </a:xfrm>
                <a:custGeom>
                  <a:avLst/>
                  <a:gdLst>
                    <a:gd name="connsiteX0" fmla="*/ 30289 w 97387"/>
                    <a:gd name="connsiteY0" fmla="*/ 0 h 249283"/>
                    <a:gd name="connsiteX1" fmla="*/ 31242 w 97387"/>
                    <a:gd name="connsiteY1" fmla="*/ 2953 h 249283"/>
                    <a:gd name="connsiteX2" fmla="*/ 95060 w 97387"/>
                    <a:gd name="connsiteY2" fmla="*/ 249269 h 249283"/>
                    <a:gd name="connsiteX3" fmla="*/ 0 w 97387"/>
                    <a:gd name="connsiteY3" fmla="*/ 8001 h 249283"/>
                    <a:gd name="connsiteX4" fmla="*/ 30289 w 97387"/>
                    <a:gd name="connsiteY4" fmla="*/ 0 h 249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387" h="249283">
                      <a:moveTo>
                        <a:pt x="30289" y="0"/>
                      </a:moveTo>
                      <a:cubicBezTo>
                        <a:pt x="30289" y="0"/>
                        <a:pt x="30670" y="1048"/>
                        <a:pt x="31242" y="2953"/>
                      </a:cubicBezTo>
                      <a:cubicBezTo>
                        <a:pt x="40481" y="31052"/>
                        <a:pt x="110966" y="247174"/>
                        <a:pt x="95060" y="249269"/>
                      </a:cubicBezTo>
                      <a:cubicBezTo>
                        <a:pt x="78105" y="251460"/>
                        <a:pt x="0" y="8001"/>
                        <a:pt x="0" y="8001"/>
                      </a:cubicBezTo>
                      <a:lnTo>
                        <a:pt x="30289" y="0"/>
                      </a:lnTo>
                      <a:close/>
                    </a:path>
                  </a:pathLst>
                </a:custGeom>
                <a:solidFill>
                  <a:srgbClr val="60534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32" name="Freeform: Shape 8731">
                  <a:extLst>
                    <a:ext uri="{FF2B5EF4-FFF2-40B4-BE49-F238E27FC236}">
                      <a16:creationId xmlns:a16="http://schemas.microsoft.com/office/drawing/2014/main" id="{184407E5-218D-4429-A666-DEB9EE47B623}"/>
                    </a:ext>
                  </a:extLst>
                </p:cNvPr>
                <p:cNvSpPr/>
                <p:nvPr/>
              </p:nvSpPr>
              <p:spPr>
                <a:xfrm>
                  <a:off x="5437822" y="2567178"/>
                  <a:ext cx="37147" cy="31337"/>
                </a:xfrm>
                <a:custGeom>
                  <a:avLst/>
                  <a:gdLst>
                    <a:gd name="connsiteX0" fmla="*/ 30766 w 37147"/>
                    <a:gd name="connsiteY0" fmla="*/ 0 h 31337"/>
                    <a:gd name="connsiteX1" fmla="*/ 37148 w 37147"/>
                    <a:gd name="connsiteY1" fmla="*/ 20765 h 31337"/>
                    <a:gd name="connsiteX2" fmla="*/ 7715 w 37147"/>
                    <a:gd name="connsiteY2" fmla="*/ 31337 h 31337"/>
                    <a:gd name="connsiteX3" fmla="*/ 0 w 37147"/>
                    <a:gd name="connsiteY3" fmla="*/ 9334 h 3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47" h="31337">
                      <a:moveTo>
                        <a:pt x="30766" y="0"/>
                      </a:moveTo>
                      <a:lnTo>
                        <a:pt x="37148" y="20765"/>
                      </a:lnTo>
                      <a:lnTo>
                        <a:pt x="7715" y="31337"/>
                      </a:lnTo>
                      <a:lnTo>
                        <a:pt x="0" y="9334"/>
                      </a:lnTo>
                      <a:close/>
                    </a:path>
                  </a:pathLst>
                </a:custGeom>
                <a:solidFill>
                  <a:srgbClr val="B5A9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8734" name="Graphic 1">
                  <a:extLst>
                    <a:ext uri="{FF2B5EF4-FFF2-40B4-BE49-F238E27FC236}">
                      <a16:creationId xmlns:a16="http://schemas.microsoft.com/office/drawing/2014/main" id="{45875131-7C2D-4BA9-8397-0AC74A2173F7}"/>
                    </a:ext>
                  </a:extLst>
                </p:cNvPr>
                <p:cNvGrpSpPr/>
                <p:nvPr/>
              </p:nvGrpSpPr>
              <p:grpSpPr>
                <a:xfrm>
                  <a:off x="5395912" y="2440590"/>
                  <a:ext cx="86055" cy="137923"/>
                  <a:chOff x="5395912" y="2440590"/>
                  <a:chExt cx="86055" cy="137923"/>
                </a:xfrm>
              </p:grpSpPr>
              <p:sp>
                <p:nvSpPr>
                  <p:cNvPr id="8768" name="Freeform: Shape 8767">
                    <a:extLst>
                      <a:ext uri="{FF2B5EF4-FFF2-40B4-BE49-F238E27FC236}">
                        <a16:creationId xmlns:a16="http://schemas.microsoft.com/office/drawing/2014/main" id="{15FC311D-3149-49BD-8B6B-3C3054BC45AE}"/>
                      </a:ext>
                    </a:extLst>
                  </p:cNvPr>
                  <p:cNvSpPr/>
                  <p:nvPr/>
                </p:nvSpPr>
                <p:spPr>
                  <a:xfrm>
                    <a:off x="5396055" y="2441924"/>
                    <a:ext cx="85912" cy="136589"/>
                  </a:xfrm>
                  <a:custGeom>
                    <a:avLst/>
                    <a:gdLst>
                      <a:gd name="connsiteX0" fmla="*/ 42909 w 85912"/>
                      <a:gd name="connsiteY0" fmla="*/ 136493 h 136589"/>
                      <a:gd name="connsiteX1" fmla="*/ 84724 w 85912"/>
                      <a:gd name="connsiteY1" fmla="*/ 106585 h 136589"/>
                      <a:gd name="connsiteX2" fmla="*/ 76533 w 85912"/>
                      <a:gd name="connsiteY2" fmla="*/ 67247 h 136589"/>
                      <a:gd name="connsiteX3" fmla="*/ 50434 w 85912"/>
                      <a:gd name="connsiteY3" fmla="*/ 35338 h 136589"/>
                      <a:gd name="connsiteX4" fmla="*/ 29860 w 85912"/>
                      <a:gd name="connsiteY4" fmla="*/ 0 h 136589"/>
                      <a:gd name="connsiteX5" fmla="*/ 333 w 85912"/>
                      <a:gd name="connsiteY5" fmla="*/ 73628 h 136589"/>
                      <a:gd name="connsiteX6" fmla="*/ 42909 w 85912"/>
                      <a:gd name="connsiteY6" fmla="*/ 136493 h 13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912" h="136589">
                        <a:moveTo>
                          <a:pt x="42909" y="136493"/>
                        </a:moveTo>
                        <a:cubicBezTo>
                          <a:pt x="60054" y="137922"/>
                          <a:pt x="80438" y="123253"/>
                          <a:pt x="84724" y="106585"/>
                        </a:cubicBezTo>
                        <a:cubicBezTo>
                          <a:pt x="88153" y="93250"/>
                          <a:pt x="83772" y="78962"/>
                          <a:pt x="76533" y="67247"/>
                        </a:cubicBezTo>
                        <a:cubicBezTo>
                          <a:pt x="69294" y="55531"/>
                          <a:pt x="59388" y="45720"/>
                          <a:pt x="50434" y="35338"/>
                        </a:cubicBezTo>
                        <a:cubicBezTo>
                          <a:pt x="41385" y="24955"/>
                          <a:pt x="33003" y="13335"/>
                          <a:pt x="29860" y="0"/>
                        </a:cubicBezTo>
                        <a:cubicBezTo>
                          <a:pt x="10334" y="19145"/>
                          <a:pt x="-2239" y="46482"/>
                          <a:pt x="333" y="73628"/>
                        </a:cubicBezTo>
                        <a:cubicBezTo>
                          <a:pt x="3000" y="100679"/>
                          <a:pt x="16144" y="130969"/>
                          <a:pt x="42909" y="136493"/>
                        </a:cubicBezTo>
                      </a:path>
                    </a:pathLst>
                  </a:custGeom>
                  <a:solidFill>
                    <a:srgbClr val="E2C6A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8769" name="Freeform: Shape 8768">
                    <a:extLst>
                      <a:ext uri="{FF2B5EF4-FFF2-40B4-BE49-F238E27FC236}">
                        <a16:creationId xmlns:a16="http://schemas.microsoft.com/office/drawing/2014/main" id="{B765CF1F-A817-4FFB-BBF8-D7EFA2214567}"/>
                      </a:ext>
                    </a:extLst>
                  </p:cNvPr>
                  <p:cNvSpPr/>
                  <p:nvPr/>
                </p:nvSpPr>
                <p:spPr>
                  <a:xfrm>
                    <a:off x="5395912" y="2440590"/>
                    <a:ext cx="57175" cy="62324"/>
                  </a:xfrm>
                  <a:custGeom>
                    <a:avLst/>
                    <a:gdLst>
                      <a:gd name="connsiteX0" fmla="*/ 54959 w 57175"/>
                      <a:gd name="connsiteY0" fmla="*/ 41434 h 62324"/>
                      <a:gd name="connsiteX1" fmla="*/ 56007 w 57175"/>
                      <a:gd name="connsiteY1" fmla="*/ 55340 h 62324"/>
                      <a:gd name="connsiteX2" fmla="*/ 48863 w 57175"/>
                      <a:gd name="connsiteY2" fmla="*/ 60484 h 62324"/>
                      <a:gd name="connsiteX3" fmla="*/ 39910 w 57175"/>
                      <a:gd name="connsiteY3" fmla="*/ 60008 h 62324"/>
                      <a:gd name="connsiteX4" fmla="*/ 25718 w 57175"/>
                      <a:gd name="connsiteY4" fmla="*/ 54007 h 62324"/>
                      <a:gd name="connsiteX5" fmla="*/ 18098 w 57175"/>
                      <a:gd name="connsiteY5" fmla="*/ 51435 h 62324"/>
                      <a:gd name="connsiteX6" fmla="*/ 11335 w 57175"/>
                      <a:gd name="connsiteY6" fmla="*/ 59817 h 62324"/>
                      <a:gd name="connsiteX7" fmla="*/ 3715 w 57175"/>
                      <a:gd name="connsiteY7" fmla="*/ 62103 h 62324"/>
                      <a:gd name="connsiteX8" fmla="*/ 0 w 57175"/>
                      <a:gd name="connsiteY8" fmla="*/ 58769 h 62324"/>
                      <a:gd name="connsiteX9" fmla="*/ 31052 w 57175"/>
                      <a:gd name="connsiteY9" fmla="*/ 0 h 62324"/>
                      <a:gd name="connsiteX10" fmla="*/ 37719 w 57175"/>
                      <a:gd name="connsiteY10" fmla="*/ 17335 h 62324"/>
                      <a:gd name="connsiteX11" fmla="*/ 54959 w 57175"/>
                      <a:gd name="connsiteY11" fmla="*/ 41434 h 62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175" h="62324">
                        <a:moveTo>
                          <a:pt x="54959" y="41434"/>
                        </a:moveTo>
                        <a:cubicBezTo>
                          <a:pt x="57150" y="45815"/>
                          <a:pt x="58103" y="50959"/>
                          <a:pt x="56007" y="55340"/>
                        </a:cubicBezTo>
                        <a:cubicBezTo>
                          <a:pt x="54673" y="58103"/>
                          <a:pt x="51816" y="59817"/>
                          <a:pt x="48863" y="60484"/>
                        </a:cubicBezTo>
                        <a:cubicBezTo>
                          <a:pt x="45911" y="61151"/>
                          <a:pt x="42863" y="60674"/>
                          <a:pt x="39910" y="60008"/>
                        </a:cubicBezTo>
                        <a:cubicBezTo>
                          <a:pt x="34862" y="58865"/>
                          <a:pt x="30099" y="56769"/>
                          <a:pt x="25718" y="54007"/>
                        </a:cubicBezTo>
                        <a:cubicBezTo>
                          <a:pt x="23336" y="52483"/>
                          <a:pt x="20765" y="50673"/>
                          <a:pt x="18098" y="51435"/>
                        </a:cubicBezTo>
                        <a:cubicBezTo>
                          <a:pt x="14573" y="52483"/>
                          <a:pt x="13811" y="57150"/>
                          <a:pt x="11335" y="59817"/>
                        </a:cubicBezTo>
                        <a:cubicBezTo>
                          <a:pt x="9430" y="61913"/>
                          <a:pt x="6382" y="62770"/>
                          <a:pt x="3715" y="62103"/>
                        </a:cubicBezTo>
                        <a:cubicBezTo>
                          <a:pt x="953" y="61341"/>
                          <a:pt x="667" y="61436"/>
                          <a:pt x="0" y="58769"/>
                        </a:cubicBezTo>
                        <a:cubicBezTo>
                          <a:pt x="0" y="58769"/>
                          <a:pt x="6572" y="19145"/>
                          <a:pt x="31052" y="0"/>
                        </a:cubicBezTo>
                        <a:cubicBezTo>
                          <a:pt x="31052" y="0"/>
                          <a:pt x="29813" y="6096"/>
                          <a:pt x="37719" y="17335"/>
                        </a:cubicBezTo>
                        <a:cubicBezTo>
                          <a:pt x="45625" y="28766"/>
                          <a:pt x="54959" y="41434"/>
                          <a:pt x="54959" y="41434"/>
                        </a:cubicBezTo>
                        <a:close/>
                      </a:path>
                    </a:pathLst>
                  </a:custGeom>
                  <a:solidFill>
                    <a:srgbClr val="616E9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8770" name="Freeform: Shape 8769">
                    <a:extLst>
                      <a:ext uri="{FF2B5EF4-FFF2-40B4-BE49-F238E27FC236}">
                        <a16:creationId xmlns:a16="http://schemas.microsoft.com/office/drawing/2014/main" id="{0EDCB9CE-5B5D-4B13-9191-38570E8A02A7}"/>
                      </a:ext>
                    </a:extLst>
                  </p:cNvPr>
                  <p:cNvSpPr/>
                  <p:nvPr/>
                </p:nvSpPr>
                <p:spPr>
                  <a:xfrm>
                    <a:off x="5410591" y="2504880"/>
                    <a:ext cx="18852" cy="21767"/>
                  </a:xfrm>
                  <a:custGeom>
                    <a:avLst/>
                    <a:gdLst>
                      <a:gd name="connsiteX0" fmla="*/ 3799 w 18852"/>
                      <a:gd name="connsiteY0" fmla="*/ 2195 h 21767"/>
                      <a:gd name="connsiteX1" fmla="*/ 13705 w 18852"/>
                      <a:gd name="connsiteY1" fmla="*/ 1052 h 21767"/>
                      <a:gd name="connsiteX2" fmla="*/ 18849 w 18852"/>
                      <a:gd name="connsiteY2" fmla="*/ 9815 h 21767"/>
                      <a:gd name="connsiteX3" fmla="*/ 14562 w 18852"/>
                      <a:gd name="connsiteY3" fmla="*/ 19245 h 21767"/>
                      <a:gd name="connsiteX4" fmla="*/ 7419 w 18852"/>
                      <a:gd name="connsiteY4" fmla="*/ 21626 h 21767"/>
                      <a:gd name="connsiteX5" fmla="*/ 2942 w 18852"/>
                      <a:gd name="connsiteY5" fmla="*/ 18483 h 21767"/>
                      <a:gd name="connsiteX6" fmla="*/ 84 w 18852"/>
                      <a:gd name="connsiteY6" fmla="*/ 10291 h 21767"/>
                      <a:gd name="connsiteX7" fmla="*/ 3799 w 18852"/>
                      <a:gd name="connsiteY7" fmla="*/ 2195 h 21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852" h="21767">
                        <a:moveTo>
                          <a:pt x="3799" y="2195"/>
                        </a:moveTo>
                        <a:cubicBezTo>
                          <a:pt x="6371" y="-281"/>
                          <a:pt x="10562" y="-662"/>
                          <a:pt x="13705" y="1052"/>
                        </a:cubicBezTo>
                        <a:cubicBezTo>
                          <a:pt x="16848" y="2767"/>
                          <a:pt x="18753" y="6291"/>
                          <a:pt x="18849" y="9815"/>
                        </a:cubicBezTo>
                        <a:cubicBezTo>
                          <a:pt x="18944" y="13339"/>
                          <a:pt x="17134" y="16864"/>
                          <a:pt x="14562" y="19245"/>
                        </a:cubicBezTo>
                        <a:cubicBezTo>
                          <a:pt x="12657" y="20959"/>
                          <a:pt x="9990" y="22198"/>
                          <a:pt x="7419" y="21626"/>
                        </a:cubicBezTo>
                        <a:cubicBezTo>
                          <a:pt x="5609" y="21245"/>
                          <a:pt x="3990" y="20007"/>
                          <a:pt x="2942" y="18483"/>
                        </a:cubicBezTo>
                        <a:cubicBezTo>
                          <a:pt x="1227" y="16197"/>
                          <a:pt x="-392" y="13149"/>
                          <a:pt x="84" y="10291"/>
                        </a:cubicBezTo>
                        <a:cubicBezTo>
                          <a:pt x="561" y="7434"/>
                          <a:pt x="1418" y="3814"/>
                          <a:pt x="3799" y="2195"/>
                        </a:cubicBezTo>
                      </a:path>
                    </a:pathLst>
                  </a:custGeom>
                  <a:solidFill>
                    <a:srgbClr val="616E9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  <p:grpSp>
            <p:nvGrpSpPr>
              <p:cNvPr id="8771" name="Graphic 1">
                <a:extLst>
                  <a:ext uri="{FF2B5EF4-FFF2-40B4-BE49-F238E27FC236}">
                    <a16:creationId xmlns:a16="http://schemas.microsoft.com/office/drawing/2014/main" id="{45875131-7C2D-4BA9-8397-0AC74A2173F7}"/>
                  </a:ext>
                </a:extLst>
              </p:cNvPr>
              <p:cNvGrpSpPr/>
              <p:nvPr/>
            </p:nvGrpSpPr>
            <p:grpSpPr>
              <a:xfrm>
                <a:off x="5419984" y="2663027"/>
                <a:ext cx="520281" cy="459457"/>
                <a:chOff x="5419984" y="2663027"/>
                <a:chExt cx="520281" cy="459457"/>
              </a:xfrm>
              <a:solidFill>
                <a:srgbClr val="F4D2B9"/>
              </a:solidFill>
            </p:grpSpPr>
            <p:sp>
              <p:nvSpPr>
                <p:cNvPr id="8772" name="Freeform: Shape 8771">
                  <a:extLst>
                    <a:ext uri="{FF2B5EF4-FFF2-40B4-BE49-F238E27FC236}">
                      <a16:creationId xmlns:a16="http://schemas.microsoft.com/office/drawing/2014/main" id="{2A6DF14D-37A1-4262-9A10-3C0BE27627F5}"/>
                    </a:ext>
                  </a:extLst>
                </p:cNvPr>
                <p:cNvSpPr/>
                <p:nvPr/>
              </p:nvSpPr>
              <p:spPr>
                <a:xfrm>
                  <a:off x="5492685" y="2773775"/>
                  <a:ext cx="447579" cy="348710"/>
                </a:xfrm>
                <a:custGeom>
                  <a:avLst/>
                  <a:gdLst>
                    <a:gd name="connsiteX0" fmla="*/ 447580 w 447579"/>
                    <a:gd name="connsiteY0" fmla="*/ 249174 h 348710"/>
                    <a:gd name="connsiteX1" fmla="*/ 40481 w 447579"/>
                    <a:gd name="connsiteY1" fmla="*/ 0 h 348710"/>
                    <a:gd name="connsiteX2" fmla="*/ 0 w 447579"/>
                    <a:gd name="connsiteY2" fmla="*/ 49530 h 348710"/>
                    <a:gd name="connsiteX3" fmla="*/ 424148 w 447579"/>
                    <a:gd name="connsiteY3" fmla="*/ 348710 h 348710"/>
                    <a:gd name="connsiteX4" fmla="*/ 447580 w 447579"/>
                    <a:gd name="connsiteY4" fmla="*/ 249174 h 348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579" h="348710">
                      <a:moveTo>
                        <a:pt x="447580" y="249174"/>
                      </a:moveTo>
                      <a:cubicBezTo>
                        <a:pt x="447580" y="249174"/>
                        <a:pt x="220218" y="211646"/>
                        <a:pt x="40481" y="0"/>
                      </a:cubicBezTo>
                      <a:lnTo>
                        <a:pt x="0" y="49530"/>
                      </a:lnTo>
                      <a:cubicBezTo>
                        <a:pt x="0" y="49530"/>
                        <a:pt x="162020" y="320326"/>
                        <a:pt x="424148" y="348710"/>
                      </a:cubicBezTo>
                      <a:lnTo>
                        <a:pt x="447580" y="249174"/>
                      </a:lnTo>
                      <a:close/>
                    </a:path>
                  </a:pathLst>
                </a:custGeom>
                <a:solidFill>
                  <a:srgbClr val="EAAA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73" name="Freeform: Shape 8772">
                  <a:extLst>
                    <a:ext uri="{FF2B5EF4-FFF2-40B4-BE49-F238E27FC236}">
                      <a16:creationId xmlns:a16="http://schemas.microsoft.com/office/drawing/2014/main" id="{4580FAA1-B620-45EB-A6F1-CDC6C8CC3EA7}"/>
                    </a:ext>
                  </a:extLst>
                </p:cNvPr>
                <p:cNvSpPr/>
                <p:nvPr/>
              </p:nvSpPr>
              <p:spPr>
                <a:xfrm>
                  <a:off x="5419984" y="2663027"/>
                  <a:ext cx="113278" cy="160277"/>
                </a:xfrm>
                <a:custGeom>
                  <a:avLst/>
                  <a:gdLst>
                    <a:gd name="connsiteX0" fmla="*/ 113278 w 113278"/>
                    <a:gd name="connsiteY0" fmla="*/ 110652 h 160277"/>
                    <a:gd name="connsiteX1" fmla="*/ 98419 w 113278"/>
                    <a:gd name="connsiteY1" fmla="*/ 39024 h 160277"/>
                    <a:gd name="connsiteX2" fmla="*/ 94323 w 113278"/>
                    <a:gd name="connsiteY2" fmla="*/ 77982 h 160277"/>
                    <a:gd name="connsiteX3" fmla="*/ 43365 w 113278"/>
                    <a:gd name="connsiteY3" fmla="*/ 1401 h 160277"/>
                    <a:gd name="connsiteX4" fmla="*/ 70416 w 113278"/>
                    <a:gd name="connsiteY4" fmla="*/ 62551 h 160277"/>
                    <a:gd name="connsiteX5" fmla="*/ 18409 w 113278"/>
                    <a:gd name="connsiteY5" fmla="*/ 19879 h 160277"/>
                    <a:gd name="connsiteX6" fmla="*/ 58033 w 113278"/>
                    <a:gd name="connsiteY6" fmla="*/ 77029 h 160277"/>
                    <a:gd name="connsiteX7" fmla="*/ 1550 w 113278"/>
                    <a:gd name="connsiteY7" fmla="*/ 39596 h 160277"/>
                    <a:gd name="connsiteX8" fmla="*/ 44889 w 113278"/>
                    <a:gd name="connsiteY8" fmla="*/ 89031 h 160277"/>
                    <a:gd name="connsiteX9" fmla="*/ 13361 w 113278"/>
                    <a:gd name="connsiteY9" fmla="*/ 78648 h 160277"/>
                    <a:gd name="connsiteX10" fmla="*/ 72892 w 113278"/>
                    <a:gd name="connsiteY10" fmla="*/ 160278 h 160277"/>
                    <a:gd name="connsiteX11" fmla="*/ 113278 w 113278"/>
                    <a:gd name="connsiteY11" fmla="*/ 110652 h 1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3278" h="160277">
                      <a:moveTo>
                        <a:pt x="113278" y="110652"/>
                      </a:moveTo>
                      <a:cubicBezTo>
                        <a:pt x="113278" y="110652"/>
                        <a:pt x="101467" y="46073"/>
                        <a:pt x="98419" y="39024"/>
                      </a:cubicBezTo>
                      <a:cubicBezTo>
                        <a:pt x="96038" y="33595"/>
                        <a:pt x="94323" y="77982"/>
                        <a:pt x="94323" y="77982"/>
                      </a:cubicBezTo>
                      <a:cubicBezTo>
                        <a:pt x="94323" y="77982"/>
                        <a:pt x="43746" y="-12220"/>
                        <a:pt x="43365" y="1401"/>
                      </a:cubicBezTo>
                      <a:cubicBezTo>
                        <a:pt x="42984" y="14926"/>
                        <a:pt x="70416" y="62551"/>
                        <a:pt x="70416" y="62551"/>
                      </a:cubicBezTo>
                      <a:cubicBezTo>
                        <a:pt x="70416" y="62551"/>
                        <a:pt x="6979" y="3210"/>
                        <a:pt x="18409" y="19879"/>
                      </a:cubicBezTo>
                      <a:cubicBezTo>
                        <a:pt x="29839" y="36453"/>
                        <a:pt x="58033" y="77029"/>
                        <a:pt x="58033" y="77029"/>
                      </a:cubicBezTo>
                      <a:cubicBezTo>
                        <a:pt x="58033" y="77029"/>
                        <a:pt x="-11118" y="19022"/>
                        <a:pt x="1550" y="39596"/>
                      </a:cubicBezTo>
                      <a:cubicBezTo>
                        <a:pt x="14218" y="60170"/>
                        <a:pt x="44889" y="89031"/>
                        <a:pt x="44889" y="89031"/>
                      </a:cubicBezTo>
                      <a:cubicBezTo>
                        <a:pt x="44889" y="89031"/>
                        <a:pt x="-3308" y="61503"/>
                        <a:pt x="13361" y="78648"/>
                      </a:cubicBezTo>
                      <a:cubicBezTo>
                        <a:pt x="30030" y="95793"/>
                        <a:pt x="45841" y="130179"/>
                        <a:pt x="72892" y="160278"/>
                      </a:cubicBezTo>
                      <a:lnTo>
                        <a:pt x="113278" y="110652"/>
                      </a:lnTo>
                      <a:close/>
                    </a:path>
                  </a:pathLst>
                </a:custGeom>
                <a:solidFill>
                  <a:srgbClr val="EAAA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8774" name="Freeform: Shape 8773">
                <a:extLst>
                  <a:ext uri="{FF2B5EF4-FFF2-40B4-BE49-F238E27FC236}">
                    <a16:creationId xmlns:a16="http://schemas.microsoft.com/office/drawing/2014/main" id="{F038483E-86B6-4AFD-8499-FA0967B9AC56}"/>
                  </a:ext>
                </a:extLst>
              </p:cNvPr>
              <p:cNvSpPr/>
              <p:nvPr/>
            </p:nvSpPr>
            <p:spPr>
              <a:xfrm>
                <a:off x="6077711" y="3526250"/>
                <a:ext cx="175164" cy="537305"/>
              </a:xfrm>
              <a:custGeom>
                <a:avLst/>
                <a:gdLst>
                  <a:gd name="connsiteX0" fmla="*/ 0 w 175164"/>
                  <a:gd name="connsiteY0" fmla="*/ 62008 h 537305"/>
                  <a:gd name="connsiteX1" fmla="*/ 74962 w 175164"/>
                  <a:gd name="connsiteY1" fmla="*/ 523018 h 537305"/>
                  <a:gd name="connsiteX2" fmla="*/ 138208 w 175164"/>
                  <a:gd name="connsiteY2" fmla="*/ 537305 h 537305"/>
                  <a:gd name="connsiteX3" fmla="*/ 175165 w 175164"/>
                  <a:gd name="connsiteY3" fmla="*/ 0 h 537305"/>
                  <a:gd name="connsiteX4" fmla="*/ 0 w 175164"/>
                  <a:gd name="connsiteY4" fmla="*/ 62008 h 53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164" h="537305">
                    <a:moveTo>
                      <a:pt x="0" y="62008"/>
                    </a:moveTo>
                    <a:cubicBezTo>
                      <a:pt x="0" y="78295"/>
                      <a:pt x="74962" y="523018"/>
                      <a:pt x="74962" y="523018"/>
                    </a:cubicBezTo>
                    <a:lnTo>
                      <a:pt x="138208" y="537305"/>
                    </a:lnTo>
                    <a:lnTo>
                      <a:pt x="175165" y="0"/>
                    </a:lnTo>
                    <a:lnTo>
                      <a:pt x="0" y="62008"/>
                    </a:lnTo>
                    <a:close/>
                  </a:path>
                </a:pathLst>
              </a:custGeom>
              <a:solidFill>
                <a:srgbClr val="EAAA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75" name="Freeform: Shape 8774">
                <a:extLst>
                  <a:ext uri="{FF2B5EF4-FFF2-40B4-BE49-F238E27FC236}">
                    <a16:creationId xmlns:a16="http://schemas.microsoft.com/office/drawing/2014/main" id="{364C0CED-EF27-458B-99AE-E8EA16261127}"/>
                  </a:ext>
                </a:extLst>
              </p:cNvPr>
              <p:cNvSpPr/>
              <p:nvPr/>
            </p:nvSpPr>
            <p:spPr>
              <a:xfrm>
                <a:off x="6352698" y="2921777"/>
                <a:ext cx="247505" cy="361163"/>
              </a:xfrm>
              <a:custGeom>
                <a:avLst/>
                <a:gdLst>
                  <a:gd name="connsiteX0" fmla="*/ 51530 w 247505"/>
                  <a:gd name="connsiteY0" fmla="*/ 241475 h 361163"/>
                  <a:gd name="connsiteX1" fmla="*/ 115062 w 247505"/>
                  <a:gd name="connsiteY1" fmla="*/ 254524 h 361163"/>
                  <a:gd name="connsiteX2" fmla="*/ 163544 w 247505"/>
                  <a:gd name="connsiteY2" fmla="*/ 2683 h 361163"/>
                  <a:gd name="connsiteX3" fmla="*/ 177451 w 247505"/>
                  <a:gd name="connsiteY3" fmla="*/ 48879 h 361163"/>
                  <a:gd name="connsiteX4" fmla="*/ 228314 w 247505"/>
                  <a:gd name="connsiteY4" fmla="*/ 2683 h 361163"/>
                  <a:gd name="connsiteX5" fmla="*/ 207550 w 247505"/>
                  <a:gd name="connsiteY5" fmla="*/ 65072 h 361163"/>
                  <a:gd name="connsiteX6" fmla="*/ 246793 w 247505"/>
                  <a:gd name="connsiteY6" fmla="*/ 28115 h 361163"/>
                  <a:gd name="connsiteX7" fmla="*/ 212122 w 247505"/>
                  <a:gd name="connsiteY7" fmla="*/ 106696 h 361163"/>
                  <a:gd name="connsiteX8" fmla="*/ 161258 w 247505"/>
                  <a:gd name="connsiteY8" fmla="*/ 360823 h 361163"/>
                  <a:gd name="connsiteX9" fmla="*/ 0 w 247505"/>
                  <a:gd name="connsiteY9" fmla="*/ 320628 h 361163"/>
                  <a:gd name="connsiteX10" fmla="*/ 51530 w 247505"/>
                  <a:gd name="connsiteY10" fmla="*/ 241475 h 36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505" h="361163">
                    <a:moveTo>
                      <a:pt x="51530" y="241475"/>
                    </a:moveTo>
                    <a:cubicBezTo>
                      <a:pt x="51530" y="241475"/>
                      <a:pt x="98870" y="277670"/>
                      <a:pt x="115062" y="254524"/>
                    </a:cubicBezTo>
                    <a:cubicBezTo>
                      <a:pt x="131255" y="231378"/>
                      <a:pt x="163544" y="2683"/>
                      <a:pt x="163544" y="2683"/>
                    </a:cubicBezTo>
                    <a:cubicBezTo>
                      <a:pt x="163544" y="2683"/>
                      <a:pt x="179737" y="9636"/>
                      <a:pt x="177451" y="48879"/>
                    </a:cubicBezTo>
                    <a:cubicBezTo>
                      <a:pt x="177451" y="48879"/>
                      <a:pt x="228314" y="-13509"/>
                      <a:pt x="228314" y="2683"/>
                    </a:cubicBezTo>
                    <a:cubicBezTo>
                      <a:pt x="228314" y="18876"/>
                      <a:pt x="207550" y="65072"/>
                      <a:pt x="207550" y="65072"/>
                    </a:cubicBezTo>
                    <a:cubicBezTo>
                      <a:pt x="207550" y="65072"/>
                      <a:pt x="253746" y="2683"/>
                      <a:pt x="246793" y="28115"/>
                    </a:cubicBezTo>
                    <a:cubicBezTo>
                      <a:pt x="239840" y="53547"/>
                      <a:pt x="212122" y="106696"/>
                      <a:pt x="212122" y="106696"/>
                    </a:cubicBezTo>
                    <a:cubicBezTo>
                      <a:pt x="212122" y="106696"/>
                      <a:pt x="214408" y="356251"/>
                      <a:pt x="161258" y="360823"/>
                    </a:cubicBezTo>
                    <a:cubicBezTo>
                      <a:pt x="108109" y="365490"/>
                      <a:pt x="0" y="320628"/>
                      <a:pt x="0" y="320628"/>
                    </a:cubicBezTo>
                    <a:lnTo>
                      <a:pt x="51530" y="241475"/>
                    </a:lnTo>
                    <a:close/>
                  </a:path>
                </a:pathLst>
              </a:custGeom>
              <a:solidFill>
                <a:srgbClr val="EAAA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76" name="Freeform: Shape 8775">
                <a:extLst>
                  <a:ext uri="{FF2B5EF4-FFF2-40B4-BE49-F238E27FC236}">
                    <a16:creationId xmlns:a16="http://schemas.microsoft.com/office/drawing/2014/main" id="{C74FB525-3B6C-4765-A231-F0938C651735}"/>
                  </a:ext>
                </a:extLst>
              </p:cNvPr>
              <p:cNvSpPr/>
              <p:nvPr/>
            </p:nvSpPr>
            <p:spPr>
              <a:xfrm>
                <a:off x="5868905" y="2483453"/>
                <a:ext cx="288244" cy="527303"/>
              </a:xfrm>
              <a:custGeom>
                <a:avLst/>
                <a:gdLst>
                  <a:gd name="connsiteX0" fmla="*/ 251859 w 288244"/>
                  <a:gd name="connsiteY0" fmla="*/ 527209 h 527303"/>
                  <a:gd name="connsiteX1" fmla="*/ 288245 w 288244"/>
                  <a:gd name="connsiteY1" fmla="*/ 339376 h 527303"/>
                  <a:gd name="connsiteX2" fmla="*/ 121557 w 288244"/>
                  <a:gd name="connsiteY2" fmla="*/ 0 h 527303"/>
                  <a:gd name="connsiteX3" fmla="*/ 30689 w 288244"/>
                  <a:gd name="connsiteY3" fmla="*/ 163640 h 527303"/>
                  <a:gd name="connsiteX4" fmla="*/ 30593 w 288244"/>
                  <a:gd name="connsiteY4" fmla="*/ 239363 h 527303"/>
                  <a:gd name="connsiteX5" fmla="*/ 399 w 288244"/>
                  <a:gd name="connsiteY5" fmla="*/ 324231 h 527303"/>
                  <a:gd name="connsiteX6" fmla="*/ 143941 w 288244"/>
                  <a:gd name="connsiteY6" fmla="*/ 442436 h 527303"/>
                  <a:gd name="connsiteX7" fmla="*/ 143941 w 288244"/>
                  <a:gd name="connsiteY7" fmla="*/ 527304 h 527303"/>
                  <a:gd name="connsiteX8" fmla="*/ 251859 w 288244"/>
                  <a:gd name="connsiteY8" fmla="*/ 527304 h 52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8244" h="527303">
                    <a:moveTo>
                      <a:pt x="251859" y="527209"/>
                    </a:moveTo>
                    <a:lnTo>
                      <a:pt x="288245" y="339376"/>
                    </a:lnTo>
                    <a:lnTo>
                      <a:pt x="121557" y="0"/>
                    </a:lnTo>
                    <a:cubicBezTo>
                      <a:pt x="121557" y="0"/>
                      <a:pt x="27641" y="66675"/>
                      <a:pt x="30689" y="163640"/>
                    </a:cubicBezTo>
                    <a:cubicBezTo>
                      <a:pt x="33737" y="260604"/>
                      <a:pt x="30593" y="239363"/>
                      <a:pt x="30593" y="239363"/>
                    </a:cubicBezTo>
                    <a:cubicBezTo>
                      <a:pt x="30593" y="239363"/>
                      <a:pt x="-4078" y="284607"/>
                      <a:pt x="399" y="324231"/>
                    </a:cubicBezTo>
                    <a:cubicBezTo>
                      <a:pt x="14210" y="446341"/>
                      <a:pt x="143941" y="442436"/>
                      <a:pt x="143941" y="442436"/>
                    </a:cubicBezTo>
                    <a:lnTo>
                      <a:pt x="143941" y="527304"/>
                    </a:lnTo>
                    <a:lnTo>
                      <a:pt x="251859" y="527304"/>
                    </a:lnTo>
                    <a:close/>
                  </a:path>
                </a:pathLst>
              </a:custGeom>
              <a:solidFill>
                <a:srgbClr val="EAAA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77" name="Freeform: Shape 8776">
                <a:extLst>
                  <a:ext uri="{FF2B5EF4-FFF2-40B4-BE49-F238E27FC236}">
                    <a16:creationId xmlns:a16="http://schemas.microsoft.com/office/drawing/2014/main" id="{4148EDFB-8B67-42FA-940B-08C32D196DD3}"/>
                  </a:ext>
                </a:extLst>
              </p:cNvPr>
              <p:cNvSpPr/>
              <p:nvPr/>
            </p:nvSpPr>
            <p:spPr>
              <a:xfrm>
                <a:off x="5889648" y="2393599"/>
                <a:ext cx="572220" cy="575779"/>
              </a:xfrm>
              <a:custGeom>
                <a:avLst/>
                <a:gdLst>
                  <a:gd name="connsiteX0" fmla="*/ 491148 w 572220"/>
                  <a:gd name="connsiteY0" fmla="*/ 103951 h 575779"/>
                  <a:gd name="connsiteX1" fmla="*/ 565443 w 572220"/>
                  <a:gd name="connsiteY1" fmla="*/ 206916 h 575779"/>
                  <a:gd name="connsiteX2" fmla="*/ 569063 w 572220"/>
                  <a:gd name="connsiteY2" fmla="*/ 337694 h 575779"/>
                  <a:gd name="connsiteX3" fmla="*/ 532106 w 572220"/>
                  <a:gd name="connsiteY3" fmla="*/ 481045 h 575779"/>
                  <a:gd name="connsiteX4" fmla="*/ 331509 w 572220"/>
                  <a:gd name="connsiteY4" fmla="*/ 572009 h 575779"/>
                  <a:gd name="connsiteX5" fmla="*/ 212637 w 572220"/>
                  <a:gd name="connsiteY5" fmla="*/ 567723 h 575779"/>
                  <a:gd name="connsiteX6" fmla="*/ 128150 w 572220"/>
                  <a:gd name="connsiteY6" fmla="*/ 490189 h 575779"/>
                  <a:gd name="connsiteX7" fmla="*/ 141390 w 572220"/>
                  <a:gd name="connsiteY7" fmla="*/ 325883 h 575779"/>
                  <a:gd name="connsiteX8" fmla="*/ 127960 w 572220"/>
                  <a:gd name="connsiteY8" fmla="*/ 296070 h 575779"/>
                  <a:gd name="connsiteX9" fmla="*/ 97480 w 572220"/>
                  <a:gd name="connsiteY9" fmla="*/ 292641 h 575779"/>
                  <a:gd name="connsiteX10" fmla="*/ 72810 w 572220"/>
                  <a:gd name="connsiteY10" fmla="*/ 327598 h 575779"/>
                  <a:gd name="connsiteX11" fmla="*/ 43187 w 572220"/>
                  <a:gd name="connsiteY11" fmla="*/ 311024 h 575779"/>
                  <a:gd name="connsiteX12" fmla="*/ 37568 w 572220"/>
                  <a:gd name="connsiteY12" fmla="*/ 273496 h 575779"/>
                  <a:gd name="connsiteX13" fmla="*/ 2039 w 572220"/>
                  <a:gd name="connsiteY13" fmla="*/ 189199 h 575779"/>
                  <a:gd name="connsiteX14" fmla="*/ 54046 w 572220"/>
                  <a:gd name="connsiteY14" fmla="*/ 72232 h 575779"/>
                  <a:gd name="connsiteX15" fmla="*/ 266644 w 572220"/>
                  <a:gd name="connsiteY15" fmla="*/ 700 h 575779"/>
                  <a:gd name="connsiteX16" fmla="*/ 467240 w 572220"/>
                  <a:gd name="connsiteY16" fmla="*/ 101093 h 57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220" h="575779">
                    <a:moveTo>
                      <a:pt x="491148" y="103951"/>
                    </a:moveTo>
                    <a:cubicBezTo>
                      <a:pt x="530582" y="123001"/>
                      <a:pt x="555537" y="164339"/>
                      <a:pt x="565443" y="206916"/>
                    </a:cubicBezTo>
                    <a:cubicBezTo>
                      <a:pt x="575349" y="249588"/>
                      <a:pt x="572396" y="293974"/>
                      <a:pt x="569063" y="337694"/>
                    </a:cubicBezTo>
                    <a:cubicBezTo>
                      <a:pt x="565253" y="387510"/>
                      <a:pt x="560204" y="439707"/>
                      <a:pt x="532106" y="481045"/>
                    </a:cubicBezTo>
                    <a:cubicBezTo>
                      <a:pt x="489434" y="543815"/>
                      <a:pt x="406852" y="563532"/>
                      <a:pt x="331509" y="572009"/>
                    </a:cubicBezTo>
                    <a:cubicBezTo>
                      <a:pt x="291790" y="576486"/>
                      <a:pt x="250928" y="578963"/>
                      <a:pt x="212637" y="567723"/>
                    </a:cubicBezTo>
                    <a:cubicBezTo>
                      <a:pt x="174347" y="556388"/>
                      <a:pt x="138723" y="528671"/>
                      <a:pt x="128150" y="490189"/>
                    </a:cubicBezTo>
                    <a:cubicBezTo>
                      <a:pt x="113482" y="436754"/>
                      <a:pt x="149391" y="380747"/>
                      <a:pt x="141390" y="325883"/>
                    </a:cubicBezTo>
                    <a:cubicBezTo>
                      <a:pt x="139771" y="314929"/>
                      <a:pt x="136056" y="303595"/>
                      <a:pt x="127960" y="296070"/>
                    </a:cubicBezTo>
                    <a:cubicBezTo>
                      <a:pt x="119768" y="288545"/>
                      <a:pt x="106338" y="285878"/>
                      <a:pt x="97480" y="292641"/>
                    </a:cubicBezTo>
                    <a:cubicBezTo>
                      <a:pt x="85859" y="301404"/>
                      <a:pt x="86050" y="321502"/>
                      <a:pt x="72810" y="327598"/>
                    </a:cubicBezTo>
                    <a:cubicBezTo>
                      <a:pt x="61285" y="332932"/>
                      <a:pt x="47759" y="322930"/>
                      <a:pt x="43187" y="311024"/>
                    </a:cubicBezTo>
                    <a:cubicBezTo>
                      <a:pt x="38615" y="299213"/>
                      <a:pt x="39758" y="285973"/>
                      <a:pt x="37568" y="273496"/>
                    </a:cubicBezTo>
                    <a:cubicBezTo>
                      <a:pt x="32424" y="243301"/>
                      <a:pt x="8897" y="219013"/>
                      <a:pt x="2039" y="189199"/>
                    </a:cubicBezTo>
                    <a:cubicBezTo>
                      <a:pt x="-7962" y="145480"/>
                      <a:pt x="20327" y="101760"/>
                      <a:pt x="54046" y="72232"/>
                    </a:cubicBezTo>
                    <a:cubicBezTo>
                      <a:pt x="111767" y="21655"/>
                      <a:pt x="190063" y="-4730"/>
                      <a:pt x="266644" y="700"/>
                    </a:cubicBezTo>
                    <a:cubicBezTo>
                      <a:pt x="343225" y="6129"/>
                      <a:pt x="417139" y="42991"/>
                      <a:pt x="467240" y="101093"/>
                    </a:cubicBezTo>
                  </a:path>
                </a:pathLst>
              </a:custGeom>
              <a:solidFill>
                <a:srgbClr val="A94D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78" name="Freeform: Shape 8777">
                <a:extLst>
                  <a:ext uri="{FF2B5EF4-FFF2-40B4-BE49-F238E27FC236}">
                    <a16:creationId xmlns:a16="http://schemas.microsoft.com/office/drawing/2014/main" id="{D20040D0-7F8E-415F-A50E-76166CA39C24}"/>
                  </a:ext>
                </a:extLst>
              </p:cNvPr>
              <p:cNvSpPr/>
              <p:nvPr/>
            </p:nvSpPr>
            <p:spPr>
              <a:xfrm>
                <a:off x="6337743" y="2333927"/>
                <a:ext cx="225939" cy="224621"/>
              </a:xfrm>
              <a:custGeom>
                <a:avLst/>
                <a:gdLst>
                  <a:gd name="connsiteX0" fmla="*/ 0 w 225939"/>
                  <a:gd name="connsiteY0" fmla="*/ 166004 h 224621"/>
                  <a:gd name="connsiteX1" fmla="*/ 140780 w 225939"/>
                  <a:gd name="connsiteY1" fmla="*/ 4746 h 224621"/>
                  <a:gd name="connsiteX2" fmla="*/ 189262 w 225939"/>
                  <a:gd name="connsiteY2" fmla="*/ 3698 h 224621"/>
                  <a:gd name="connsiteX3" fmla="*/ 222123 w 225939"/>
                  <a:gd name="connsiteY3" fmla="*/ 45417 h 224621"/>
                  <a:gd name="connsiteX4" fmla="*/ 224981 w 225939"/>
                  <a:gd name="connsiteY4" fmla="*/ 100186 h 224621"/>
                  <a:gd name="connsiteX5" fmla="*/ 183928 w 225939"/>
                  <a:gd name="connsiteY5" fmla="*/ 114759 h 224621"/>
                  <a:gd name="connsiteX6" fmla="*/ 170593 w 225939"/>
                  <a:gd name="connsiteY6" fmla="*/ 124665 h 224621"/>
                  <a:gd name="connsiteX7" fmla="*/ 185071 w 225939"/>
                  <a:gd name="connsiteY7" fmla="*/ 141906 h 224621"/>
                  <a:gd name="connsiteX8" fmla="*/ 210312 w 225939"/>
                  <a:gd name="connsiteY8" fmla="*/ 145335 h 224621"/>
                  <a:gd name="connsiteX9" fmla="*/ 225933 w 225939"/>
                  <a:gd name="connsiteY9" fmla="*/ 172386 h 224621"/>
                  <a:gd name="connsiteX10" fmla="*/ 218027 w 225939"/>
                  <a:gd name="connsiteY10" fmla="*/ 204199 h 224621"/>
                  <a:gd name="connsiteX11" fmla="*/ 202311 w 225939"/>
                  <a:gd name="connsiteY11" fmla="*/ 223916 h 224621"/>
                  <a:gd name="connsiteX12" fmla="*/ 186881 w 225939"/>
                  <a:gd name="connsiteY12" fmla="*/ 222963 h 224621"/>
                  <a:gd name="connsiteX13" fmla="*/ 3905 w 225939"/>
                  <a:gd name="connsiteY13" fmla="*/ 178005 h 22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5939" h="224621">
                    <a:moveTo>
                      <a:pt x="0" y="166004"/>
                    </a:moveTo>
                    <a:cubicBezTo>
                      <a:pt x="11430" y="91614"/>
                      <a:pt x="68580" y="26177"/>
                      <a:pt x="140780" y="4746"/>
                    </a:cubicBezTo>
                    <a:cubicBezTo>
                      <a:pt x="156591" y="78"/>
                      <a:pt x="174022" y="-2589"/>
                      <a:pt x="189262" y="3698"/>
                    </a:cubicBezTo>
                    <a:cubicBezTo>
                      <a:pt x="206216" y="10651"/>
                      <a:pt x="217456" y="27606"/>
                      <a:pt x="222123" y="45417"/>
                    </a:cubicBezTo>
                    <a:cubicBezTo>
                      <a:pt x="226790" y="63134"/>
                      <a:pt x="225838" y="81803"/>
                      <a:pt x="224981" y="100186"/>
                    </a:cubicBezTo>
                    <a:cubicBezTo>
                      <a:pt x="211265" y="105044"/>
                      <a:pt x="197549" y="109902"/>
                      <a:pt x="183928" y="114759"/>
                    </a:cubicBezTo>
                    <a:cubicBezTo>
                      <a:pt x="178499" y="116664"/>
                      <a:pt x="172403" y="119236"/>
                      <a:pt x="170593" y="124665"/>
                    </a:cubicBezTo>
                    <a:cubicBezTo>
                      <a:pt x="167831" y="132762"/>
                      <a:pt x="176689" y="140286"/>
                      <a:pt x="185071" y="141906"/>
                    </a:cubicBezTo>
                    <a:cubicBezTo>
                      <a:pt x="193453" y="143430"/>
                      <a:pt x="202502" y="141906"/>
                      <a:pt x="210312" y="145335"/>
                    </a:cubicBezTo>
                    <a:cubicBezTo>
                      <a:pt x="220409" y="149716"/>
                      <a:pt x="225743" y="161337"/>
                      <a:pt x="225933" y="172386"/>
                    </a:cubicBezTo>
                    <a:cubicBezTo>
                      <a:pt x="226124" y="183339"/>
                      <a:pt x="222028" y="193912"/>
                      <a:pt x="218027" y="204199"/>
                    </a:cubicBezTo>
                    <a:cubicBezTo>
                      <a:pt x="214884" y="212295"/>
                      <a:pt x="210693" y="221439"/>
                      <a:pt x="202311" y="223916"/>
                    </a:cubicBezTo>
                    <a:cubicBezTo>
                      <a:pt x="197358" y="225440"/>
                      <a:pt x="191929" y="224202"/>
                      <a:pt x="186881" y="222963"/>
                    </a:cubicBezTo>
                    <a:cubicBezTo>
                      <a:pt x="125921" y="208009"/>
                      <a:pt x="64865" y="192960"/>
                      <a:pt x="3905" y="178005"/>
                    </a:cubicBezTo>
                  </a:path>
                </a:pathLst>
              </a:custGeom>
              <a:solidFill>
                <a:srgbClr val="A94D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79" name="Freeform: Shape 8778">
                <a:extLst>
                  <a:ext uri="{FF2B5EF4-FFF2-40B4-BE49-F238E27FC236}">
                    <a16:creationId xmlns:a16="http://schemas.microsoft.com/office/drawing/2014/main" id="{0E56B1B8-D17E-47D7-86A2-BB5175F976EE}"/>
                  </a:ext>
                </a:extLst>
              </p:cNvPr>
              <p:cNvSpPr/>
              <p:nvPr/>
            </p:nvSpPr>
            <p:spPr>
              <a:xfrm>
                <a:off x="6337949" y="2466787"/>
                <a:ext cx="92461" cy="80256"/>
              </a:xfrm>
              <a:custGeom>
                <a:avLst/>
                <a:gdLst>
                  <a:gd name="connsiteX0" fmla="*/ 5224 w 92461"/>
                  <a:gd name="connsiteY0" fmla="*/ 950 h 80256"/>
                  <a:gd name="connsiteX1" fmla="*/ 88282 w 92461"/>
                  <a:gd name="connsiteY1" fmla="*/ 79626 h 80256"/>
                  <a:gd name="connsiteX2" fmla="*/ 88282 w 92461"/>
                  <a:gd name="connsiteY2" fmla="*/ 68387 h 80256"/>
                  <a:gd name="connsiteX3" fmla="*/ 34466 w 92461"/>
                  <a:gd name="connsiteY3" fmla="*/ 52289 h 80256"/>
                  <a:gd name="connsiteX4" fmla="*/ 9034 w 92461"/>
                  <a:gd name="connsiteY4" fmla="*/ 1997 h 80256"/>
                  <a:gd name="connsiteX5" fmla="*/ 5224 w 92461"/>
                  <a:gd name="connsiteY5" fmla="*/ 950 h 80256"/>
                  <a:gd name="connsiteX6" fmla="*/ 5224 w 92461"/>
                  <a:gd name="connsiteY6" fmla="*/ 950 h 8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461" h="80256">
                    <a:moveTo>
                      <a:pt x="5224" y="950"/>
                    </a:moveTo>
                    <a:cubicBezTo>
                      <a:pt x="-19446" y="48003"/>
                      <a:pt x="49134" y="85627"/>
                      <a:pt x="88282" y="79626"/>
                    </a:cubicBezTo>
                    <a:cubicBezTo>
                      <a:pt x="93997" y="78769"/>
                      <a:pt x="93711" y="69434"/>
                      <a:pt x="88282" y="68387"/>
                    </a:cubicBezTo>
                    <a:cubicBezTo>
                      <a:pt x="69232" y="64767"/>
                      <a:pt x="51135" y="63434"/>
                      <a:pt x="34466" y="52289"/>
                    </a:cubicBezTo>
                    <a:cubicBezTo>
                      <a:pt x="17035" y="40669"/>
                      <a:pt x="7224" y="23143"/>
                      <a:pt x="9034" y="1997"/>
                    </a:cubicBezTo>
                    <a:cubicBezTo>
                      <a:pt x="9320" y="-3"/>
                      <a:pt x="6177" y="-765"/>
                      <a:pt x="5224" y="950"/>
                    </a:cubicBezTo>
                    <a:lnTo>
                      <a:pt x="5224" y="950"/>
                    </a:lnTo>
                    <a:close/>
                  </a:path>
                </a:pathLst>
              </a:custGeom>
              <a:solidFill>
                <a:srgbClr val="35252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80" name="Freeform: Shape 8779">
                <a:extLst>
                  <a:ext uri="{FF2B5EF4-FFF2-40B4-BE49-F238E27FC236}">
                    <a16:creationId xmlns:a16="http://schemas.microsoft.com/office/drawing/2014/main" id="{63D481E0-79C8-4334-A017-43EAEF502FE8}"/>
                  </a:ext>
                </a:extLst>
              </p:cNvPr>
              <p:cNvSpPr/>
              <p:nvPr/>
            </p:nvSpPr>
            <p:spPr>
              <a:xfrm>
                <a:off x="5970376" y="2710862"/>
                <a:ext cx="47447" cy="77757"/>
              </a:xfrm>
              <a:custGeom>
                <a:avLst/>
                <a:gdLst>
                  <a:gd name="connsiteX0" fmla="*/ 36754 w 47447"/>
                  <a:gd name="connsiteY0" fmla="*/ 334 h 77757"/>
                  <a:gd name="connsiteX1" fmla="*/ 7417 w 47447"/>
                  <a:gd name="connsiteY1" fmla="*/ 39958 h 77757"/>
                  <a:gd name="connsiteX2" fmla="*/ 13704 w 47447"/>
                  <a:gd name="connsiteY2" fmla="*/ 41672 h 77757"/>
                  <a:gd name="connsiteX3" fmla="*/ 18276 w 47447"/>
                  <a:gd name="connsiteY3" fmla="*/ 31957 h 77757"/>
                  <a:gd name="connsiteX4" fmla="*/ 39707 w 47447"/>
                  <a:gd name="connsiteY4" fmla="*/ 29576 h 77757"/>
                  <a:gd name="connsiteX5" fmla="*/ 39040 w 47447"/>
                  <a:gd name="connsiteY5" fmla="*/ 45101 h 77757"/>
                  <a:gd name="connsiteX6" fmla="*/ 4465 w 47447"/>
                  <a:gd name="connsiteY6" fmla="*/ 68438 h 77757"/>
                  <a:gd name="connsiteX7" fmla="*/ 2464 w 47447"/>
                  <a:gd name="connsiteY7" fmla="*/ 75581 h 77757"/>
                  <a:gd name="connsiteX8" fmla="*/ 47041 w 47447"/>
                  <a:gd name="connsiteY8" fmla="*/ 31385 h 77757"/>
                  <a:gd name="connsiteX9" fmla="*/ 29896 w 47447"/>
                  <a:gd name="connsiteY9" fmla="*/ 16145 h 77757"/>
                  <a:gd name="connsiteX10" fmla="*/ 7322 w 47447"/>
                  <a:gd name="connsiteY10" fmla="*/ 39958 h 77757"/>
                  <a:gd name="connsiteX11" fmla="*/ 13609 w 47447"/>
                  <a:gd name="connsiteY11" fmla="*/ 41672 h 77757"/>
                  <a:gd name="connsiteX12" fmla="*/ 38755 w 47447"/>
                  <a:gd name="connsiteY12" fmla="*/ 3953 h 77757"/>
                  <a:gd name="connsiteX13" fmla="*/ 36754 w 47447"/>
                  <a:gd name="connsiteY13" fmla="*/ 334 h 77757"/>
                  <a:gd name="connsiteX14" fmla="*/ 36754 w 47447"/>
                  <a:gd name="connsiteY14" fmla="*/ 334 h 77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447" h="77757">
                    <a:moveTo>
                      <a:pt x="36754" y="334"/>
                    </a:moveTo>
                    <a:cubicBezTo>
                      <a:pt x="21324" y="9192"/>
                      <a:pt x="11513" y="22622"/>
                      <a:pt x="7417" y="39958"/>
                    </a:cubicBezTo>
                    <a:cubicBezTo>
                      <a:pt x="6465" y="44149"/>
                      <a:pt x="12180" y="45482"/>
                      <a:pt x="13704" y="41672"/>
                    </a:cubicBezTo>
                    <a:cubicBezTo>
                      <a:pt x="14942" y="38339"/>
                      <a:pt x="16466" y="35100"/>
                      <a:pt x="18276" y="31957"/>
                    </a:cubicBezTo>
                    <a:cubicBezTo>
                      <a:pt x="23134" y="22432"/>
                      <a:pt x="30277" y="21575"/>
                      <a:pt x="39707" y="29576"/>
                    </a:cubicBezTo>
                    <a:cubicBezTo>
                      <a:pt x="41707" y="33957"/>
                      <a:pt x="40183" y="40815"/>
                      <a:pt x="39040" y="45101"/>
                    </a:cubicBezTo>
                    <a:cubicBezTo>
                      <a:pt x="34849" y="60913"/>
                      <a:pt x="22276" y="74724"/>
                      <a:pt x="4465" y="68438"/>
                    </a:cubicBezTo>
                    <a:cubicBezTo>
                      <a:pt x="-107" y="66818"/>
                      <a:pt x="-1822" y="73867"/>
                      <a:pt x="2464" y="75581"/>
                    </a:cubicBezTo>
                    <a:cubicBezTo>
                      <a:pt x="28468" y="86249"/>
                      <a:pt x="50756" y="55484"/>
                      <a:pt x="47041" y="31385"/>
                    </a:cubicBezTo>
                    <a:cubicBezTo>
                      <a:pt x="45613" y="22432"/>
                      <a:pt x="39517" y="15479"/>
                      <a:pt x="29896" y="16145"/>
                    </a:cubicBezTo>
                    <a:cubicBezTo>
                      <a:pt x="17038" y="17098"/>
                      <a:pt x="11323" y="29671"/>
                      <a:pt x="7322" y="39958"/>
                    </a:cubicBezTo>
                    <a:cubicBezTo>
                      <a:pt x="9418" y="40529"/>
                      <a:pt x="11513" y="41101"/>
                      <a:pt x="13609" y="41672"/>
                    </a:cubicBezTo>
                    <a:cubicBezTo>
                      <a:pt x="16942" y="25956"/>
                      <a:pt x="25515" y="13002"/>
                      <a:pt x="38755" y="3953"/>
                    </a:cubicBezTo>
                    <a:cubicBezTo>
                      <a:pt x="41041" y="2429"/>
                      <a:pt x="39040" y="-1095"/>
                      <a:pt x="36754" y="334"/>
                    </a:cubicBezTo>
                    <a:lnTo>
                      <a:pt x="36754" y="334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81" name="Freeform: Shape 8780">
                <a:extLst>
                  <a:ext uri="{FF2B5EF4-FFF2-40B4-BE49-F238E27FC236}">
                    <a16:creationId xmlns:a16="http://schemas.microsoft.com/office/drawing/2014/main" id="{19B04A28-3339-4ED1-A7E2-44892212F488}"/>
                  </a:ext>
                </a:extLst>
              </p:cNvPr>
              <p:cNvSpPr/>
              <p:nvPr/>
            </p:nvSpPr>
            <p:spPr>
              <a:xfrm>
                <a:off x="6345552" y="2305024"/>
                <a:ext cx="92413" cy="176853"/>
              </a:xfrm>
              <a:custGeom>
                <a:avLst/>
                <a:gdLst>
                  <a:gd name="connsiteX0" fmla="*/ 3526 w 92413"/>
                  <a:gd name="connsiteY0" fmla="*/ 175571 h 176853"/>
                  <a:gd name="connsiteX1" fmla="*/ 91347 w 92413"/>
                  <a:gd name="connsiteY1" fmla="*/ 5931 h 176853"/>
                  <a:gd name="connsiteX2" fmla="*/ 86394 w 92413"/>
                  <a:gd name="connsiteY2" fmla="*/ 978 h 176853"/>
                  <a:gd name="connsiteX3" fmla="*/ 2 w 92413"/>
                  <a:gd name="connsiteY3" fmla="*/ 175095 h 176853"/>
                  <a:gd name="connsiteX4" fmla="*/ 3526 w 92413"/>
                  <a:gd name="connsiteY4" fmla="*/ 175571 h 176853"/>
                  <a:gd name="connsiteX5" fmla="*/ 3526 w 92413"/>
                  <a:gd name="connsiteY5" fmla="*/ 175571 h 176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413" h="176853">
                    <a:moveTo>
                      <a:pt x="3526" y="175571"/>
                    </a:moveTo>
                    <a:cubicBezTo>
                      <a:pt x="16766" y="108229"/>
                      <a:pt x="42198" y="54699"/>
                      <a:pt x="91347" y="5931"/>
                    </a:cubicBezTo>
                    <a:cubicBezTo>
                      <a:pt x="94585" y="2692"/>
                      <a:pt x="89728" y="-2070"/>
                      <a:pt x="86394" y="978"/>
                    </a:cubicBezTo>
                    <a:cubicBezTo>
                      <a:pt x="37912" y="44316"/>
                      <a:pt x="3431" y="109563"/>
                      <a:pt x="2" y="175095"/>
                    </a:cubicBezTo>
                    <a:cubicBezTo>
                      <a:pt x="-93" y="177095"/>
                      <a:pt x="3050" y="177571"/>
                      <a:pt x="3526" y="175571"/>
                    </a:cubicBezTo>
                    <a:lnTo>
                      <a:pt x="3526" y="175571"/>
                    </a:lnTo>
                    <a:close/>
                  </a:path>
                </a:pathLst>
              </a:custGeom>
              <a:solidFill>
                <a:srgbClr val="F991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82" name="Freeform: Shape 8781">
                <a:extLst>
                  <a:ext uri="{FF2B5EF4-FFF2-40B4-BE49-F238E27FC236}">
                    <a16:creationId xmlns:a16="http://schemas.microsoft.com/office/drawing/2014/main" id="{C05D1D74-1ECD-48E0-824D-44B5600FB37E}"/>
                  </a:ext>
                </a:extLst>
              </p:cNvPr>
              <p:cNvSpPr/>
              <p:nvPr/>
            </p:nvSpPr>
            <p:spPr>
              <a:xfrm>
                <a:off x="6030165" y="2516471"/>
                <a:ext cx="317967" cy="162735"/>
              </a:xfrm>
              <a:custGeom>
                <a:avLst/>
                <a:gdLst>
                  <a:gd name="connsiteX0" fmla="*/ 4874 w 317967"/>
                  <a:gd name="connsiteY0" fmla="*/ 161768 h 162735"/>
                  <a:gd name="connsiteX1" fmla="*/ 312913 w 317967"/>
                  <a:gd name="connsiteY1" fmla="*/ 13273 h 162735"/>
                  <a:gd name="connsiteX2" fmla="*/ 315103 w 317967"/>
                  <a:gd name="connsiteY2" fmla="*/ 5463 h 162735"/>
                  <a:gd name="connsiteX3" fmla="*/ 778 w 317967"/>
                  <a:gd name="connsiteY3" fmla="*/ 157577 h 162735"/>
                  <a:gd name="connsiteX4" fmla="*/ 4874 w 317967"/>
                  <a:gd name="connsiteY4" fmla="*/ 161768 h 162735"/>
                  <a:gd name="connsiteX5" fmla="*/ 4874 w 317967"/>
                  <a:gd name="connsiteY5" fmla="*/ 161768 h 162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967" h="162735">
                    <a:moveTo>
                      <a:pt x="4874" y="161768"/>
                    </a:moveTo>
                    <a:cubicBezTo>
                      <a:pt x="76692" y="83282"/>
                      <a:pt x="199851" y="-8634"/>
                      <a:pt x="312913" y="13273"/>
                    </a:cubicBezTo>
                    <a:cubicBezTo>
                      <a:pt x="317961" y="14226"/>
                      <a:pt x="320151" y="6796"/>
                      <a:pt x="315103" y="5463"/>
                    </a:cubicBezTo>
                    <a:cubicBezTo>
                      <a:pt x="200232" y="-24922"/>
                      <a:pt x="71454" y="77757"/>
                      <a:pt x="778" y="157577"/>
                    </a:cubicBezTo>
                    <a:cubicBezTo>
                      <a:pt x="-1698" y="160530"/>
                      <a:pt x="2302" y="164625"/>
                      <a:pt x="4874" y="161768"/>
                    </a:cubicBezTo>
                    <a:lnTo>
                      <a:pt x="4874" y="161768"/>
                    </a:lnTo>
                    <a:close/>
                  </a:path>
                </a:pathLst>
              </a:custGeom>
              <a:solidFill>
                <a:srgbClr val="F991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83" name="Freeform: Shape 8782">
                <a:extLst>
                  <a:ext uri="{FF2B5EF4-FFF2-40B4-BE49-F238E27FC236}">
                    <a16:creationId xmlns:a16="http://schemas.microsoft.com/office/drawing/2014/main" id="{EDF15769-61B2-417E-9377-559356F8DE44}"/>
                  </a:ext>
                </a:extLst>
              </p:cNvPr>
              <p:cNvSpPr/>
              <p:nvPr/>
            </p:nvSpPr>
            <p:spPr>
              <a:xfrm>
                <a:off x="6270455" y="2534466"/>
                <a:ext cx="118787" cy="311672"/>
              </a:xfrm>
              <a:custGeom>
                <a:avLst/>
                <a:gdLst>
                  <a:gd name="connsiteX0" fmla="*/ 99769 w 118787"/>
                  <a:gd name="connsiteY0" fmla="*/ 4613 h 311672"/>
                  <a:gd name="connsiteX1" fmla="*/ 900 w 118787"/>
                  <a:gd name="connsiteY1" fmla="*/ 305507 h 311672"/>
                  <a:gd name="connsiteX2" fmla="*/ 5948 w 118787"/>
                  <a:gd name="connsiteY2" fmla="*/ 310556 h 311672"/>
                  <a:gd name="connsiteX3" fmla="*/ 104912 w 118787"/>
                  <a:gd name="connsiteY3" fmla="*/ 1565 h 311672"/>
                  <a:gd name="connsiteX4" fmla="*/ 99769 w 118787"/>
                  <a:gd name="connsiteY4" fmla="*/ 4613 h 311672"/>
                  <a:gd name="connsiteX5" fmla="*/ 99769 w 118787"/>
                  <a:gd name="connsiteY5" fmla="*/ 4613 h 31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787" h="311672">
                    <a:moveTo>
                      <a:pt x="99769" y="4613"/>
                    </a:moveTo>
                    <a:cubicBezTo>
                      <a:pt x="141869" y="97672"/>
                      <a:pt x="58335" y="235689"/>
                      <a:pt x="900" y="305507"/>
                    </a:cubicBezTo>
                    <a:cubicBezTo>
                      <a:pt x="-1958" y="309032"/>
                      <a:pt x="2614" y="313889"/>
                      <a:pt x="5948" y="310556"/>
                    </a:cubicBezTo>
                    <a:cubicBezTo>
                      <a:pt x="73004" y="244547"/>
                      <a:pt x="151013" y="94433"/>
                      <a:pt x="104912" y="1565"/>
                    </a:cubicBezTo>
                    <a:cubicBezTo>
                      <a:pt x="103293" y="-1960"/>
                      <a:pt x="98245" y="1088"/>
                      <a:pt x="99769" y="4613"/>
                    </a:cubicBezTo>
                    <a:lnTo>
                      <a:pt x="99769" y="4613"/>
                    </a:lnTo>
                    <a:close/>
                  </a:path>
                </a:pathLst>
              </a:custGeom>
              <a:solidFill>
                <a:srgbClr val="F991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84" name="Freeform: Shape 8783">
                <a:extLst>
                  <a:ext uri="{FF2B5EF4-FFF2-40B4-BE49-F238E27FC236}">
                    <a16:creationId xmlns:a16="http://schemas.microsoft.com/office/drawing/2014/main" id="{EB817819-E942-4BC4-93AC-EEBDBCFC1601}"/>
                  </a:ext>
                </a:extLst>
              </p:cNvPr>
              <p:cNvSpPr/>
              <p:nvPr/>
            </p:nvSpPr>
            <p:spPr>
              <a:xfrm>
                <a:off x="6114756" y="2431211"/>
                <a:ext cx="228344" cy="66918"/>
              </a:xfrm>
              <a:custGeom>
                <a:avLst/>
                <a:gdLst>
                  <a:gd name="connsiteX0" fmla="*/ 227178 w 228344"/>
                  <a:gd name="connsiteY0" fmla="*/ 60815 h 66918"/>
                  <a:gd name="connsiteX1" fmla="*/ 2769 w 228344"/>
                  <a:gd name="connsiteY1" fmla="*/ 3760 h 66918"/>
                  <a:gd name="connsiteX2" fmla="*/ 3817 w 228344"/>
                  <a:gd name="connsiteY2" fmla="*/ 11475 h 66918"/>
                  <a:gd name="connsiteX3" fmla="*/ 222892 w 228344"/>
                  <a:gd name="connsiteY3" fmla="*/ 66434 h 66918"/>
                  <a:gd name="connsiteX4" fmla="*/ 227178 w 228344"/>
                  <a:gd name="connsiteY4" fmla="*/ 60815 h 66918"/>
                  <a:gd name="connsiteX5" fmla="*/ 227178 w 228344"/>
                  <a:gd name="connsiteY5" fmla="*/ 60815 h 66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344" h="66918">
                    <a:moveTo>
                      <a:pt x="227178" y="60815"/>
                    </a:moveTo>
                    <a:cubicBezTo>
                      <a:pt x="162694" y="10904"/>
                      <a:pt x="83351" y="-9004"/>
                      <a:pt x="2769" y="3760"/>
                    </a:cubicBezTo>
                    <a:cubicBezTo>
                      <a:pt x="-1517" y="4427"/>
                      <a:pt x="-564" y="11951"/>
                      <a:pt x="3817" y="11475"/>
                    </a:cubicBezTo>
                    <a:cubicBezTo>
                      <a:pt x="83351" y="2617"/>
                      <a:pt x="156884" y="21381"/>
                      <a:pt x="222892" y="66434"/>
                    </a:cubicBezTo>
                    <a:cubicBezTo>
                      <a:pt x="226226" y="68530"/>
                      <a:pt x="230417" y="63291"/>
                      <a:pt x="227178" y="60815"/>
                    </a:cubicBezTo>
                    <a:lnTo>
                      <a:pt x="227178" y="60815"/>
                    </a:lnTo>
                    <a:close/>
                  </a:path>
                </a:pathLst>
              </a:custGeom>
              <a:solidFill>
                <a:srgbClr val="F991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85" name="Freeform: Shape 8784">
                <a:extLst>
                  <a:ext uri="{FF2B5EF4-FFF2-40B4-BE49-F238E27FC236}">
                    <a16:creationId xmlns:a16="http://schemas.microsoft.com/office/drawing/2014/main" id="{D4781D1F-9E30-42D3-B5D8-C79E5CD0C4FD}"/>
                  </a:ext>
                </a:extLst>
              </p:cNvPr>
              <p:cNvSpPr/>
              <p:nvPr/>
            </p:nvSpPr>
            <p:spPr>
              <a:xfrm>
                <a:off x="5755480" y="2960179"/>
                <a:ext cx="669321" cy="465247"/>
              </a:xfrm>
              <a:custGeom>
                <a:avLst/>
                <a:gdLst>
                  <a:gd name="connsiteX0" fmla="*/ 44863 w 669321"/>
                  <a:gd name="connsiteY0" fmla="*/ 0 h 465247"/>
                  <a:gd name="connsiteX1" fmla="*/ 0 w 669321"/>
                  <a:gd name="connsiteY1" fmla="*/ 141256 h 465247"/>
                  <a:gd name="connsiteX2" fmla="*/ 184785 w 669321"/>
                  <a:gd name="connsiteY2" fmla="*/ 202025 h 465247"/>
                  <a:gd name="connsiteX3" fmla="*/ 260985 w 669321"/>
                  <a:gd name="connsiteY3" fmla="*/ 452628 h 465247"/>
                  <a:gd name="connsiteX4" fmla="*/ 562832 w 669321"/>
                  <a:gd name="connsiteY4" fmla="*/ 362903 h 465247"/>
                  <a:gd name="connsiteX5" fmla="*/ 523399 w 669321"/>
                  <a:gd name="connsiteY5" fmla="*/ 230886 h 465247"/>
                  <a:gd name="connsiteX6" fmla="*/ 611886 w 669321"/>
                  <a:gd name="connsiteY6" fmla="*/ 289560 h 465247"/>
                  <a:gd name="connsiteX7" fmla="*/ 669322 w 669321"/>
                  <a:gd name="connsiteY7" fmla="*/ 180404 h 465247"/>
                  <a:gd name="connsiteX8" fmla="*/ 497396 w 669321"/>
                  <a:gd name="connsiteY8" fmla="*/ 71914 h 465247"/>
                  <a:gd name="connsiteX9" fmla="*/ 207740 w 669321"/>
                  <a:gd name="connsiteY9" fmla="*/ 29146 h 465247"/>
                  <a:gd name="connsiteX10" fmla="*/ 44863 w 669321"/>
                  <a:gd name="connsiteY10" fmla="*/ 0 h 46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321" h="465247">
                    <a:moveTo>
                      <a:pt x="44863" y="0"/>
                    </a:moveTo>
                    <a:lnTo>
                      <a:pt x="0" y="141256"/>
                    </a:lnTo>
                    <a:cubicBezTo>
                      <a:pt x="0" y="141256"/>
                      <a:pt x="116205" y="206121"/>
                      <a:pt x="184785" y="202025"/>
                    </a:cubicBezTo>
                    <a:cubicBezTo>
                      <a:pt x="184785" y="202025"/>
                      <a:pt x="236792" y="409194"/>
                      <a:pt x="260985" y="452628"/>
                    </a:cubicBezTo>
                    <a:cubicBezTo>
                      <a:pt x="291941" y="508064"/>
                      <a:pt x="562832" y="362903"/>
                      <a:pt x="562832" y="362903"/>
                    </a:cubicBezTo>
                    <a:lnTo>
                      <a:pt x="523399" y="230886"/>
                    </a:lnTo>
                    <a:lnTo>
                      <a:pt x="611886" y="289560"/>
                    </a:lnTo>
                    <a:lnTo>
                      <a:pt x="669322" y="180404"/>
                    </a:lnTo>
                    <a:lnTo>
                      <a:pt x="497396" y="71914"/>
                    </a:lnTo>
                    <a:cubicBezTo>
                      <a:pt x="497396" y="71914"/>
                      <a:pt x="374809" y="43053"/>
                      <a:pt x="207740" y="29146"/>
                    </a:cubicBezTo>
                    <a:cubicBezTo>
                      <a:pt x="137731" y="23241"/>
                      <a:pt x="44863" y="0"/>
                      <a:pt x="44863" y="0"/>
                    </a:cubicBezTo>
                    <a:close/>
                  </a:path>
                </a:pathLst>
              </a:custGeom>
              <a:solidFill>
                <a:srgbClr val="03A4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786" name="Freeform: Shape 8785">
                <a:extLst>
                  <a:ext uri="{FF2B5EF4-FFF2-40B4-BE49-F238E27FC236}">
                    <a16:creationId xmlns:a16="http://schemas.microsoft.com/office/drawing/2014/main" id="{34FBC863-239F-457F-BF3D-AB34858F87BD}"/>
                  </a:ext>
                </a:extLst>
              </p:cNvPr>
              <p:cNvSpPr/>
              <p:nvPr/>
            </p:nvSpPr>
            <p:spPr>
              <a:xfrm>
                <a:off x="5956113" y="3323081"/>
                <a:ext cx="593437" cy="406285"/>
              </a:xfrm>
              <a:custGeom>
                <a:avLst/>
                <a:gdLst>
                  <a:gd name="connsiteX0" fmla="*/ 60447 w 593437"/>
                  <a:gd name="connsiteY0" fmla="*/ 89821 h 406285"/>
                  <a:gd name="connsiteX1" fmla="*/ 7393 w 593437"/>
                  <a:gd name="connsiteY1" fmla="*/ 403860 h 406285"/>
                  <a:gd name="connsiteX2" fmla="*/ 590609 w 593437"/>
                  <a:gd name="connsiteY2" fmla="*/ 191738 h 406285"/>
                  <a:gd name="connsiteX3" fmla="*/ 362199 w 593437"/>
                  <a:gd name="connsiteY3" fmla="*/ 0 h 406285"/>
                  <a:gd name="connsiteX4" fmla="*/ 60447 w 593437"/>
                  <a:gd name="connsiteY4" fmla="*/ 89821 h 40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437" h="406285">
                    <a:moveTo>
                      <a:pt x="60447" y="89821"/>
                    </a:moveTo>
                    <a:cubicBezTo>
                      <a:pt x="60447" y="89821"/>
                      <a:pt x="-25183" y="379381"/>
                      <a:pt x="7393" y="403860"/>
                    </a:cubicBezTo>
                    <a:cubicBezTo>
                      <a:pt x="40064" y="428339"/>
                      <a:pt x="558033" y="261080"/>
                      <a:pt x="590609" y="191738"/>
                    </a:cubicBezTo>
                    <a:cubicBezTo>
                      <a:pt x="623280" y="122396"/>
                      <a:pt x="362199" y="0"/>
                      <a:pt x="362199" y="0"/>
                    </a:cubicBezTo>
                    <a:lnTo>
                      <a:pt x="60447" y="89821"/>
                    </a:lnTo>
                    <a:close/>
                  </a:path>
                </a:pathLst>
              </a:custGeom>
              <a:solidFill>
                <a:srgbClr val="FFB5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8787" name="Graphic 1">
                <a:extLst>
                  <a:ext uri="{FF2B5EF4-FFF2-40B4-BE49-F238E27FC236}">
                    <a16:creationId xmlns:a16="http://schemas.microsoft.com/office/drawing/2014/main" id="{45875131-7C2D-4BA9-8397-0AC74A2173F7}"/>
                  </a:ext>
                </a:extLst>
              </p:cNvPr>
              <p:cNvGrpSpPr/>
              <p:nvPr/>
            </p:nvGrpSpPr>
            <p:grpSpPr>
              <a:xfrm>
                <a:off x="6089667" y="4012501"/>
                <a:ext cx="131109" cy="107557"/>
                <a:chOff x="6089667" y="4012501"/>
                <a:chExt cx="131109" cy="107557"/>
              </a:xfrm>
            </p:grpSpPr>
            <p:sp>
              <p:nvSpPr>
                <p:cNvPr id="8788" name="Freeform: Shape 8787">
                  <a:extLst>
                    <a:ext uri="{FF2B5EF4-FFF2-40B4-BE49-F238E27FC236}">
                      <a16:creationId xmlns:a16="http://schemas.microsoft.com/office/drawing/2014/main" id="{3818A9EA-DF51-4AA8-91D6-7AC055A8173E}"/>
                    </a:ext>
                  </a:extLst>
                </p:cNvPr>
                <p:cNvSpPr/>
                <p:nvPr/>
              </p:nvSpPr>
              <p:spPr>
                <a:xfrm>
                  <a:off x="6089667" y="4012501"/>
                  <a:ext cx="131109" cy="106530"/>
                </a:xfrm>
                <a:custGeom>
                  <a:avLst/>
                  <a:gdLst>
                    <a:gd name="connsiteX0" fmla="*/ 131110 w 131109"/>
                    <a:gd name="connsiteY0" fmla="*/ 11430 h 106530"/>
                    <a:gd name="connsiteX1" fmla="*/ 123775 w 131109"/>
                    <a:gd name="connsiteY1" fmla="*/ 83153 h 106530"/>
                    <a:gd name="connsiteX2" fmla="*/ 808 w 131109"/>
                    <a:gd name="connsiteY2" fmla="*/ 106108 h 106530"/>
                    <a:gd name="connsiteX3" fmla="*/ 38241 w 131109"/>
                    <a:gd name="connsiteY3" fmla="*/ 56007 h 106530"/>
                    <a:gd name="connsiteX4" fmla="*/ 53481 w 131109"/>
                    <a:gd name="connsiteY4" fmla="*/ 50673 h 106530"/>
                    <a:gd name="connsiteX5" fmla="*/ 52147 w 131109"/>
                    <a:gd name="connsiteY5" fmla="*/ 0 h 106530"/>
                    <a:gd name="connsiteX6" fmla="*/ 131110 w 131109"/>
                    <a:gd name="connsiteY6" fmla="*/ 11430 h 106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1109" h="106530">
                      <a:moveTo>
                        <a:pt x="131110" y="11430"/>
                      </a:moveTo>
                      <a:lnTo>
                        <a:pt x="123775" y="83153"/>
                      </a:lnTo>
                      <a:cubicBezTo>
                        <a:pt x="123775" y="83153"/>
                        <a:pt x="4713" y="110204"/>
                        <a:pt x="808" y="106108"/>
                      </a:cubicBezTo>
                      <a:cubicBezTo>
                        <a:pt x="-3098" y="102108"/>
                        <a:pt x="6808" y="75438"/>
                        <a:pt x="38241" y="56007"/>
                      </a:cubicBezTo>
                      <a:lnTo>
                        <a:pt x="53481" y="50673"/>
                      </a:lnTo>
                      <a:lnTo>
                        <a:pt x="52147" y="0"/>
                      </a:lnTo>
                      <a:lnTo>
                        <a:pt x="131110" y="11430"/>
                      </a:lnTo>
                      <a:close/>
                    </a:path>
                  </a:pathLst>
                </a:custGeom>
                <a:solidFill>
                  <a:srgbClr val="4D5A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89" name="Freeform: Shape 8788">
                  <a:extLst>
                    <a:ext uri="{FF2B5EF4-FFF2-40B4-BE49-F238E27FC236}">
                      <a16:creationId xmlns:a16="http://schemas.microsoft.com/office/drawing/2014/main" id="{974CD2BA-899D-4F99-9CBF-9D7C70EEA514}"/>
                    </a:ext>
                  </a:extLst>
                </p:cNvPr>
                <p:cNvSpPr/>
                <p:nvPr/>
              </p:nvSpPr>
              <p:spPr>
                <a:xfrm>
                  <a:off x="6139634" y="4060530"/>
                  <a:ext cx="17326" cy="12501"/>
                </a:xfrm>
                <a:custGeom>
                  <a:avLst/>
                  <a:gdLst>
                    <a:gd name="connsiteX0" fmla="*/ 16849 w 17326"/>
                    <a:gd name="connsiteY0" fmla="*/ 9979 h 12501"/>
                    <a:gd name="connsiteX1" fmla="*/ 2276 w 17326"/>
                    <a:gd name="connsiteY1" fmla="*/ 168 h 12501"/>
                    <a:gd name="connsiteX2" fmla="*/ 752 w 17326"/>
                    <a:gd name="connsiteY2" fmla="*/ 2740 h 12501"/>
                    <a:gd name="connsiteX3" fmla="*/ 14753 w 17326"/>
                    <a:gd name="connsiteY3" fmla="*/ 12074 h 12501"/>
                    <a:gd name="connsiteX4" fmla="*/ 16849 w 17326"/>
                    <a:gd name="connsiteY4" fmla="*/ 9979 h 12501"/>
                    <a:gd name="connsiteX5" fmla="*/ 16849 w 17326"/>
                    <a:gd name="connsiteY5" fmla="*/ 9979 h 12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26" h="12501">
                      <a:moveTo>
                        <a:pt x="16849" y="9979"/>
                      </a:moveTo>
                      <a:cubicBezTo>
                        <a:pt x="12467" y="5978"/>
                        <a:pt x="7610" y="2740"/>
                        <a:pt x="2276" y="168"/>
                      </a:cubicBezTo>
                      <a:cubicBezTo>
                        <a:pt x="561" y="-689"/>
                        <a:pt x="-963" y="1978"/>
                        <a:pt x="752" y="2740"/>
                      </a:cubicBezTo>
                      <a:cubicBezTo>
                        <a:pt x="5895" y="5121"/>
                        <a:pt x="10562" y="8169"/>
                        <a:pt x="14753" y="12074"/>
                      </a:cubicBezTo>
                      <a:cubicBezTo>
                        <a:pt x="16182" y="13408"/>
                        <a:pt x="18278" y="11312"/>
                        <a:pt x="16849" y="9979"/>
                      </a:cubicBezTo>
                      <a:lnTo>
                        <a:pt x="16849" y="99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0" name="Freeform: Shape 8789">
                  <a:extLst>
                    <a:ext uri="{FF2B5EF4-FFF2-40B4-BE49-F238E27FC236}">
                      <a16:creationId xmlns:a16="http://schemas.microsoft.com/office/drawing/2014/main" id="{E2A0688D-6C0D-4B67-8E23-579D15D2F9D5}"/>
                    </a:ext>
                  </a:extLst>
                </p:cNvPr>
                <p:cNvSpPr/>
                <p:nvPr/>
              </p:nvSpPr>
              <p:spPr>
                <a:xfrm>
                  <a:off x="6141814" y="4047640"/>
                  <a:ext cx="21748" cy="7896"/>
                </a:xfrm>
                <a:custGeom>
                  <a:avLst/>
                  <a:gdLst>
                    <a:gd name="connsiteX0" fmla="*/ 20955 w 21748"/>
                    <a:gd name="connsiteY0" fmla="*/ 5152 h 7896"/>
                    <a:gd name="connsiteX1" fmla="*/ 1429 w 21748"/>
                    <a:gd name="connsiteY1" fmla="*/ 9 h 7896"/>
                    <a:gd name="connsiteX2" fmla="*/ 1429 w 21748"/>
                    <a:gd name="connsiteY2" fmla="*/ 3057 h 7896"/>
                    <a:gd name="connsiteX3" fmla="*/ 19431 w 21748"/>
                    <a:gd name="connsiteY3" fmla="*/ 7724 h 7896"/>
                    <a:gd name="connsiteX4" fmla="*/ 20955 w 21748"/>
                    <a:gd name="connsiteY4" fmla="*/ 5152 h 7896"/>
                    <a:gd name="connsiteX5" fmla="*/ 20955 w 21748"/>
                    <a:gd name="connsiteY5" fmla="*/ 5152 h 7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748" h="7896">
                      <a:moveTo>
                        <a:pt x="20955" y="5152"/>
                      </a:moveTo>
                      <a:cubicBezTo>
                        <a:pt x="14668" y="2295"/>
                        <a:pt x="8287" y="580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7810" y="3628"/>
                        <a:pt x="13621" y="5057"/>
                        <a:pt x="19431" y="7724"/>
                      </a:cubicBezTo>
                      <a:cubicBezTo>
                        <a:pt x="21145" y="8581"/>
                        <a:pt x="22765" y="6009"/>
                        <a:pt x="20955" y="5152"/>
                      </a:cubicBezTo>
                      <a:lnTo>
                        <a:pt x="20955" y="51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1" name="Freeform: Shape 8790">
                  <a:extLst>
                    <a:ext uri="{FF2B5EF4-FFF2-40B4-BE49-F238E27FC236}">
                      <a16:creationId xmlns:a16="http://schemas.microsoft.com/office/drawing/2014/main" id="{0D381841-CB5A-41FC-BD4C-7842526D8F81}"/>
                    </a:ext>
                  </a:extLst>
                </p:cNvPr>
                <p:cNvSpPr/>
                <p:nvPr/>
              </p:nvSpPr>
              <p:spPr>
                <a:xfrm>
                  <a:off x="6127312" y="4069119"/>
                  <a:ext cx="14742" cy="14716"/>
                </a:xfrm>
                <a:custGeom>
                  <a:avLst/>
                  <a:gdLst>
                    <a:gd name="connsiteX0" fmla="*/ 14502 w 14742"/>
                    <a:gd name="connsiteY0" fmla="*/ 12533 h 14716"/>
                    <a:gd name="connsiteX1" fmla="*/ 2215 w 14742"/>
                    <a:gd name="connsiteY1" fmla="*/ 246 h 14716"/>
                    <a:gd name="connsiteX2" fmla="*/ 691 w 14742"/>
                    <a:gd name="connsiteY2" fmla="*/ 2818 h 14716"/>
                    <a:gd name="connsiteX3" fmla="*/ 11930 w 14742"/>
                    <a:gd name="connsiteY3" fmla="*/ 13962 h 14716"/>
                    <a:gd name="connsiteX4" fmla="*/ 14502 w 14742"/>
                    <a:gd name="connsiteY4" fmla="*/ 12533 h 14716"/>
                    <a:gd name="connsiteX5" fmla="*/ 14502 w 14742"/>
                    <a:gd name="connsiteY5" fmla="*/ 12533 h 1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42" h="14716">
                      <a:moveTo>
                        <a:pt x="14502" y="12533"/>
                      </a:moveTo>
                      <a:cubicBezTo>
                        <a:pt x="11264" y="7485"/>
                        <a:pt x="7263" y="3485"/>
                        <a:pt x="2215" y="246"/>
                      </a:cubicBezTo>
                      <a:cubicBezTo>
                        <a:pt x="596" y="-802"/>
                        <a:pt x="-928" y="1770"/>
                        <a:pt x="691" y="2818"/>
                      </a:cubicBezTo>
                      <a:cubicBezTo>
                        <a:pt x="5358" y="5771"/>
                        <a:pt x="8882" y="9295"/>
                        <a:pt x="11930" y="13962"/>
                      </a:cubicBezTo>
                      <a:cubicBezTo>
                        <a:pt x="12883" y="15677"/>
                        <a:pt x="15550" y="14153"/>
                        <a:pt x="14502" y="12533"/>
                      </a:cubicBezTo>
                      <a:lnTo>
                        <a:pt x="14502" y="125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2" name="Freeform: Shape 8791">
                  <a:extLst>
                    <a:ext uri="{FF2B5EF4-FFF2-40B4-BE49-F238E27FC236}">
                      <a16:creationId xmlns:a16="http://schemas.microsoft.com/office/drawing/2014/main" id="{30818E83-7C0F-4BF3-BEC9-CAE65E8000B1}"/>
                    </a:ext>
                  </a:extLst>
                </p:cNvPr>
                <p:cNvSpPr/>
                <p:nvPr/>
              </p:nvSpPr>
              <p:spPr>
                <a:xfrm>
                  <a:off x="6110929" y="4077412"/>
                  <a:ext cx="15633" cy="12516"/>
                </a:xfrm>
                <a:custGeom>
                  <a:avLst/>
                  <a:gdLst>
                    <a:gd name="connsiteX0" fmla="*/ 15169 w 15633"/>
                    <a:gd name="connsiteY0" fmla="*/ 9955 h 12516"/>
                    <a:gd name="connsiteX1" fmla="*/ 2215 w 15633"/>
                    <a:gd name="connsiteY1" fmla="*/ 240 h 12516"/>
                    <a:gd name="connsiteX2" fmla="*/ 691 w 15633"/>
                    <a:gd name="connsiteY2" fmla="*/ 2812 h 12516"/>
                    <a:gd name="connsiteX3" fmla="*/ 12978 w 15633"/>
                    <a:gd name="connsiteY3" fmla="*/ 12051 h 12516"/>
                    <a:gd name="connsiteX4" fmla="*/ 15169 w 15633"/>
                    <a:gd name="connsiteY4" fmla="*/ 9955 h 12516"/>
                    <a:gd name="connsiteX5" fmla="*/ 15169 w 15633"/>
                    <a:gd name="connsiteY5" fmla="*/ 9955 h 12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33" h="12516">
                      <a:moveTo>
                        <a:pt x="15169" y="9955"/>
                      </a:moveTo>
                      <a:cubicBezTo>
                        <a:pt x="11168" y="6241"/>
                        <a:pt x="6882" y="3097"/>
                        <a:pt x="2215" y="240"/>
                      </a:cubicBezTo>
                      <a:cubicBezTo>
                        <a:pt x="596" y="-808"/>
                        <a:pt x="-928" y="1859"/>
                        <a:pt x="691" y="2812"/>
                      </a:cubicBezTo>
                      <a:cubicBezTo>
                        <a:pt x="5168" y="5479"/>
                        <a:pt x="9168" y="8527"/>
                        <a:pt x="12978" y="12051"/>
                      </a:cubicBezTo>
                      <a:cubicBezTo>
                        <a:pt x="14407" y="13480"/>
                        <a:pt x="16598" y="11289"/>
                        <a:pt x="15169" y="9955"/>
                      </a:cubicBezTo>
                      <a:lnTo>
                        <a:pt x="15169" y="99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3" name="Freeform: Shape 8792">
                  <a:extLst>
                    <a:ext uri="{FF2B5EF4-FFF2-40B4-BE49-F238E27FC236}">
                      <a16:creationId xmlns:a16="http://schemas.microsoft.com/office/drawing/2014/main" id="{F6497DFC-FEEA-4416-B133-D94CD572D0B7}"/>
                    </a:ext>
                  </a:extLst>
                </p:cNvPr>
                <p:cNvSpPr/>
                <p:nvPr/>
              </p:nvSpPr>
              <p:spPr>
                <a:xfrm>
                  <a:off x="6175960" y="4061273"/>
                  <a:ext cx="41443" cy="37484"/>
                </a:xfrm>
                <a:custGeom>
                  <a:avLst/>
                  <a:gdLst>
                    <a:gd name="connsiteX0" fmla="*/ 40340 w 41443"/>
                    <a:gd name="connsiteY0" fmla="*/ 853 h 37484"/>
                    <a:gd name="connsiteX1" fmla="*/ 335 w 41443"/>
                    <a:gd name="connsiteY1" fmla="*/ 36381 h 37484"/>
                    <a:gd name="connsiteX2" fmla="*/ 3288 w 41443"/>
                    <a:gd name="connsiteY2" fmla="*/ 35619 h 37484"/>
                    <a:gd name="connsiteX3" fmla="*/ 39578 w 41443"/>
                    <a:gd name="connsiteY3" fmla="*/ 3806 h 37484"/>
                    <a:gd name="connsiteX4" fmla="*/ 40340 w 41443"/>
                    <a:gd name="connsiteY4" fmla="*/ 853 h 37484"/>
                    <a:gd name="connsiteX5" fmla="*/ 40340 w 41443"/>
                    <a:gd name="connsiteY5" fmla="*/ 853 h 37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443" h="37484">
                      <a:moveTo>
                        <a:pt x="40340" y="853"/>
                      </a:moveTo>
                      <a:cubicBezTo>
                        <a:pt x="17861" y="-4100"/>
                        <a:pt x="-2904" y="13140"/>
                        <a:pt x="335" y="36381"/>
                      </a:cubicBezTo>
                      <a:cubicBezTo>
                        <a:pt x="621" y="38286"/>
                        <a:pt x="3478" y="37524"/>
                        <a:pt x="3288" y="35619"/>
                      </a:cubicBezTo>
                      <a:cubicBezTo>
                        <a:pt x="430" y="14569"/>
                        <a:pt x="19575" y="-671"/>
                        <a:pt x="39578" y="3806"/>
                      </a:cubicBezTo>
                      <a:cubicBezTo>
                        <a:pt x="41483" y="4092"/>
                        <a:pt x="42245" y="1234"/>
                        <a:pt x="40340" y="853"/>
                      </a:cubicBezTo>
                      <a:lnTo>
                        <a:pt x="40340" y="8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4" name="Freeform: Shape 8793">
                  <a:extLst>
                    <a:ext uri="{FF2B5EF4-FFF2-40B4-BE49-F238E27FC236}">
                      <a16:creationId xmlns:a16="http://schemas.microsoft.com/office/drawing/2014/main" id="{72287A61-079C-4593-8F41-E49438766E6D}"/>
                    </a:ext>
                  </a:extLst>
                </p:cNvPr>
                <p:cNvSpPr/>
                <p:nvPr/>
              </p:nvSpPr>
              <p:spPr>
                <a:xfrm>
                  <a:off x="6090038" y="4089866"/>
                  <a:ext cx="125269" cy="30192"/>
                </a:xfrm>
                <a:custGeom>
                  <a:avLst/>
                  <a:gdLst>
                    <a:gd name="connsiteX0" fmla="*/ 123404 w 125269"/>
                    <a:gd name="connsiteY0" fmla="*/ 73 h 30192"/>
                    <a:gd name="connsiteX1" fmla="*/ 1103 w 125269"/>
                    <a:gd name="connsiteY1" fmla="*/ 27219 h 30192"/>
                    <a:gd name="connsiteX2" fmla="*/ 1865 w 125269"/>
                    <a:gd name="connsiteY2" fmla="*/ 30172 h 30192"/>
                    <a:gd name="connsiteX3" fmla="*/ 124166 w 125269"/>
                    <a:gd name="connsiteY3" fmla="*/ 3026 h 30192"/>
                    <a:gd name="connsiteX4" fmla="*/ 123404 w 125269"/>
                    <a:gd name="connsiteY4" fmla="*/ 73 h 30192"/>
                    <a:gd name="connsiteX5" fmla="*/ 123404 w 125269"/>
                    <a:gd name="connsiteY5" fmla="*/ 73 h 30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5269" h="30192">
                      <a:moveTo>
                        <a:pt x="123404" y="73"/>
                      </a:moveTo>
                      <a:cubicBezTo>
                        <a:pt x="83018" y="10836"/>
                        <a:pt x="42251" y="19885"/>
                        <a:pt x="1103" y="27219"/>
                      </a:cubicBezTo>
                      <a:cubicBezTo>
                        <a:pt x="-802" y="27600"/>
                        <a:pt x="-40" y="30458"/>
                        <a:pt x="1865" y="30172"/>
                      </a:cubicBezTo>
                      <a:cubicBezTo>
                        <a:pt x="43013" y="22838"/>
                        <a:pt x="83780" y="13789"/>
                        <a:pt x="124166" y="3026"/>
                      </a:cubicBezTo>
                      <a:cubicBezTo>
                        <a:pt x="126071" y="2454"/>
                        <a:pt x="125309" y="-498"/>
                        <a:pt x="123404" y="73"/>
                      </a:cubicBezTo>
                      <a:lnTo>
                        <a:pt x="123404" y="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8795" name="Graphic 1">
                <a:extLst>
                  <a:ext uri="{FF2B5EF4-FFF2-40B4-BE49-F238E27FC236}">
                    <a16:creationId xmlns:a16="http://schemas.microsoft.com/office/drawing/2014/main" id="{45875131-7C2D-4BA9-8397-0AC74A2173F7}"/>
                  </a:ext>
                </a:extLst>
              </p:cNvPr>
              <p:cNvGrpSpPr/>
              <p:nvPr/>
            </p:nvGrpSpPr>
            <p:grpSpPr>
              <a:xfrm>
                <a:off x="6596157" y="3662849"/>
                <a:ext cx="129075" cy="113988"/>
                <a:chOff x="6596157" y="3662849"/>
                <a:chExt cx="129075" cy="113988"/>
              </a:xfrm>
            </p:grpSpPr>
            <p:sp>
              <p:nvSpPr>
                <p:cNvPr id="8796" name="Freeform: Shape 8795">
                  <a:extLst>
                    <a:ext uri="{FF2B5EF4-FFF2-40B4-BE49-F238E27FC236}">
                      <a16:creationId xmlns:a16="http://schemas.microsoft.com/office/drawing/2014/main" id="{374843F2-345E-4D1A-A20D-4E04FEC209A6}"/>
                    </a:ext>
                  </a:extLst>
                </p:cNvPr>
                <p:cNvSpPr/>
                <p:nvPr/>
              </p:nvSpPr>
              <p:spPr>
                <a:xfrm>
                  <a:off x="6596157" y="3663505"/>
                  <a:ext cx="128292" cy="113332"/>
                </a:xfrm>
                <a:custGeom>
                  <a:avLst/>
                  <a:gdLst>
                    <a:gd name="connsiteX0" fmla="*/ 0 w 128292"/>
                    <a:gd name="connsiteY0" fmla="*/ 13525 h 113332"/>
                    <a:gd name="connsiteX1" fmla="*/ 70866 w 128292"/>
                    <a:gd name="connsiteY1" fmla="*/ 0 h 113332"/>
                    <a:gd name="connsiteX2" fmla="*/ 128206 w 128292"/>
                    <a:gd name="connsiteY2" fmla="*/ 111157 h 113332"/>
                    <a:gd name="connsiteX3" fmla="*/ 69437 w 128292"/>
                    <a:gd name="connsiteY3" fmla="*/ 89630 h 113332"/>
                    <a:gd name="connsiteX4" fmla="*/ 59912 w 128292"/>
                    <a:gd name="connsiteY4" fmla="*/ 76581 h 113332"/>
                    <a:gd name="connsiteX5" fmla="*/ 11811 w 128292"/>
                    <a:gd name="connsiteY5" fmla="*/ 92393 h 113332"/>
                    <a:gd name="connsiteX6" fmla="*/ 0 w 128292"/>
                    <a:gd name="connsiteY6" fmla="*/ 13525 h 113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292" h="113332">
                      <a:moveTo>
                        <a:pt x="0" y="13525"/>
                      </a:moveTo>
                      <a:lnTo>
                        <a:pt x="70866" y="0"/>
                      </a:lnTo>
                      <a:cubicBezTo>
                        <a:pt x="70866" y="0"/>
                        <a:pt x="130873" y="106299"/>
                        <a:pt x="128206" y="111157"/>
                      </a:cubicBezTo>
                      <a:cubicBezTo>
                        <a:pt x="125444" y="116015"/>
                        <a:pt x="97060" y="114300"/>
                        <a:pt x="69437" y="89630"/>
                      </a:cubicBezTo>
                      <a:lnTo>
                        <a:pt x="59912" y="76581"/>
                      </a:lnTo>
                      <a:lnTo>
                        <a:pt x="11811" y="92393"/>
                      </a:lnTo>
                      <a:lnTo>
                        <a:pt x="0" y="13525"/>
                      </a:lnTo>
                      <a:close/>
                    </a:path>
                  </a:pathLst>
                </a:custGeom>
                <a:solidFill>
                  <a:srgbClr val="4D5A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7" name="Freeform: Shape 8796">
                  <a:extLst>
                    <a:ext uri="{FF2B5EF4-FFF2-40B4-BE49-F238E27FC236}">
                      <a16:creationId xmlns:a16="http://schemas.microsoft.com/office/drawing/2014/main" id="{A2BDC964-8DDF-404D-993C-DE54C05A647C}"/>
                    </a:ext>
                  </a:extLst>
                </p:cNvPr>
                <p:cNvSpPr/>
                <p:nvPr/>
              </p:nvSpPr>
              <p:spPr>
                <a:xfrm>
                  <a:off x="6653954" y="3724411"/>
                  <a:ext cx="7997" cy="19486"/>
                </a:xfrm>
                <a:custGeom>
                  <a:avLst/>
                  <a:gdLst>
                    <a:gd name="connsiteX0" fmla="*/ 5258 w 7997"/>
                    <a:gd name="connsiteY0" fmla="*/ 816 h 19486"/>
                    <a:gd name="connsiteX1" fmla="*/ 19 w 7997"/>
                    <a:gd name="connsiteY1" fmla="*/ 17580 h 19486"/>
                    <a:gd name="connsiteX2" fmla="*/ 2972 w 7997"/>
                    <a:gd name="connsiteY2" fmla="*/ 18342 h 19486"/>
                    <a:gd name="connsiteX3" fmla="*/ 7830 w 7997"/>
                    <a:gd name="connsiteY3" fmla="*/ 2245 h 19486"/>
                    <a:gd name="connsiteX4" fmla="*/ 5258 w 7997"/>
                    <a:gd name="connsiteY4" fmla="*/ 816 h 19486"/>
                    <a:gd name="connsiteX5" fmla="*/ 5258 w 7997"/>
                    <a:gd name="connsiteY5" fmla="*/ 816 h 1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7" h="19486">
                      <a:moveTo>
                        <a:pt x="5258" y="816"/>
                      </a:moveTo>
                      <a:cubicBezTo>
                        <a:pt x="2686" y="6245"/>
                        <a:pt x="972" y="11675"/>
                        <a:pt x="19" y="17580"/>
                      </a:cubicBezTo>
                      <a:cubicBezTo>
                        <a:pt x="-266" y="19485"/>
                        <a:pt x="2686" y="20342"/>
                        <a:pt x="2972" y="18342"/>
                      </a:cubicBezTo>
                      <a:cubicBezTo>
                        <a:pt x="3829" y="12627"/>
                        <a:pt x="5353" y="7484"/>
                        <a:pt x="7830" y="2245"/>
                      </a:cubicBezTo>
                      <a:cubicBezTo>
                        <a:pt x="8687" y="531"/>
                        <a:pt x="6020" y="-994"/>
                        <a:pt x="5258" y="816"/>
                      </a:cubicBezTo>
                      <a:lnTo>
                        <a:pt x="5258" y="8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8" name="Freeform: Shape 8797">
                  <a:extLst>
                    <a:ext uri="{FF2B5EF4-FFF2-40B4-BE49-F238E27FC236}">
                      <a16:creationId xmlns:a16="http://schemas.microsoft.com/office/drawing/2014/main" id="{98326ED7-B527-4A33-AB12-1CEBA67A4995}"/>
                    </a:ext>
                  </a:extLst>
                </p:cNvPr>
                <p:cNvSpPr/>
                <p:nvPr/>
              </p:nvSpPr>
              <p:spPr>
                <a:xfrm>
                  <a:off x="6639859" y="3723177"/>
                  <a:ext cx="4241" cy="22366"/>
                </a:xfrm>
                <a:custGeom>
                  <a:avLst/>
                  <a:gdLst>
                    <a:gd name="connsiteX0" fmla="*/ 589 w 4241"/>
                    <a:gd name="connsiteY0" fmla="*/ 1097 h 22366"/>
                    <a:gd name="connsiteX1" fmla="*/ 1255 w 4241"/>
                    <a:gd name="connsiteY1" fmla="*/ 21290 h 22366"/>
                    <a:gd name="connsiteX2" fmla="*/ 4208 w 4241"/>
                    <a:gd name="connsiteY2" fmla="*/ 20528 h 22366"/>
                    <a:gd name="connsiteX3" fmla="*/ 3541 w 4241"/>
                    <a:gd name="connsiteY3" fmla="*/ 1954 h 22366"/>
                    <a:gd name="connsiteX4" fmla="*/ 589 w 4241"/>
                    <a:gd name="connsiteY4" fmla="*/ 1097 h 22366"/>
                    <a:gd name="connsiteX5" fmla="*/ 589 w 4241"/>
                    <a:gd name="connsiteY5" fmla="*/ 1097 h 22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41" h="22366">
                      <a:moveTo>
                        <a:pt x="589" y="1097"/>
                      </a:moveTo>
                      <a:cubicBezTo>
                        <a:pt x="-364" y="7955"/>
                        <a:pt x="-173" y="14528"/>
                        <a:pt x="1255" y="21290"/>
                      </a:cubicBezTo>
                      <a:cubicBezTo>
                        <a:pt x="1636" y="23195"/>
                        <a:pt x="4589" y="22338"/>
                        <a:pt x="4208" y="20528"/>
                      </a:cubicBezTo>
                      <a:cubicBezTo>
                        <a:pt x="2875" y="14337"/>
                        <a:pt x="2684" y="8336"/>
                        <a:pt x="3541" y="1954"/>
                      </a:cubicBezTo>
                      <a:cubicBezTo>
                        <a:pt x="3732" y="-46"/>
                        <a:pt x="874" y="-808"/>
                        <a:pt x="589" y="1097"/>
                      </a:cubicBezTo>
                      <a:lnTo>
                        <a:pt x="589" y="10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799" name="Freeform: Shape 8798">
                  <a:extLst>
                    <a:ext uri="{FF2B5EF4-FFF2-40B4-BE49-F238E27FC236}">
                      <a16:creationId xmlns:a16="http://schemas.microsoft.com/office/drawing/2014/main" id="{6794B970-8CFF-4005-A4DC-783DAF2B47F4}"/>
                    </a:ext>
                  </a:extLst>
                </p:cNvPr>
                <p:cNvSpPr/>
                <p:nvPr/>
              </p:nvSpPr>
              <p:spPr>
                <a:xfrm>
                  <a:off x="6665807" y="3735608"/>
                  <a:ext cx="10822" cy="17583"/>
                </a:xfrm>
                <a:custGeom>
                  <a:avLst/>
                  <a:gdLst>
                    <a:gd name="connsiteX0" fmla="*/ 8265 w 10822"/>
                    <a:gd name="connsiteY0" fmla="*/ 478 h 17583"/>
                    <a:gd name="connsiteX1" fmla="*/ 73 w 10822"/>
                    <a:gd name="connsiteY1" fmla="*/ 15718 h 17583"/>
                    <a:gd name="connsiteX2" fmla="*/ 3026 w 10822"/>
                    <a:gd name="connsiteY2" fmla="*/ 16480 h 17583"/>
                    <a:gd name="connsiteX3" fmla="*/ 10455 w 10822"/>
                    <a:gd name="connsiteY3" fmla="*/ 2573 h 17583"/>
                    <a:gd name="connsiteX4" fmla="*/ 8265 w 10822"/>
                    <a:gd name="connsiteY4" fmla="*/ 478 h 17583"/>
                    <a:gd name="connsiteX5" fmla="*/ 8265 w 10822"/>
                    <a:gd name="connsiteY5" fmla="*/ 478 h 1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22" h="17583">
                      <a:moveTo>
                        <a:pt x="8265" y="478"/>
                      </a:moveTo>
                      <a:cubicBezTo>
                        <a:pt x="4359" y="5050"/>
                        <a:pt x="1692" y="10003"/>
                        <a:pt x="73" y="15718"/>
                      </a:cubicBezTo>
                      <a:cubicBezTo>
                        <a:pt x="-498" y="17623"/>
                        <a:pt x="2454" y="18385"/>
                        <a:pt x="3026" y="16480"/>
                      </a:cubicBezTo>
                      <a:cubicBezTo>
                        <a:pt x="4550" y="11146"/>
                        <a:pt x="6931" y="6669"/>
                        <a:pt x="10455" y="2573"/>
                      </a:cubicBezTo>
                      <a:cubicBezTo>
                        <a:pt x="11694" y="1145"/>
                        <a:pt x="9503" y="-951"/>
                        <a:pt x="8265" y="478"/>
                      </a:cubicBezTo>
                      <a:lnTo>
                        <a:pt x="8265" y="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00" name="Freeform: Shape 8799">
                  <a:extLst>
                    <a:ext uri="{FF2B5EF4-FFF2-40B4-BE49-F238E27FC236}">
                      <a16:creationId xmlns:a16="http://schemas.microsoft.com/office/drawing/2014/main" id="{E4D28B3F-925F-4A99-927E-9AAA10E89AD8}"/>
                    </a:ext>
                  </a:extLst>
                </p:cNvPr>
                <p:cNvSpPr/>
                <p:nvPr/>
              </p:nvSpPr>
              <p:spPr>
                <a:xfrm>
                  <a:off x="6678399" y="3748719"/>
                  <a:ext cx="8447" cy="17806"/>
                </a:xfrm>
                <a:custGeom>
                  <a:avLst/>
                  <a:gdLst>
                    <a:gd name="connsiteX0" fmla="*/ 5673 w 8447"/>
                    <a:gd name="connsiteY0" fmla="*/ 797 h 17806"/>
                    <a:gd name="connsiteX1" fmla="*/ 53 w 8447"/>
                    <a:gd name="connsiteY1" fmla="*/ 15941 h 17806"/>
                    <a:gd name="connsiteX2" fmla="*/ 3006 w 8447"/>
                    <a:gd name="connsiteY2" fmla="*/ 16703 h 17806"/>
                    <a:gd name="connsiteX3" fmla="*/ 8245 w 8447"/>
                    <a:gd name="connsiteY3" fmla="*/ 2225 h 17806"/>
                    <a:gd name="connsiteX4" fmla="*/ 5673 w 8447"/>
                    <a:gd name="connsiteY4" fmla="*/ 797 h 17806"/>
                    <a:gd name="connsiteX5" fmla="*/ 5673 w 8447"/>
                    <a:gd name="connsiteY5" fmla="*/ 797 h 17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47" h="17806">
                      <a:moveTo>
                        <a:pt x="5673" y="797"/>
                      </a:moveTo>
                      <a:cubicBezTo>
                        <a:pt x="3292" y="5654"/>
                        <a:pt x="1482" y="10703"/>
                        <a:pt x="53" y="15941"/>
                      </a:cubicBezTo>
                      <a:cubicBezTo>
                        <a:pt x="-423" y="17846"/>
                        <a:pt x="2435" y="18608"/>
                        <a:pt x="3006" y="16703"/>
                      </a:cubicBezTo>
                      <a:cubicBezTo>
                        <a:pt x="4340" y="11655"/>
                        <a:pt x="6054" y="6988"/>
                        <a:pt x="8245" y="2225"/>
                      </a:cubicBezTo>
                      <a:cubicBezTo>
                        <a:pt x="9197" y="606"/>
                        <a:pt x="6530" y="-1013"/>
                        <a:pt x="5673" y="797"/>
                      </a:cubicBezTo>
                      <a:lnTo>
                        <a:pt x="5673" y="7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01" name="Freeform: Shape 8800">
                  <a:extLst>
                    <a:ext uri="{FF2B5EF4-FFF2-40B4-BE49-F238E27FC236}">
                      <a16:creationId xmlns:a16="http://schemas.microsoft.com/office/drawing/2014/main" id="{6F98B4A9-2EC3-4CC5-82C2-463AE2E5F157}"/>
                    </a:ext>
                  </a:extLst>
                </p:cNvPr>
                <p:cNvSpPr/>
                <p:nvPr/>
              </p:nvSpPr>
              <p:spPr>
                <a:xfrm>
                  <a:off x="6633874" y="3668839"/>
                  <a:ext cx="46325" cy="32606"/>
                </a:xfrm>
                <a:custGeom>
                  <a:avLst/>
                  <a:gdLst>
                    <a:gd name="connsiteX0" fmla="*/ 2 w 46325"/>
                    <a:gd name="connsiteY0" fmla="*/ 1429 h 32606"/>
                    <a:gd name="connsiteX1" fmla="*/ 45532 w 46325"/>
                    <a:gd name="connsiteY1" fmla="*/ 29623 h 32606"/>
                    <a:gd name="connsiteX2" fmla="*/ 44008 w 46325"/>
                    <a:gd name="connsiteY2" fmla="*/ 27051 h 32606"/>
                    <a:gd name="connsiteX3" fmla="*/ 3050 w 46325"/>
                    <a:gd name="connsiteY3" fmla="*/ 1429 h 32606"/>
                    <a:gd name="connsiteX4" fmla="*/ 2 w 46325"/>
                    <a:gd name="connsiteY4" fmla="*/ 1429 h 32606"/>
                    <a:gd name="connsiteX5" fmla="*/ 2 w 46325"/>
                    <a:gd name="connsiteY5" fmla="*/ 1429 h 3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325" h="32606">
                      <a:moveTo>
                        <a:pt x="2" y="1429"/>
                      </a:moveTo>
                      <a:cubicBezTo>
                        <a:pt x="1812" y="24479"/>
                        <a:pt x="23910" y="39243"/>
                        <a:pt x="45532" y="29623"/>
                      </a:cubicBezTo>
                      <a:cubicBezTo>
                        <a:pt x="47341" y="28861"/>
                        <a:pt x="45722" y="26194"/>
                        <a:pt x="44008" y="27051"/>
                      </a:cubicBezTo>
                      <a:cubicBezTo>
                        <a:pt x="24481" y="35719"/>
                        <a:pt x="4669" y="22003"/>
                        <a:pt x="3050" y="1429"/>
                      </a:cubicBezTo>
                      <a:cubicBezTo>
                        <a:pt x="2955" y="-476"/>
                        <a:pt x="-93" y="-476"/>
                        <a:pt x="2" y="1429"/>
                      </a:cubicBezTo>
                      <a:lnTo>
                        <a:pt x="2" y="14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02" name="Freeform: Shape 8801">
                  <a:extLst>
                    <a:ext uri="{FF2B5EF4-FFF2-40B4-BE49-F238E27FC236}">
                      <a16:creationId xmlns:a16="http://schemas.microsoft.com/office/drawing/2014/main" id="{A0EAA95C-F08E-408F-867D-737574C881CF}"/>
                    </a:ext>
                  </a:extLst>
                </p:cNvPr>
                <p:cNvSpPr/>
                <p:nvPr/>
              </p:nvSpPr>
              <p:spPr>
                <a:xfrm>
                  <a:off x="6661157" y="3662849"/>
                  <a:ext cx="64075" cy="112374"/>
                </a:xfrm>
                <a:custGeom>
                  <a:avLst/>
                  <a:gdLst>
                    <a:gd name="connsiteX0" fmla="*/ 246 w 64075"/>
                    <a:gd name="connsiteY0" fmla="*/ 2276 h 112374"/>
                    <a:gd name="connsiteX1" fmla="*/ 61301 w 64075"/>
                    <a:gd name="connsiteY1" fmla="*/ 111623 h 112374"/>
                    <a:gd name="connsiteX2" fmla="*/ 63873 w 64075"/>
                    <a:gd name="connsiteY2" fmla="*/ 110099 h 112374"/>
                    <a:gd name="connsiteX3" fmla="*/ 2818 w 64075"/>
                    <a:gd name="connsiteY3" fmla="*/ 752 h 112374"/>
                    <a:gd name="connsiteX4" fmla="*/ 246 w 64075"/>
                    <a:gd name="connsiteY4" fmla="*/ 2276 h 112374"/>
                    <a:gd name="connsiteX5" fmla="*/ 246 w 64075"/>
                    <a:gd name="connsiteY5" fmla="*/ 2276 h 11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075" h="112374">
                      <a:moveTo>
                        <a:pt x="246" y="2276"/>
                      </a:moveTo>
                      <a:cubicBezTo>
                        <a:pt x="22154" y="37899"/>
                        <a:pt x="42537" y="74285"/>
                        <a:pt x="61301" y="111623"/>
                      </a:cubicBezTo>
                      <a:cubicBezTo>
                        <a:pt x="62159" y="113337"/>
                        <a:pt x="64826" y="111813"/>
                        <a:pt x="63873" y="110099"/>
                      </a:cubicBezTo>
                      <a:cubicBezTo>
                        <a:pt x="45014" y="72761"/>
                        <a:pt x="24725" y="36375"/>
                        <a:pt x="2818" y="752"/>
                      </a:cubicBezTo>
                      <a:cubicBezTo>
                        <a:pt x="1770" y="-963"/>
                        <a:pt x="-802" y="561"/>
                        <a:pt x="246" y="2276"/>
                      </a:cubicBezTo>
                      <a:lnTo>
                        <a:pt x="246" y="227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8803" name="Freeform: Shape 8802">
                <a:extLst>
                  <a:ext uri="{FF2B5EF4-FFF2-40B4-BE49-F238E27FC236}">
                    <a16:creationId xmlns:a16="http://schemas.microsoft.com/office/drawing/2014/main" id="{0ED70FDE-DFFB-4950-ADD8-B381350224A6}"/>
                  </a:ext>
                </a:extLst>
              </p:cNvPr>
              <p:cNvSpPr/>
              <p:nvPr/>
            </p:nvSpPr>
            <p:spPr>
              <a:xfrm>
                <a:off x="6000469" y="3291868"/>
                <a:ext cx="308142" cy="92976"/>
              </a:xfrm>
              <a:custGeom>
                <a:avLst/>
                <a:gdLst>
                  <a:gd name="connsiteX0" fmla="*/ 2661 w 308142"/>
                  <a:gd name="connsiteY0" fmla="*/ 92935 h 92976"/>
                  <a:gd name="connsiteX1" fmla="*/ 305175 w 308142"/>
                  <a:gd name="connsiteY1" fmla="*/ 8544 h 92976"/>
                  <a:gd name="connsiteX2" fmla="*/ 302889 w 308142"/>
                  <a:gd name="connsiteY2" fmla="*/ 257 h 92976"/>
                  <a:gd name="connsiteX3" fmla="*/ 1518 w 308142"/>
                  <a:gd name="connsiteY3" fmla="*/ 88935 h 92976"/>
                  <a:gd name="connsiteX4" fmla="*/ 2661 w 308142"/>
                  <a:gd name="connsiteY4" fmla="*/ 92935 h 92976"/>
                  <a:gd name="connsiteX5" fmla="*/ 2661 w 308142"/>
                  <a:gd name="connsiteY5" fmla="*/ 92935 h 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142" h="92976">
                    <a:moveTo>
                      <a:pt x="2661" y="92935"/>
                    </a:moveTo>
                    <a:cubicBezTo>
                      <a:pt x="105150" y="74076"/>
                      <a:pt x="206782" y="42453"/>
                      <a:pt x="305175" y="8544"/>
                    </a:cubicBezTo>
                    <a:cubicBezTo>
                      <a:pt x="310414" y="6734"/>
                      <a:pt x="308128" y="-1553"/>
                      <a:pt x="302889" y="257"/>
                    </a:cubicBezTo>
                    <a:cubicBezTo>
                      <a:pt x="203543" y="35214"/>
                      <a:pt x="103150" y="61407"/>
                      <a:pt x="1518" y="88935"/>
                    </a:cubicBezTo>
                    <a:cubicBezTo>
                      <a:pt x="-1149" y="89601"/>
                      <a:pt x="-6" y="93411"/>
                      <a:pt x="2661" y="92935"/>
                    </a:cubicBezTo>
                    <a:lnTo>
                      <a:pt x="2661" y="92935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04" name="Freeform: Shape 8803">
                <a:extLst>
                  <a:ext uri="{FF2B5EF4-FFF2-40B4-BE49-F238E27FC236}">
                    <a16:creationId xmlns:a16="http://schemas.microsoft.com/office/drawing/2014/main" id="{30053FE4-8AE4-461C-BD4F-0B2DF37E1E64}"/>
                  </a:ext>
                </a:extLst>
              </p:cNvPr>
              <p:cNvSpPr/>
              <p:nvPr/>
            </p:nvSpPr>
            <p:spPr>
              <a:xfrm>
                <a:off x="5988513" y="3250980"/>
                <a:ext cx="308914" cy="87283"/>
              </a:xfrm>
              <a:custGeom>
                <a:avLst/>
                <a:gdLst>
                  <a:gd name="connsiteX0" fmla="*/ 2901 w 308914"/>
                  <a:gd name="connsiteY0" fmla="*/ 87246 h 87283"/>
                  <a:gd name="connsiteX1" fmla="*/ 306368 w 308914"/>
                  <a:gd name="connsiteY1" fmla="*/ 7332 h 87283"/>
                  <a:gd name="connsiteX2" fmla="*/ 304367 w 308914"/>
                  <a:gd name="connsiteY2" fmla="*/ 188 h 87283"/>
                  <a:gd name="connsiteX3" fmla="*/ 1663 w 308914"/>
                  <a:gd name="connsiteY3" fmla="*/ 82674 h 87283"/>
                  <a:gd name="connsiteX4" fmla="*/ 2901 w 308914"/>
                  <a:gd name="connsiteY4" fmla="*/ 87246 h 87283"/>
                  <a:gd name="connsiteX5" fmla="*/ 2901 w 308914"/>
                  <a:gd name="connsiteY5" fmla="*/ 87246 h 87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914" h="87283">
                    <a:moveTo>
                      <a:pt x="2901" y="87246"/>
                    </a:moveTo>
                    <a:cubicBezTo>
                      <a:pt x="105485" y="68387"/>
                      <a:pt x="206736" y="37907"/>
                      <a:pt x="306368" y="7332"/>
                    </a:cubicBezTo>
                    <a:cubicBezTo>
                      <a:pt x="310844" y="5903"/>
                      <a:pt x="308939" y="-1241"/>
                      <a:pt x="304367" y="188"/>
                    </a:cubicBezTo>
                    <a:cubicBezTo>
                      <a:pt x="204355" y="31811"/>
                      <a:pt x="102818" y="55623"/>
                      <a:pt x="1663" y="82674"/>
                    </a:cubicBezTo>
                    <a:cubicBezTo>
                      <a:pt x="-1290" y="83532"/>
                      <a:pt x="44" y="87723"/>
                      <a:pt x="2901" y="87246"/>
                    </a:cubicBezTo>
                    <a:lnTo>
                      <a:pt x="2901" y="87246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05" name="Freeform: Shape 8804">
                <a:extLst>
                  <a:ext uri="{FF2B5EF4-FFF2-40B4-BE49-F238E27FC236}">
                    <a16:creationId xmlns:a16="http://schemas.microsoft.com/office/drawing/2014/main" id="{646F8422-23A5-4083-B6B3-47706DDE2F66}"/>
                  </a:ext>
                </a:extLst>
              </p:cNvPr>
              <p:cNvSpPr/>
              <p:nvPr/>
            </p:nvSpPr>
            <p:spPr>
              <a:xfrm>
                <a:off x="5976936" y="3207441"/>
                <a:ext cx="309394" cy="79082"/>
              </a:xfrm>
              <a:custGeom>
                <a:avLst/>
                <a:gdLst>
                  <a:gd name="connsiteX0" fmla="*/ 2858 w 309394"/>
                  <a:gd name="connsiteY0" fmla="*/ 79064 h 79082"/>
                  <a:gd name="connsiteX1" fmla="*/ 307372 w 309394"/>
                  <a:gd name="connsiteY1" fmla="*/ 6008 h 79082"/>
                  <a:gd name="connsiteX2" fmla="*/ 305753 w 309394"/>
                  <a:gd name="connsiteY2" fmla="*/ 197 h 79082"/>
                  <a:gd name="connsiteX3" fmla="*/ 2858 w 309394"/>
                  <a:gd name="connsiteY3" fmla="*/ 72968 h 79082"/>
                  <a:gd name="connsiteX4" fmla="*/ 2858 w 309394"/>
                  <a:gd name="connsiteY4" fmla="*/ 79064 h 79082"/>
                  <a:gd name="connsiteX5" fmla="*/ 2858 w 309394"/>
                  <a:gd name="connsiteY5" fmla="*/ 79064 h 7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394" h="79082">
                    <a:moveTo>
                      <a:pt x="2858" y="79064"/>
                    </a:moveTo>
                    <a:cubicBezTo>
                      <a:pt x="107442" y="69825"/>
                      <a:pt x="209550" y="43822"/>
                      <a:pt x="307372" y="6008"/>
                    </a:cubicBezTo>
                    <a:cubicBezTo>
                      <a:pt x="310896" y="4674"/>
                      <a:pt x="309468" y="-1136"/>
                      <a:pt x="305753" y="197"/>
                    </a:cubicBezTo>
                    <a:cubicBezTo>
                      <a:pt x="206883" y="36583"/>
                      <a:pt x="107157" y="59062"/>
                      <a:pt x="2858" y="72968"/>
                    </a:cubicBezTo>
                    <a:cubicBezTo>
                      <a:pt x="-857" y="73635"/>
                      <a:pt x="-1047" y="79445"/>
                      <a:pt x="2858" y="79064"/>
                    </a:cubicBezTo>
                    <a:lnTo>
                      <a:pt x="2858" y="79064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06" name="Freeform: Shape 8805">
                <a:extLst>
                  <a:ext uri="{FF2B5EF4-FFF2-40B4-BE49-F238E27FC236}">
                    <a16:creationId xmlns:a16="http://schemas.microsoft.com/office/drawing/2014/main" id="{12AA1219-97DF-4C5B-A9B7-B58D5D0D1BFF}"/>
                  </a:ext>
                </a:extLst>
              </p:cNvPr>
              <p:cNvSpPr/>
              <p:nvPr/>
            </p:nvSpPr>
            <p:spPr>
              <a:xfrm>
                <a:off x="5966948" y="3177010"/>
                <a:ext cx="296060" cy="69401"/>
              </a:xfrm>
              <a:custGeom>
                <a:avLst/>
                <a:gdLst>
                  <a:gd name="connsiteX0" fmla="*/ 1987 w 296060"/>
                  <a:gd name="connsiteY0" fmla="*/ 69395 h 69401"/>
                  <a:gd name="connsiteX1" fmla="*/ 293929 w 296060"/>
                  <a:gd name="connsiteY1" fmla="*/ 5958 h 69401"/>
                  <a:gd name="connsiteX2" fmla="*/ 292309 w 296060"/>
                  <a:gd name="connsiteY2" fmla="*/ 148 h 69401"/>
                  <a:gd name="connsiteX3" fmla="*/ 1416 w 296060"/>
                  <a:gd name="connsiteY3" fmla="*/ 65394 h 69401"/>
                  <a:gd name="connsiteX4" fmla="*/ 1987 w 296060"/>
                  <a:gd name="connsiteY4" fmla="*/ 69395 h 69401"/>
                  <a:gd name="connsiteX5" fmla="*/ 1987 w 296060"/>
                  <a:gd name="connsiteY5" fmla="*/ 69395 h 69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060" h="69401">
                    <a:moveTo>
                      <a:pt x="1987" y="69395"/>
                    </a:moveTo>
                    <a:cubicBezTo>
                      <a:pt x="100857" y="58727"/>
                      <a:pt x="199250" y="35867"/>
                      <a:pt x="293929" y="5958"/>
                    </a:cubicBezTo>
                    <a:cubicBezTo>
                      <a:pt x="297643" y="4815"/>
                      <a:pt x="296119" y="-995"/>
                      <a:pt x="292309" y="148"/>
                    </a:cubicBezTo>
                    <a:cubicBezTo>
                      <a:pt x="196202" y="28437"/>
                      <a:pt x="100095" y="48440"/>
                      <a:pt x="1416" y="65394"/>
                    </a:cubicBezTo>
                    <a:cubicBezTo>
                      <a:pt x="-775" y="65775"/>
                      <a:pt x="-299" y="69585"/>
                      <a:pt x="1987" y="69395"/>
                    </a:cubicBezTo>
                    <a:lnTo>
                      <a:pt x="1987" y="69395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07" name="Freeform: Shape 8806">
                <a:extLst>
                  <a:ext uri="{FF2B5EF4-FFF2-40B4-BE49-F238E27FC236}">
                    <a16:creationId xmlns:a16="http://schemas.microsoft.com/office/drawing/2014/main" id="{9BB511ED-FD36-436D-8D30-7C6CCBC4352A}"/>
                  </a:ext>
                </a:extLst>
              </p:cNvPr>
              <p:cNvSpPr/>
              <p:nvPr/>
            </p:nvSpPr>
            <p:spPr>
              <a:xfrm>
                <a:off x="6346070" y="3127350"/>
                <a:ext cx="56173" cy="106773"/>
              </a:xfrm>
              <a:custGeom>
                <a:avLst/>
                <a:gdLst>
                  <a:gd name="connsiteX0" fmla="*/ 4437 w 56173"/>
                  <a:gd name="connsiteY0" fmla="*/ 105720 h 106773"/>
                  <a:gd name="connsiteX1" fmla="*/ 55872 w 56173"/>
                  <a:gd name="connsiteY1" fmla="*/ 4374 h 106773"/>
                  <a:gd name="connsiteX2" fmla="*/ 50919 w 56173"/>
                  <a:gd name="connsiteY2" fmla="*/ 1422 h 106773"/>
                  <a:gd name="connsiteX3" fmla="*/ 151 w 56173"/>
                  <a:gd name="connsiteY3" fmla="*/ 103816 h 106773"/>
                  <a:gd name="connsiteX4" fmla="*/ 4437 w 56173"/>
                  <a:gd name="connsiteY4" fmla="*/ 105720 h 106773"/>
                  <a:gd name="connsiteX5" fmla="*/ 4437 w 56173"/>
                  <a:gd name="connsiteY5" fmla="*/ 105720 h 10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173" h="106773">
                    <a:moveTo>
                      <a:pt x="4437" y="105720"/>
                    </a:moveTo>
                    <a:cubicBezTo>
                      <a:pt x="25488" y="75717"/>
                      <a:pt x="40537" y="37712"/>
                      <a:pt x="55872" y="4374"/>
                    </a:cubicBezTo>
                    <a:cubicBezTo>
                      <a:pt x="57396" y="1041"/>
                      <a:pt x="52729" y="-1817"/>
                      <a:pt x="50919" y="1422"/>
                    </a:cubicBezTo>
                    <a:cubicBezTo>
                      <a:pt x="33298" y="33807"/>
                      <a:pt x="11676" y="68764"/>
                      <a:pt x="151" y="103816"/>
                    </a:cubicBezTo>
                    <a:cubicBezTo>
                      <a:pt x="-802" y="106578"/>
                      <a:pt x="3008" y="107816"/>
                      <a:pt x="4437" y="105720"/>
                    </a:cubicBezTo>
                    <a:lnTo>
                      <a:pt x="4437" y="105720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08" name="Freeform: Shape 8807">
                <a:extLst>
                  <a:ext uri="{FF2B5EF4-FFF2-40B4-BE49-F238E27FC236}">
                    <a16:creationId xmlns:a16="http://schemas.microsoft.com/office/drawing/2014/main" id="{6ACB665A-02F2-46C2-8AD2-DEAA3AE699F0}"/>
                  </a:ext>
                </a:extLst>
              </p:cNvPr>
              <p:cNvSpPr/>
              <p:nvPr/>
            </p:nvSpPr>
            <p:spPr>
              <a:xfrm>
                <a:off x="6298660" y="3105518"/>
                <a:ext cx="73503" cy="100010"/>
              </a:xfrm>
              <a:custGeom>
                <a:avLst/>
                <a:gdLst>
                  <a:gd name="connsiteX0" fmla="*/ 3745 w 73503"/>
                  <a:gd name="connsiteY0" fmla="*/ 99358 h 100010"/>
                  <a:gd name="connsiteX1" fmla="*/ 73278 w 73503"/>
                  <a:gd name="connsiteY1" fmla="*/ 3537 h 100010"/>
                  <a:gd name="connsiteX2" fmla="*/ 67944 w 73503"/>
                  <a:gd name="connsiteY2" fmla="*/ 1251 h 100010"/>
                  <a:gd name="connsiteX3" fmla="*/ 602 w 73503"/>
                  <a:gd name="connsiteY3" fmla="*/ 96215 h 100010"/>
                  <a:gd name="connsiteX4" fmla="*/ 3745 w 73503"/>
                  <a:gd name="connsiteY4" fmla="*/ 99358 h 100010"/>
                  <a:gd name="connsiteX5" fmla="*/ 3745 w 73503"/>
                  <a:gd name="connsiteY5" fmla="*/ 99358 h 10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503" h="100010">
                    <a:moveTo>
                      <a:pt x="3745" y="99358"/>
                    </a:moveTo>
                    <a:cubicBezTo>
                      <a:pt x="30320" y="72212"/>
                      <a:pt x="59276" y="39351"/>
                      <a:pt x="73278" y="3537"/>
                    </a:cubicBezTo>
                    <a:cubicBezTo>
                      <a:pt x="74611" y="203"/>
                      <a:pt x="69658" y="-1226"/>
                      <a:pt x="67944" y="1251"/>
                    </a:cubicBezTo>
                    <a:cubicBezTo>
                      <a:pt x="45274" y="33160"/>
                      <a:pt x="26891" y="66592"/>
                      <a:pt x="602" y="96215"/>
                    </a:cubicBezTo>
                    <a:cubicBezTo>
                      <a:pt x="-1303" y="98311"/>
                      <a:pt x="1745" y="101359"/>
                      <a:pt x="3745" y="99358"/>
                    </a:cubicBezTo>
                    <a:lnTo>
                      <a:pt x="3745" y="99358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09" name="Freeform: Shape 8808">
                <a:extLst>
                  <a:ext uri="{FF2B5EF4-FFF2-40B4-BE49-F238E27FC236}">
                    <a16:creationId xmlns:a16="http://schemas.microsoft.com/office/drawing/2014/main" id="{17B2D59F-78C4-4477-B64F-F1A3DA4BF62C}"/>
                  </a:ext>
                </a:extLst>
              </p:cNvPr>
              <p:cNvSpPr/>
              <p:nvPr/>
            </p:nvSpPr>
            <p:spPr>
              <a:xfrm>
                <a:off x="6268189" y="3078429"/>
                <a:ext cx="66610" cy="101344"/>
              </a:xfrm>
              <a:custGeom>
                <a:avLst/>
                <a:gdLst>
                  <a:gd name="connsiteX0" fmla="*/ 5737 w 66610"/>
                  <a:gd name="connsiteY0" fmla="*/ 99968 h 101344"/>
                  <a:gd name="connsiteX1" fmla="*/ 66030 w 66610"/>
                  <a:gd name="connsiteY1" fmla="*/ 5670 h 101344"/>
                  <a:gd name="connsiteX2" fmla="*/ 59458 w 66610"/>
                  <a:gd name="connsiteY2" fmla="*/ 1860 h 101344"/>
                  <a:gd name="connsiteX3" fmla="*/ 498 w 66610"/>
                  <a:gd name="connsiteY3" fmla="*/ 96920 h 101344"/>
                  <a:gd name="connsiteX4" fmla="*/ 5737 w 66610"/>
                  <a:gd name="connsiteY4" fmla="*/ 99968 h 101344"/>
                  <a:gd name="connsiteX5" fmla="*/ 5737 w 66610"/>
                  <a:gd name="connsiteY5" fmla="*/ 99968 h 10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10" h="101344">
                    <a:moveTo>
                      <a:pt x="5737" y="99968"/>
                    </a:moveTo>
                    <a:cubicBezTo>
                      <a:pt x="27645" y="69869"/>
                      <a:pt x="46790" y="37579"/>
                      <a:pt x="66030" y="5670"/>
                    </a:cubicBezTo>
                    <a:cubicBezTo>
                      <a:pt x="68602" y="1479"/>
                      <a:pt x="61935" y="-2426"/>
                      <a:pt x="59458" y="1860"/>
                    </a:cubicBezTo>
                    <a:cubicBezTo>
                      <a:pt x="40408" y="33864"/>
                      <a:pt x="19739" y="64916"/>
                      <a:pt x="498" y="96920"/>
                    </a:cubicBezTo>
                    <a:cubicBezTo>
                      <a:pt x="-1597" y="100349"/>
                      <a:pt x="3451" y="103111"/>
                      <a:pt x="5737" y="99968"/>
                    </a:cubicBezTo>
                    <a:lnTo>
                      <a:pt x="5737" y="99968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0" name="Freeform: Shape 8809">
                <a:extLst>
                  <a:ext uri="{FF2B5EF4-FFF2-40B4-BE49-F238E27FC236}">
                    <a16:creationId xmlns:a16="http://schemas.microsoft.com/office/drawing/2014/main" id="{B1E8F72F-8377-488A-8E4D-4FE760F7B093}"/>
                  </a:ext>
                </a:extLst>
              </p:cNvPr>
              <p:cNvSpPr/>
              <p:nvPr/>
            </p:nvSpPr>
            <p:spPr>
              <a:xfrm>
                <a:off x="6236504" y="3055800"/>
                <a:ext cx="59159" cy="93219"/>
              </a:xfrm>
              <a:custGeom>
                <a:avLst/>
                <a:gdLst>
                  <a:gd name="connsiteX0" fmla="*/ 6276 w 59159"/>
                  <a:gd name="connsiteY0" fmla="*/ 91641 h 93219"/>
                  <a:gd name="connsiteX1" fmla="*/ 58568 w 59159"/>
                  <a:gd name="connsiteY1" fmla="*/ 6297 h 93219"/>
                  <a:gd name="connsiteX2" fmla="*/ 51233 w 59159"/>
                  <a:gd name="connsiteY2" fmla="*/ 2010 h 93219"/>
                  <a:gd name="connsiteX3" fmla="*/ 465 w 59159"/>
                  <a:gd name="connsiteY3" fmla="*/ 88307 h 93219"/>
                  <a:gd name="connsiteX4" fmla="*/ 6276 w 59159"/>
                  <a:gd name="connsiteY4" fmla="*/ 91641 h 93219"/>
                  <a:gd name="connsiteX5" fmla="*/ 6276 w 59159"/>
                  <a:gd name="connsiteY5" fmla="*/ 91641 h 9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59" h="93219">
                    <a:moveTo>
                      <a:pt x="6276" y="91641"/>
                    </a:moveTo>
                    <a:cubicBezTo>
                      <a:pt x="24468" y="63923"/>
                      <a:pt x="42661" y="35348"/>
                      <a:pt x="58568" y="6297"/>
                    </a:cubicBezTo>
                    <a:cubicBezTo>
                      <a:pt x="61235" y="1439"/>
                      <a:pt x="54186" y="-2562"/>
                      <a:pt x="51233" y="2010"/>
                    </a:cubicBezTo>
                    <a:cubicBezTo>
                      <a:pt x="33041" y="29728"/>
                      <a:pt x="16467" y="59256"/>
                      <a:pt x="465" y="88307"/>
                    </a:cubicBezTo>
                    <a:cubicBezTo>
                      <a:pt x="-1630" y="92022"/>
                      <a:pt x="3894" y="95260"/>
                      <a:pt x="6276" y="91641"/>
                    </a:cubicBezTo>
                    <a:lnTo>
                      <a:pt x="6276" y="91641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1" name="Freeform: Shape 8810">
                <a:extLst>
                  <a:ext uri="{FF2B5EF4-FFF2-40B4-BE49-F238E27FC236}">
                    <a16:creationId xmlns:a16="http://schemas.microsoft.com/office/drawing/2014/main" id="{3112EE41-B573-42A5-A7D6-D906D8AD3C30}"/>
                  </a:ext>
                </a:extLst>
              </p:cNvPr>
              <p:cNvSpPr/>
              <p:nvPr/>
            </p:nvSpPr>
            <p:spPr>
              <a:xfrm>
                <a:off x="6213816" y="3028713"/>
                <a:ext cx="39151" cy="74751"/>
              </a:xfrm>
              <a:custGeom>
                <a:avLst/>
                <a:gdLst>
                  <a:gd name="connsiteX0" fmla="*/ 3056 w 39151"/>
                  <a:gd name="connsiteY0" fmla="*/ 69579 h 74751"/>
                  <a:gd name="connsiteX1" fmla="*/ 1341 w 39151"/>
                  <a:gd name="connsiteY1" fmla="*/ 70722 h 74751"/>
                  <a:gd name="connsiteX2" fmla="*/ 4389 w 39151"/>
                  <a:gd name="connsiteY2" fmla="*/ 73770 h 74751"/>
                  <a:gd name="connsiteX3" fmla="*/ 17343 w 39151"/>
                  <a:gd name="connsiteY3" fmla="*/ 37384 h 74751"/>
                  <a:gd name="connsiteX4" fmla="*/ 38584 w 39151"/>
                  <a:gd name="connsiteY4" fmla="*/ 4809 h 74751"/>
                  <a:gd name="connsiteX5" fmla="*/ 33345 w 39151"/>
                  <a:gd name="connsiteY5" fmla="*/ 808 h 74751"/>
                  <a:gd name="connsiteX6" fmla="*/ 198 w 39151"/>
                  <a:gd name="connsiteY6" fmla="*/ 72627 h 74751"/>
                  <a:gd name="connsiteX7" fmla="*/ 4675 w 39151"/>
                  <a:gd name="connsiteY7" fmla="*/ 72055 h 74751"/>
                  <a:gd name="connsiteX8" fmla="*/ 3722 w 39151"/>
                  <a:gd name="connsiteY8" fmla="*/ 69769 h 74751"/>
                  <a:gd name="connsiteX9" fmla="*/ 3056 w 39151"/>
                  <a:gd name="connsiteY9" fmla="*/ 69579 h 74751"/>
                  <a:gd name="connsiteX10" fmla="*/ 3056 w 39151"/>
                  <a:gd name="connsiteY10" fmla="*/ 69579 h 7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151" h="74751">
                    <a:moveTo>
                      <a:pt x="3056" y="69579"/>
                    </a:moveTo>
                    <a:cubicBezTo>
                      <a:pt x="2484" y="69960"/>
                      <a:pt x="1912" y="70341"/>
                      <a:pt x="1341" y="70722"/>
                    </a:cubicBezTo>
                    <a:cubicBezTo>
                      <a:pt x="2389" y="71770"/>
                      <a:pt x="3437" y="72817"/>
                      <a:pt x="4389" y="73770"/>
                    </a:cubicBezTo>
                    <a:cubicBezTo>
                      <a:pt x="9818" y="62054"/>
                      <a:pt x="11628" y="49195"/>
                      <a:pt x="17343" y="37384"/>
                    </a:cubicBezTo>
                    <a:cubicBezTo>
                      <a:pt x="23153" y="25478"/>
                      <a:pt x="31345" y="15763"/>
                      <a:pt x="38584" y="4809"/>
                    </a:cubicBezTo>
                    <a:cubicBezTo>
                      <a:pt x="40775" y="1475"/>
                      <a:pt x="36107" y="-1478"/>
                      <a:pt x="33345" y="808"/>
                    </a:cubicBezTo>
                    <a:cubicBezTo>
                      <a:pt x="15819" y="15667"/>
                      <a:pt x="-2088" y="49195"/>
                      <a:pt x="198" y="72627"/>
                    </a:cubicBezTo>
                    <a:cubicBezTo>
                      <a:pt x="579" y="76151"/>
                      <a:pt x="5818" y="74818"/>
                      <a:pt x="4675" y="72055"/>
                    </a:cubicBezTo>
                    <a:cubicBezTo>
                      <a:pt x="4389" y="71293"/>
                      <a:pt x="4103" y="70531"/>
                      <a:pt x="3722" y="69769"/>
                    </a:cubicBezTo>
                    <a:cubicBezTo>
                      <a:pt x="3722" y="69579"/>
                      <a:pt x="3341" y="69388"/>
                      <a:pt x="3056" y="69579"/>
                    </a:cubicBezTo>
                    <a:lnTo>
                      <a:pt x="3056" y="69579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2" name="Freeform: Shape 8811">
                <a:extLst>
                  <a:ext uri="{FF2B5EF4-FFF2-40B4-BE49-F238E27FC236}">
                    <a16:creationId xmlns:a16="http://schemas.microsoft.com/office/drawing/2014/main" id="{5A2E5CB1-C786-4994-92AB-B99119A19F24}"/>
                  </a:ext>
                </a:extLst>
              </p:cNvPr>
              <p:cNvSpPr/>
              <p:nvPr/>
            </p:nvSpPr>
            <p:spPr>
              <a:xfrm>
                <a:off x="5944417" y="3131903"/>
                <a:ext cx="282390" cy="67557"/>
              </a:xfrm>
              <a:custGeom>
                <a:avLst/>
                <a:gdLst>
                  <a:gd name="connsiteX0" fmla="*/ 2325 w 282390"/>
                  <a:gd name="connsiteY0" fmla="*/ 67544 h 67557"/>
                  <a:gd name="connsiteX1" fmla="*/ 279693 w 282390"/>
                  <a:gd name="connsiteY1" fmla="*/ 7632 h 67557"/>
                  <a:gd name="connsiteX2" fmla="*/ 277693 w 282390"/>
                  <a:gd name="connsiteY2" fmla="*/ 203 h 67557"/>
                  <a:gd name="connsiteX3" fmla="*/ 1658 w 282390"/>
                  <a:gd name="connsiteY3" fmla="*/ 62972 h 67557"/>
                  <a:gd name="connsiteX4" fmla="*/ 2325 w 282390"/>
                  <a:gd name="connsiteY4" fmla="*/ 67544 h 67557"/>
                  <a:gd name="connsiteX5" fmla="*/ 2325 w 282390"/>
                  <a:gd name="connsiteY5" fmla="*/ 67544 h 6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390" h="67557">
                    <a:moveTo>
                      <a:pt x="2325" y="67544"/>
                    </a:moveTo>
                    <a:cubicBezTo>
                      <a:pt x="96813" y="57829"/>
                      <a:pt x="189015" y="35159"/>
                      <a:pt x="279693" y="7632"/>
                    </a:cubicBezTo>
                    <a:cubicBezTo>
                      <a:pt x="284456" y="6203"/>
                      <a:pt x="282360" y="-1321"/>
                      <a:pt x="277693" y="203"/>
                    </a:cubicBezTo>
                    <a:cubicBezTo>
                      <a:pt x="187396" y="30397"/>
                      <a:pt x="95480" y="48494"/>
                      <a:pt x="1658" y="62972"/>
                    </a:cubicBezTo>
                    <a:cubicBezTo>
                      <a:pt x="-913" y="63353"/>
                      <a:pt x="-342" y="67830"/>
                      <a:pt x="2325" y="67544"/>
                    </a:cubicBezTo>
                    <a:lnTo>
                      <a:pt x="2325" y="67544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3" name="Freeform: Shape 8812">
                <a:extLst>
                  <a:ext uri="{FF2B5EF4-FFF2-40B4-BE49-F238E27FC236}">
                    <a16:creationId xmlns:a16="http://schemas.microsoft.com/office/drawing/2014/main" id="{AC5B3C90-426A-44C1-8526-695653B69935}"/>
                  </a:ext>
                </a:extLst>
              </p:cNvPr>
              <p:cNvSpPr/>
              <p:nvPr/>
            </p:nvSpPr>
            <p:spPr>
              <a:xfrm>
                <a:off x="5781638" y="2969778"/>
                <a:ext cx="43853" cy="139502"/>
              </a:xfrm>
              <a:custGeom>
                <a:avLst/>
                <a:gdLst>
                  <a:gd name="connsiteX0" fmla="*/ 40803 w 43853"/>
                  <a:gd name="connsiteY0" fmla="*/ 784 h 139502"/>
                  <a:gd name="connsiteX1" fmla="*/ 131 w 43853"/>
                  <a:gd name="connsiteY1" fmla="*/ 135086 h 139502"/>
                  <a:gd name="connsiteX2" fmla="*/ 7084 w 43853"/>
                  <a:gd name="connsiteY2" fmla="*/ 136991 h 139502"/>
                  <a:gd name="connsiteX3" fmla="*/ 43851 w 43853"/>
                  <a:gd name="connsiteY3" fmla="*/ 1641 h 139502"/>
                  <a:gd name="connsiteX4" fmla="*/ 40803 w 43853"/>
                  <a:gd name="connsiteY4" fmla="*/ 784 h 139502"/>
                  <a:gd name="connsiteX5" fmla="*/ 40803 w 43853"/>
                  <a:gd name="connsiteY5" fmla="*/ 784 h 13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853" h="139502">
                    <a:moveTo>
                      <a:pt x="40803" y="784"/>
                    </a:moveTo>
                    <a:cubicBezTo>
                      <a:pt x="21372" y="41551"/>
                      <a:pt x="11561" y="91366"/>
                      <a:pt x="131" y="135086"/>
                    </a:cubicBezTo>
                    <a:cubicBezTo>
                      <a:pt x="-1012" y="139563"/>
                      <a:pt x="5656" y="141373"/>
                      <a:pt x="7084" y="136991"/>
                    </a:cubicBezTo>
                    <a:cubicBezTo>
                      <a:pt x="20515" y="93938"/>
                      <a:pt x="38612" y="46504"/>
                      <a:pt x="43851" y="1641"/>
                    </a:cubicBezTo>
                    <a:cubicBezTo>
                      <a:pt x="43946" y="22"/>
                      <a:pt x="41470" y="-645"/>
                      <a:pt x="40803" y="784"/>
                    </a:cubicBezTo>
                    <a:lnTo>
                      <a:pt x="40803" y="784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4" name="Freeform: Shape 8813">
                <a:extLst>
                  <a:ext uri="{FF2B5EF4-FFF2-40B4-BE49-F238E27FC236}">
                    <a16:creationId xmlns:a16="http://schemas.microsoft.com/office/drawing/2014/main" id="{1808D62F-5512-4453-B0A0-109DDA2AE748}"/>
                  </a:ext>
                </a:extLst>
              </p:cNvPr>
              <p:cNvSpPr/>
              <p:nvPr/>
            </p:nvSpPr>
            <p:spPr>
              <a:xfrm>
                <a:off x="5813270" y="2972637"/>
                <a:ext cx="52148" cy="160153"/>
              </a:xfrm>
              <a:custGeom>
                <a:avLst/>
                <a:gdLst>
                  <a:gd name="connsiteX0" fmla="*/ 46604 w 52148"/>
                  <a:gd name="connsiteY0" fmla="*/ 1925 h 160153"/>
                  <a:gd name="connsiteX1" fmla="*/ 122 w 52148"/>
                  <a:gd name="connsiteY1" fmla="*/ 156135 h 160153"/>
                  <a:gd name="connsiteX2" fmla="*/ 6409 w 52148"/>
                  <a:gd name="connsiteY2" fmla="*/ 157849 h 160153"/>
                  <a:gd name="connsiteX3" fmla="*/ 52033 w 52148"/>
                  <a:gd name="connsiteY3" fmla="*/ 3354 h 160153"/>
                  <a:gd name="connsiteX4" fmla="*/ 46604 w 52148"/>
                  <a:gd name="connsiteY4" fmla="*/ 1925 h 160153"/>
                  <a:gd name="connsiteX5" fmla="*/ 46604 w 52148"/>
                  <a:gd name="connsiteY5" fmla="*/ 1925 h 16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48" h="160153">
                    <a:moveTo>
                      <a:pt x="46604" y="1925"/>
                    </a:moveTo>
                    <a:cubicBezTo>
                      <a:pt x="29650" y="52693"/>
                      <a:pt x="14029" y="104414"/>
                      <a:pt x="122" y="156135"/>
                    </a:cubicBezTo>
                    <a:cubicBezTo>
                      <a:pt x="-926" y="160230"/>
                      <a:pt x="5075" y="161850"/>
                      <a:pt x="6409" y="157849"/>
                    </a:cubicBezTo>
                    <a:cubicBezTo>
                      <a:pt x="23077" y="106986"/>
                      <a:pt x="38317" y="55170"/>
                      <a:pt x="52033" y="3354"/>
                    </a:cubicBezTo>
                    <a:cubicBezTo>
                      <a:pt x="52986" y="-75"/>
                      <a:pt x="47747" y="-1409"/>
                      <a:pt x="46604" y="1925"/>
                    </a:cubicBezTo>
                    <a:lnTo>
                      <a:pt x="46604" y="1925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5" name="Freeform: Shape 8814">
                <a:extLst>
                  <a:ext uri="{FF2B5EF4-FFF2-40B4-BE49-F238E27FC236}">
                    <a16:creationId xmlns:a16="http://schemas.microsoft.com/office/drawing/2014/main" id="{490B68A3-0882-4DF3-B943-84E0499473F5}"/>
                  </a:ext>
                </a:extLst>
              </p:cNvPr>
              <p:cNvSpPr/>
              <p:nvPr/>
            </p:nvSpPr>
            <p:spPr>
              <a:xfrm>
                <a:off x="5869212" y="2984354"/>
                <a:ext cx="42508" cy="161707"/>
              </a:xfrm>
              <a:custGeom>
                <a:avLst/>
                <a:gdLst>
                  <a:gd name="connsiteX0" fmla="*/ 38858 w 42508"/>
                  <a:gd name="connsiteY0" fmla="*/ 1352 h 161707"/>
                  <a:gd name="connsiteX1" fmla="*/ 92 w 42508"/>
                  <a:gd name="connsiteY1" fmla="*/ 157181 h 161707"/>
                  <a:gd name="connsiteX2" fmla="*/ 7140 w 42508"/>
                  <a:gd name="connsiteY2" fmla="*/ 159086 h 161707"/>
                  <a:gd name="connsiteX3" fmla="*/ 42478 w 42508"/>
                  <a:gd name="connsiteY3" fmla="*/ 2304 h 161707"/>
                  <a:gd name="connsiteX4" fmla="*/ 38858 w 42508"/>
                  <a:gd name="connsiteY4" fmla="*/ 1352 h 161707"/>
                  <a:gd name="connsiteX5" fmla="*/ 38858 w 42508"/>
                  <a:gd name="connsiteY5" fmla="*/ 1352 h 16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08" h="161707">
                    <a:moveTo>
                      <a:pt x="38858" y="1352"/>
                    </a:moveTo>
                    <a:cubicBezTo>
                      <a:pt x="23428" y="52311"/>
                      <a:pt x="10855" y="104984"/>
                      <a:pt x="92" y="157181"/>
                    </a:cubicBezTo>
                    <a:cubicBezTo>
                      <a:pt x="-861" y="161753"/>
                      <a:pt x="5902" y="163658"/>
                      <a:pt x="7140" y="159086"/>
                    </a:cubicBezTo>
                    <a:cubicBezTo>
                      <a:pt x="20951" y="107556"/>
                      <a:pt x="33429" y="54882"/>
                      <a:pt x="42478" y="2304"/>
                    </a:cubicBezTo>
                    <a:cubicBezTo>
                      <a:pt x="42859" y="18"/>
                      <a:pt x="39525" y="-1029"/>
                      <a:pt x="38858" y="1352"/>
                    </a:cubicBezTo>
                    <a:lnTo>
                      <a:pt x="38858" y="1352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6" name="Freeform: Shape 8815">
                <a:extLst>
                  <a:ext uri="{FF2B5EF4-FFF2-40B4-BE49-F238E27FC236}">
                    <a16:creationId xmlns:a16="http://schemas.microsoft.com/office/drawing/2014/main" id="{96C703CC-2C73-4911-81AF-78167999D111}"/>
                  </a:ext>
                </a:extLst>
              </p:cNvPr>
              <p:cNvSpPr/>
              <p:nvPr/>
            </p:nvSpPr>
            <p:spPr>
              <a:xfrm>
                <a:off x="5910505" y="2991189"/>
                <a:ext cx="47727" cy="173416"/>
              </a:xfrm>
              <a:custGeom>
                <a:avLst/>
                <a:gdLst>
                  <a:gd name="connsiteX0" fmla="*/ 5472 w 47727"/>
                  <a:gd name="connsiteY0" fmla="*/ 171491 h 173416"/>
                  <a:gd name="connsiteX1" fmla="*/ 47667 w 47727"/>
                  <a:gd name="connsiteY1" fmla="*/ 4327 h 173416"/>
                  <a:gd name="connsiteX2" fmla="*/ 41000 w 47727"/>
                  <a:gd name="connsiteY2" fmla="*/ 2518 h 173416"/>
                  <a:gd name="connsiteX3" fmla="*/ 138 w 47727"/>
                  <a:gd name="connsiteY3" fmla="*/ 170062 h 173416"/>
                  <a:gd name="connsiteX4" fmla="*/ 5472 w 47727"/>
                  <a:gd name="connsiteY4" fmla="*/ 171491 h 173416"/>
                  <a:gd name="connsiteX5" fmla="*/ 5472 w 47727"/>
                  <a:gd name="connsiteY5" fmla="*/ 171491 h 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727" h="173416">
                    <a:moveTo>
                      <a:pt x="5472" y="171491"/>
                    </a:moveTo>
                    <a:cubicBezTo>
                      <a:pt x="24712" y="117294"/>
                      <a:pt x="38142" y="61001"/>
                      <a:pt x="47667" y="4327"/>
                    </a:cubicBezTo>
                    <a:cubicBezTo>
                      <a:pt x="48429" y="-54"/>
                      <a:pt x="41762" y="-1864"/>
                      <a:pt x="41000" y="2518"/>
                    </a:cubicBezTo>
                    <a:cubicBezTo>
                      <a:pt x="31189" y="59477"/>
                      <a:pt x="16902" y="114722"/>
                      <a:pt x="138" y="170062"/>
                    </a:cubicBezTo>
                    <a:cubicBezTo>
                      <a:pt x="-910" y="173491"/>
                      <a:pt x="4329" y="174825"/>
                      <a:pt x="5472" y="171491"/>
                    </a:cubicBezTo>
                    <a:lnTo>
                      <a:pt x="5472" y="171491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7" name="Freeform: Shape 8816">
                <a:extLst>
                  <a:ext uri="{FF2B5EF4-FFF2-40B4-BE49-F238E27FC236}">
                    <a16:creationId xmlns:a16="http://schemas.microsoft.com/office/drawing/2014/main" id="{A0BDDEA8-AE42-45EE-BFC2-9B88429C17D8}"/>
                  </a:ext>
                </a:extLst>
              </p:cNvPr>
              <p:cNvSpPr/>
              <p:nvPr/>
            </p:nvSpPr>
            <p:spPr>
              <a:xfrm>
                <a:off x="5972731" y="3089154"/>
                <a:ext cx="247237" cy="50895"/>
              </a:xfrm>
              <a:custGeom>
                <a:avLst/>
                <a:gdLst>
                  <a:gd name="connsiteX0" fmla="*/ 2681 w 247237"/>
                  <a:gd name="connsiteY0" fmla="*/ 50857 h 50895"/>
                  <a:gd name="connsiteX1" fmla="*/ 244616 w 247237"/>
                  <a:gd name="connsiteY1" fmla="*/ 7042 h 50895"/>
                  <a:gd name="connsiteX2" fmla="*/ 242712 w 247237"/>
                  <a:gd name="connsiteY2" fmla="*/ 88 h 50895"/>
                  <a:gd name="connsiteX3" fmla="*/ 1634 w 247237"/>
                  <a:gd name="connsiteY3" fmla="*/ 46761 h 50895"/>
                  <a:gd name="connsiteX4" fmla="*/ 2681 w 247237"/>
                  <a:gd name="connsiteY4" fmla="*/ 50857 h 50895"/>
                  <a:gd name="connsiteX5" fmla="*/ 2681 w 247237"/>
                  <a:gd name="connsiteY5" fmla="*/ 50857 h 50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7237" h="50895">
                    <a:moveTo>
                      <a:pt x="2681" y="50857"/>
                    </a:moveTo>
                    <a:cubicBezTo>
                      <a:pt x="83453" y="37522"/>
                      <a:pt x="164035" y="21901"/>
                      <a:pt x="244616" y="7042"/>
                    </a:cubicBezTo>
                    <a:cubicBezTo>
                      <a:pt x="249189" y="6184"/>
                      <a:pt x="247283" y="-864"/>
                      <a:pt x="242712" y="88"/>
                    </a:cubicBezTo>
                    <a:cubicBezTo>
                      <a:pt x="162320" y="15424"/>
                      <a:pt x="81644" y="29902"/>
                      <a:pt x="1634" y="46761"/>
                    </a:cubicBezTo>
                    <a:cubicBezTo>
                      <a:pt x="-1224" y="47332"/>
                      <a:pt x="15" y="51333"/>
                      <a:pt x="2681" y="50857"/>
                    </a:cubicBezTo>
                    <a:lnTo>
                      <a:pt x="2681" y="50857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8" name="Freeform: Shape 8817">
                <a:extLst>
                  <a:ext uri="{FF2B5EF4-FFF2-40B4-BE49-F238E27FC236}">
                    <a16:creationId xmlns:a16="http://schemas.microsoft.com/office/drawing/2014/main" id="{752203AC-DE48-4574-90A0-AEB0C0763A1C}"/>
                  </a:ext>
                </a:extLst>
              </p:cNvPr>
              <p:cNvSpPr/>
              <p:nvPr/>
            </p:nvSpPr>
            <p:spPr>
              <a:xfrm>
                <a:off x="5999094" y="3028120"/>
                <a:ext cx="241887" cy="38725"/>
              </a:xfrm>
              <a:custGeom>
                <a:avLst/>
                <a:gdLst>
                  <a:gd name="connsiteX0" fmla="*/ 2608 w 241887"/>
                  <a:gd name="connsiteY0" fmla="*/ 38072 h 38725"/>
                  <a:gd name="connsiteX1" fmla="*/ 239018 w 241887"/>
                  <a:gd name="connsiteY1" fmla="*/ 7687 h 38725"/>
                  <a:gd name="connsiteX2" fmla="*/ 236923 w 241887"/>
                  <a:gd name="connsiteY2" fmla="*/ 67 h 38725"/>
                  <a:gd name="connsiteX3" fmla="*/ 2608 w 241887"/>
                  <a:gd name="connsiteY3" fmla="*/ 32738 h 38725"/>
                  <a:gd name="connsiteX4" fmla="*/ 2608 w 241887"/>
                  <a:gd name="connsiteY4" fmla="*/ 38072 h 38725"/>
                  <a:gd name="connsiteX5" fmla="*/ 2608 w 241887"/>
                  <a:gd name="connsiteY5" fmla="*/ 38072 h 3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887" h="38725">
                    <a:moveTo>
                      <a:pt x="2608" y="38072"/>
                    </a:moveTo>
                    <a:cubicBezTo>
                      <a:pt x="82237" y="42834"/>
                      <a:pt x="161104" y="20451"/>
                      <a:pt x="239018" y="7687"/>
                    </a:cubicBezTo>
                    <a:cubicBezTo>
                      <a:pt x="244066" y="6830"/>
                      <a:pt x="241876" y="-790"/>
                      <a:pt x="236923" y="67"/>
                    </a:cubicBezTo>
                    <a:cubicBezTo>
                      <a:pt x="158627" y="12831"/>
                      <a:pt x="82237" y="29976"/>
                      <a:pt x="2608" y="32738"/>
                    </a:cubicBezTo>
                    <a:cubicBezTo>
                      <a:pt x="-917" y="32833"/>
                      <a:pt x="-821" y="37881"/>
                      <a:pt x="2608" y="38072"/>
                    </a:cubicBezTo>
                    <a:lnTo>
                      <a:pt x="2608" y="38072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19" name="Freeform: Shape 8818">
                <a:extLst>
                  <a:ext uri="{FF2B5EF4-FFF2-40B4-BE49-F238E27FC236}">
                    <a16:creationId xmlns:a16="http://schemas.microsoft.com/office/drawing/2014/main" id="{777F1795-00DE-49DF-AC34-57C64FB264AE}"/>
                  </a:ext>
                </a:extLst>
              </p:cNvPr>
              <p:cNvSpPr/>
              <p:nvPr/>
            </p:nvSpPr>
            <p:spPr>
              <a:xfrm>
                <a:off x="5941133" y="3000672"/>
                <a:ext cx="67052" cy="171725"/>
              </a:xfrm>
              <a:custGeom>
                <a:avLst/>
                <a:gdLst>
                  <a:gd name="connsiteX0" fmla="*/ 5704 w 67052"/>
                  <a:gd name="connsiteY0" fmla="*/ 170676 h 171725"/>
                  <a:gd name="connsiteX1" fmla="*/ 67045 w 67052"/>
                  <a:gd name="connsiteY1" fmla="*/ 4179 h 171725"/>
                  <a:gd name="connsiteX2" fmla="*/ 58378 w 67052"/>
                  <a:gd name="connsiteY2" fmla="*/ 4179 h 171725"/>
                  <a:gd name="connsiteX3" fmla="*/ 466 w 67052"/>
                  <a:gd name="connsiteY3" fmla="*/ 166676 h 171725"/>
                  <a:gd name="connsiteX4" fmla="*/ 5704 w 67052"/>
                  <a:gd name="connsiteY4" fmla="*/ 170676 h 171725"/>
                  <a:gd name="connsiteX5" fmla="*/ 5704 w 67052"/>
                  <a:gd name="connsiteY5" fmla="*/ 170676 h 1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052" h="171725">
                    <a:moveTo>
                      <a:pt x="5704" y="170676"/>
                    </a:moveTo>
                    <a:cubicBezTo>
                      <a:pt x="42757" y="123242"/>
                      <a:pt x="64474" y="64377"/>
                      <a:pt x="67045" y="4179"/>
                    </a:cubicBezTo>
                    <a:cubicBezTo>
                      <a:pt x="67331" y="-1441"/>
                      <a:pt x="58854" y="-1345"/>
                      <a:pt x="58378" y="4179"/>
                    </a:cubicBezTo>
                    <a:cubicBezTo>
                      <a:pt x="53615" y="64853"/>
                      <a:pt x="35041" y="116574"/>
                      <a:pt x="466" y="166676"/>
                    </a:cubicBezTo>
                    <a:cubicBezTo>
                      <a:pt x="-1535" y="169724"/>
                      <a:pt x="3418" y="173629"/>
                      <a:pt x="5704" y="170676"/>
                    </a:cubicBezTo>
                    <a:lnTo>
                      <a:pt x="5704" y="170676"/>
                    </a:lnTo>
                    <a:close/>
                  </a:path>
                </a:pathLst>
              </a:custGeom>
              <a:solidFill>
                <a:srgbClr val="AEED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0" name="Freeform: Shape 8819">
                <a:extLst>
                  <a:ext uri="{FF2B5EF4-FFF2-40B4-BE49-F238E27FC236}">
                    <a16:creationId xmlns:a16="http://schemas.microsoft.com/office/drawing/2014/main" id="{23797673-C904-43D9-BA80-D01AC6B91A5B}"/>
                  </a:ext>
                </a:extLst>
              </p:cNvPr>
              <p:cNvSpPr/>
              <p:nvPr/>
            </p:nvSpPr>
            <p:spPr>
              <a:xfrm>
                <a:off x="6068781" y="3401294"/>
                <a:ext cx="17789" cy="222171"/>
              </a:xfrm>
              <a:custGeom>
                <a:avLst/>
                <a:gdLst>
                  <a:gd name="connsiteX0" fmla="*/ 11502 w 17789"/>
                  <a:gd name="connsiteY0" fmla="*/ 3036 h 222171"/>
                  <a:gd name="connsiteX1" fmla="*/ 72 w 17789"/>
                  <a:gd name="connsiteY1" fmla="*/ 219635 h 222171"/>
                  <a:gd name="connsiteX2" fmla="*/ 5311 w 17789"/>
                  <a:gd name="connsiteY2" fmla="*/ 219635 h 222171"/>
                  <a:gd name="connsiteX3" fmla="*/ 17789 w 17789"/>
                  <a:gd name="connsiteY3" fmla="*/ 3036 h 222171"/>
                  <a:gd name="connsiteX4" fmla="*/ 11502 w 17789"/>
                  <a:gd name="connsiteY4" fmla="*/ 3036 h 222171"/>
                  <a:gd name="connsiteX5" fmla="*/ 11502 w 17789"/>
                  <a:gd name="connsiteY5" fmla="*/ 3036 h 22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89" h="222171">
                    <a:moveTo>
                      <a:pt x="11502" y="3036"/>
                    </a:moveTo>
                    <a:cubicBezTo>
                      <a:pt x="6168" y="74664"/>
                      <a:pt x="-785" y="147816"/>
                      <a:pt x="72" y="219635"/>
                    </a:cubicBezTo>
                    <a:cubicBezTo>
                      <a:pt x="72" y="223159"/>
                      <a:pt x="4930" y="222873"/>
                      <a:pt x="5311" y="219635"/>
                    </a:cubicBezTo>
                    <a:cubicBezTo>
                      <a:pt x="13979" y="148292"/>
                      <a:pt x="15217" y="74855"/>
                      <a:pt x="17789" y="3036"/>
                    </a:cubicBezTo>
                    <a:cubicBezTo>
                      <a:pt x="17884" y="-1060"/>
                      <a:pt x="11788" y="-964"/>
                      <a:pt x="11502" y="3036"/>
                    </a:cubicBezTo>
                    <a:lnTo>
                      <a:pt x="11502" y="3036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1" name="Freeform: Shape 8820">
                <a:extLst>
                  <a:ext uri="{FF2B5EF4-FFF2-40B4-BE49-F238E27FC236}">
                    <a16:creationId xmlns:a16="http://schemas.microsoft.com/office/drawing/2014/main" id="{5650AD57-A62C-4468-AED5-0D82067F33A3}"/>
                  </a:ext>
                </a:extLst>
              </p:cNvPr>
              <p:cNvSpPr/>
              <p:nvPr/>
            </p:nvSpPr>
            <p:spPr>
              <a:xfrm>
                <a:off x="6141640" y="3378950"/>
                <a:ext cx="68557" cy="182854"/>
              </a:xfrm>
              <a:custGeom>
                <a:avLst/>
                <a:gdLst>
                  <a:gd name="connsiteX0" fmla="*/ 174 w 68557"/>
                  <a:gd name="connsiteY0" fmla="*/ 3758 h 182854"/>
                  <a:gd name="connsiteX1" fmla="*/ 61801 w 68557"/>
                  <a:gd name="connsiteY1" fmla="*/ 180542 h 182854"/>
                  <a:gd name="connsiteX2" fmla="*/ 68373 w 68557"/>
                  <a:gd name="connsiteY2" fmla="*/ 178732 h 182854"/>
                  <a:gd name="connsiteX3" fmla="*/ 6080 w 68557"/>
                  <a:gd name="connsiteY3" fmla="*/ 2044 h 182854"/>
                  <a:gd name="connsiteX4" fmla="*/ 174 w 68557"/>
                  <a:gd name="connsiteY4" fmla="*/ 3758 h 182854"/>
                  <a:gd name="connsiteX5" fmla="*/ 174 w 68557"/>
                  <a:gd name="connsiteY5" fmla="*/ 3758 h 18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57" h="182854">
                    <a:moveTo>
                      <a:pt x="174" y="3758"/>
                    </a:moveTo>
                    <a:cubicBezTo>
                      <a:pt x="18558" y="62813"/>
                      <a:pt x="38084" y="123392"/>
                      <a:pt x="61801" y="180542"/>
                    </a:cubicBezTo>
                    <a:cubicBezTo>
                      <a:pt x="63420" y="184447"/>
                      <a:pt x="69707" y="183114"/>
                      <a:pt x="68373" y="178732"/>
                    </a:cubicBezTo>
                    <a:cubicBezTo>
                      <a:pt x="51228" y="119201"/>
                      <a:pt x="28654" y="59765"/>
                      <a:pt x="6080" y="2044"/>
                    </a:cubicBezTo>
                    <a:cubicBezTo>
                      <a:pt x="4651" y="-1481"/>
                      <a:pt x="-1064" y="-147"/>
                      <a:pt x="174" y="3758"/>
                    </a:cubicBezTo>
                    <a:lnTo>
                      <a:pt x="174" y="3758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2" name="Freeform: Shape 8821">
                <a:extLst>
                  <a:ext uri="{FF2B5EF4-FFF2-40B4-BE49-F238E27FC236}">
                    <a16:creationId xmlns:a16="http://schemas.microsoft.com/office/drawing/2014/main" id="{69D65151-FF21-4FE0-8267-8533EBDE66D6}"/>
                  </a:ext>
                </a:extLst>
              </p:cNvPr>
              <p:cNvSpPr/>
              <p:nvPr/>
            </p:nvSpPr>
            <p:spPr>
              <a:xfrm>
                <a:off x="6151009" y="3382940"/>
                <a:ext cx="114883" cy="144110"/>
              </a:xfrm>
              <a:custGeom>
                <a:avLst/>
                <a:gdLst>
                  <a:gd name="connsiteX0" fmla="*/ 426 w 114883"/>
                  <a:gd name="connsiteY0" fmla="*/ 3292 h 144110"/>
                  <a:gd name="connsiteX1" fmla="*/ 112249 w 114883"/>
                  <a:gd name="connsiteY1" fmla="*/ 143596 h 144110"/>
                  <a:gd name="connsiteX2" fmla="*/ 114535 w 114883"/>
                  <a:gd name="connsiteY2" fmla="*/ 141310 h 144110"/>
                  <a:gd name="connsiteX3" fmla="*/ 4331 w 114883"/>
                  <a:gd name="connsiteY3" fmla="*/ 1006 h 144110"/>
                  <a:gd name="connsiteX4" fmla="*/ 426 w 114883"/>
                  <a:gd name="connsiteY4" fmla="*/ 3292 h 144110"/>
                  <a:gd name="connsiteX5" fmla="*/ 426 w 114883"/>
                  <a:gd name="connsiteY5" fmla="*/ 3292 h 14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883" h="144110">
                    <a:moveTo>
                      <a:pt x="426" y="3292"/>
                    </a:moveTo>
                    <a:cubicBezTo>
                      <a:pt x="34811" y="52251"/>
                      <a:pt x="69958" y="101114"/>
                      <a:pt x="112249" y="143596"/>
                    </a:cubicBezTo>
                    <a:cubicBezTo>
                      <a:pt x="113773" y="145120"/>
                      <a:pt x="115678" y="142929"/>
                      <a:pt x="114535" y="141310"/>
                    </a:cubicBezTo>
                    <a:cubicBezTo>
                      <a:pt x="77578" y="94637"/>
                      <a:pt x="38621" y="49774"/>
                      <a:pt x="4331" y="1006"/>
                    </a:cubicBezTo>
                    <a:cubicBezTo>
                      <a:pt x="2616" y="-1375"/>
                      <a:pt x="-1289" y="911"/>
                      <a:pt x="426" y="3292"/>
                    </a:cubicBezTo>
                    <a:lnTo>
                      <a:pt x="426" y="3292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3" name="Freeform: Shape 8822">
                <a:extLst>
                  <a:ext uri="{FF2B5EF4-FFF2-40B4-BE49-F238E27FC236}">
                    <a16:creationId xmlns:a16="http://schemas.microsoft.com/office/drawing/2014/main" id="{3DB89D7B-1EB1-48E3-81EF-866494C58F5D}"/>
                  </a:ext>
                </a:extLst>
              </p:cNvPr>
              <p:cNvSpPr/>
              <p:nvPr/>
            </p:nvSpPr>
            <p:spPr>
              <a:xfrm>
                <a:off x="6249625" y="3336668"/>
                <a:ext cx="161487" cy="133200"/>
              </a:xfrm>
              <a:custGeom>
                <a:avLst/>
                <a:gdLst>
                  <a:gd name="connsiteX0" fmla="*/ 869 w 161487"/>
                  <a:gd name="connsiteY0" fmla="*/ 4987 h 133200"/>
                  <a:gd name="connsiteX1" fmla="*/ 155460 w 161487"/>
                  <a:gd name="connsiteY1" fmla="*/ 132527 h 133200"/>
                  <a:gd name="connsiteX2" fmla="*/ 160318 w 161487"/>
                  <a:gd name="connsiteY2" fmla="*/ 126240 h 133200"/>
                  <a:gd name="connsiteX3" fmla="*/ 4393 w 161487"/>
                  <a:gd name="connsiteY3" fmla="*/ 510 h 133200"/>
                  <a:gd name="connsiteX4" fmla="*/ 869 w 161487"/>
                  <a:gd name="connsiteY4" fmla="*/ 4987 h 133200"/>
                  <a:gd name="connsiteX5" fmla="*/ 869 w 161487"/>
                  <a:gd name="connsiteY5" fmla="*/ 4987 h 13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487" h="133200">
                    <a:moveTo>
                      <a:pt x="869" y="4987"/>
                    </a:moveTo>
                    <a:cubicBezTo>
                      <a:pt x="50971" y="48612"/>
                      <a:pt x="101644" y="93284"/>
                      <a:pt x="155460" y="132527"/>
                    </a:cubicBezTo>
                    <a:cubicBezTo>
                      <a:pt x="159175" y="135194"/>
                      <a:pt x="163651" y="129288"/>
                      <a:pt x="160318" y="126240"/>
                    </a:cubicBezTo>
                    <a:cubicBezTo>
                      <a:pt x="111169" y="81473"/>
                      <a:pt x="57257" y="40896"/>
                      <a:pt x="4393" y="510"/>
                    </a:cubicBezTo>
                    <a:cubicBezTo>
                      <a:pt x="1726" y="-1490"/>
                      <a:pt x="-1607" y="2892"/>
                      <a:pt x="869" y="4987"/>
                    </a:cubicBezTo>
                    <a:lnTo>
                      <a:pt x="869" y="4987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4" name="Freeform: Shape 8823">
                <a:extLst>
                  <a:ext uri="{FF2B5EF4-FFF2-40B4-BE49-F238E27FC236}">
                    <a16:creationId xmlns:a16="http://schemas.microsoft.com/office/drawing/2014/main" id="{4B369EAE-0913-4A92-BB93-75ED99B44E8F}"/>
                  </a:ext>
                </a:extLst>
              </p:cNvPr>
              <p:cNvSpPr/>
              <p:nvPr/>
            </p:nvSpPr>
            <p:spPr>
              <a:xfrm>
                <a:off x="5953882" y="3472285"/>
                <a:ext cx="588965" cy="250580"/>
              </a:xfrm>
              <a:custGeom>
                <a:avLst/>
                <a:gdLst>
                  <a:gd name="connsiteX0" fmla="*/ 671 w 588965"/>
                  <a:gd name="connsiteY0" fmla="*/ 237035 h 250580"/>
                  <a:gd name="connsiteX1" fmla="*/ 98493 w 588965"/>
                  <a:gd name="connsiteY1" fmla="*/ 217985 h 250580"/>
                  <a:gd name="connsiteX2" fmla="*/ 210602 w 588965"/>
                  <a:gd name="connsiteY2" fmla="*/ 184838 h 250580"/>
                  <a:gd name="connsiteX3" fmla="*/ 248226 w 588965"/>
                  <a:gd name="connsiteY3" fmla="*/ 185315 h 250580"/>
                  <a:gd name="connsiteX4" fmla="*/ 308615 w 588965"/>
                  <a:gd name="connsiteY4" fmla="*/ 153787 h 250580"/>
                  <a:gd name="connsiteX5" fmla="*/ 397673 w 588965"/>
                  <a:gd name="connsiteY5" fmla="*/ 108353 h 250580"/>
                  <a:gd name="connsiteX6" fmla="*/ 432059 w 588965"/>
                  <a:gd name="connsiteY6" fmla="*/ 110829 h 250580"/>
                  <a:gd name="connsiteX7" fmla="*/ 472825 w 588965"/>
                  <a:gd name="connsiteY7" fmla="*/ 85778 h 250580"/>
                  <a:gd name="connsiteX8" fmla="*/ 562361 w 588965"/>
                  <a:gd name="connsiteY8" fmla="*/ 30057 h 250580"/>
                  <a:gd name="connsiteX9" fmla="*/ 588840 w 588965"/>
                  <a:gd name="connsiteY9" fmla="*/ 6721 h 250580"/>
                  <a:gd name="connsiteX10" fmla="*/ 578458 w 588965"/>
                  <a:gd name="connsiteY10" fmla="*/ 3863 h 250580"/>
                  <a:gd name="connsiteX11" fmla="*/ 511688 w 588965"/>
                  <a:gd name="connsiteY11" fmla="*/ 17484 h 250580"/>
                  <a:gd name="connsiteX12" fmla="*/ 487208 w 588965"/>
                  <a:gd name="connsiteY12" fmla="*/ 39487 h 250580"/>
                  <a:gd name="connsiteX13" fmla="*/ 471587 w 588965"/>
                  <a:gd name="connsiteY13" fmla="*/ 66062 h 250580"/>
                  <a:gd name="connsiteX14" fmla="*/ 383957 w 588965"/>
                  <a:gd name="connsiteY14" fmla="*/ 94922 h 250580"/>
                  <a:gd name="connsiteX15" fmla="*/ 347476 w 588965"/>
                  <a:gd name="connsiteY15" fmla="*/ 98637 h 250580"/>
                  <a:gd name="connsiteX16" fmla="*/ 305852 w 588965"/>
                  <a:gd name="connsiteY16" fmla="*/ 139499 h 250580"/>
                  <a:gd name="connsiteX17" fmla="*/ 190695 w 588965"/>
                  <a:gd name="connsiteY17" fmla="*/ 173027 h 250580"/>
                  <a:gd name="connsiteX18" fmla="*/ 131830 w 588965"/>
                  <a:gd name="connsiteY18" fmla="*/ 181219 h 250580"/>
                  <a:gd name="connsiteX19" fmla="*/ 3148 w 588965"/>
                  <a:gd name="connsiteY19" fmla="*/ 233606 h 250580"/>
                  <a:gd name="connsiteX20" fmla="*/ 671 w 588965"/>
                  <a:gd name="connsiteY20" fmla="*/ 237035 h 250580"/>
                  <a:gd name="connsiteX21" fmla="*/ 671 w 588965"/>
                  <a:gd name="connsiteY21" fmla="*/ 237035 h 2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8965" h="250580">
                    <a:moveTo>
                      <a:pt x="671" y="237035"/>
                    </a:moveTo>
                    <a:cubicBezTo>
                      <a:pt x="37247" y="266658"/>
                      <a:pt x="66965" y="241893"/>
                      <a:pt x="98493" y="217985"/>
                    </a:cubicBezTo>
                    <a:cubicBezTo>
                      <a:pt x="143927" y="183600"/>
                      <a:pt x="161739" y="181409"/>
                      <a:pt x="210602" y="184838"/>
                    </a:cubicBezTo>
                    <a:cubicBezTo>
                      <a:pt x="223651" y="185791"/>
                      <a:pt x="234986" y="187315"/>
                      <a:pt x="248226" y="185315"/>
                    </a:cubicBezTo>
                    <a:cubicBezTo>
                      <a:pt x="271562" y="181790"/>
                      <a:pt x="292041" y="170265"/>
                      <a:pt x="308615" y="153787"/>
                    </a:cubicBezTo>
                    <a:cubicBezTo>
                      <a:pt x="341095" y="121497"/>
                      <a:pt x="322140" y="113496"/>
                      <a:pt x="397673" y="108353"/>
                    </a:cubicBezTo>
                    <a:cubicBezTo>
                      <a:pt x="419295" y="106829"/>
                      <a:pt x="410532" y="114639"/>
                      <a:pt x="432059" y="110829"/>
                    </a:cubicBezTo>
                    <a:cubicBezTo>
                      <a:pt x="450061" y="107686"/>
                      <a:pt x="461395" y="99494"/>
                      <a:pt x="472825" y="85778"/>
                    </a:cubicBezTo>
                    <a:cubicBezTo>
                      <a:pt x="505401" y="46535"/>
                      <a:pt x="486256" y="63490"/>
                      <a:pt x="562361" y="30057"/>
                    </a:cubicBezTo>
                    <a:cubicBezTo>
                      <a:pt x="578839" y="22818"/>
                      <a:pt x="585220" y="25104"/>
                      <a:pt x="588840" y="6721"/>
                    </a:cubicBezTo>
                    <a:cubicBezTo>
                      <a:pt x="590174" y="-42"/>
                      <a:pt x="580458" y="-2899"/>
                      <a:pt x="578458" y="3863"/>
                    </a:cubicBezTo>
                    <a:cubicBezTo>
                      <a:pt x="573695" y="20056"/>
                      <a:pt x="525403" y="11960"/>
                      <a:pt x="511688" y="17484"/>
                    </a:cubicBezTo>
                    <a:cubicBezTo>
                      <a:pt x="501686" y="21580"/>
                      <a:pt x="493590" y="31486"/>
                      <a:pt x="487208" y="39487"/>
                    </a:cubicBezTo>
                    <a:cubicBezTo>
                      <a:pt x="481398" y="46726"/>
                      <a:pt x="477969" y="60061"/>
                      <a:pt x="471587" y="66062"/>
                    </a:cubicBezTo>
                    <a:cubicBezTo>
                      <a:pt x="450537" y="86064"/>
                      <a:pt x="410246" y="92351"/>
                      <a:pt x="383957" y="94922"/>
                    </a:cubicBezTo>
                    <a:cubicBezTo>
                      <a:pt x="369860" y="96256"/>
                      <a:pt x="361097" y="92827"/>
                      <a:pt x="347476" y="98637"/>
                    </a:cubicBezTo>
                    <a:cubicBezTo>
                      <a:pt x="328522" y="106733"/>
                      <a:pt x="319187" y="125117"/>
                      <a:pt x="305852" y="139499"/>
                    </a:cubicBezTo>
                    <a:cubicBezTo>
                      <a:pt x="272800" y="175028"/>
                      <a:pt x="236415" y="175790"/>
                      <a:pt x="190695" y="173027"/>
                    </a:cubicBezTo>
                    <a:cubicBezTo>
                      <a:pt x="167930" y="171694"/>
                      <a:pt x="152119" y="171313"/>
                      <a:pt x="131830" y="181219"/>
                    </a:cubicBezTo>
                    <a:cubicBezTo>
                      <a:pt x="93445" y="200078"/>
                      <a:pt x="60869" y="272754"/>
                      <a:pt x="3148" y="233606"/>
                    </a:cubicBezTo>
                    <a:cubicBezTo>
                      <a:pt x="1338" y="232368"/>
                      <a:pt x="-1234" y="235511"/>
                      <a:pt x="671" y="237035"/>
                    </a:cubicBezTo>
                    <a:lnTo>
                      <a:pt x="671" y="237035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5" name="Freeform: Shape 8824">
                <a:extLst>
                  <a:ext uri="{FF2B5EF4-FFF2-40B4-BE49-F238E27FC236}">
                    <a16:creationId xmlns:a16="http://schemas.microsoft.com/office/drawing/2014/main" id="{1D14D076-9935-44E3-818C-C1101B4FCB2F}"/>
                  </a:ext>
                </a:extLst>
              </p:cNvPr>
              <p:cNvSpPr/>
              <p:nvPr/>
            </p:nvSpPr>
            <p:spPr>
              <a:xfrm>
                <a:off x="5953566" y="3462226"/>
                <a:ext cx="581449" cy="236503"/>
              </a:xfrm>
              <a:custGeom>
                <a:avLst/>
                <a:gdLst>
                  <a:gd name="connsiteX0" fmla="*/ 580392 w 581449"/>
                  <a:gd name="connsiteY0" fmla="*/ 2016 h 236503"/>
                  <a:gd name="connsiteX1" fmla="*/ 482570 w 581449"/>
                  <a:gd name="connsiteY1" fmla="*/ 24305 h 236503"/>
                  <a:gd name="connsiteX2" fmla="*/ 461711 w 581449"/>
                  <a:gd name="connsiteY2" fmla="*/ 45831 h 236503"/>
                  <a:gd name="connsiteX3" fmla="*/ 381129 w 581449"/>
                  <a:gd name="connsiteY3" fmla="*/ 80788 h 236503"/>
                  <a:gd name="connsiteX4" fmla="*/ 324836 w 581449"/>
                  <a:gd name="connsiteY4" fmla="*/ 92313 h 236503"/>
                  <a:gd name="connsiteX5" fmla="*/ 266162 w 581449"/>
                  <a:gd name="connsiteY5" fmla="*/ 142415 h 236503"/>
                  <a:gd name="connsiteX6" fmla="*/ 158816 w 581449"/>
                  <a:gd name="connsiteY6" fmla="*/ 150416 h 236503"/>
                  <a:gd name="connsiteX7" fmla="*/ 5939 w 581449"/>
                  <a:gd name="connsiteY7" fmla="*/ 221377 h 236503"/>
                  <a:gd name="connsiteX8" fmla="*/ 415 w 581449"/>
                  <a:gd name="connsiteY8" fmla="*/ 224616 h 236503"/>
                  <a:gd name="connsiteX9" fmla="*/ 52802 w 581449"/>
                  <a:gd name="connsiteY9" fmla="*/ 229283 h 236503"/>
                  <a:gd name="connsiteX10" fmla="*/ 115477 w 581449"/>
                  <a:gd name="connsiteY10" fmla="*/ 175848 h 236503"/>
                  <a:gd name="connsiteX11" fmla="*/ 245398 w 581449"/>
                  <a:gd name="connsiteY11" fmla="*/ 155464 h 236503"/>
                  <a:gd name="connsiteX12" fmla="*/ 293309 w 581449"/>
                  <a:gd name="connsiteY12" fmla="*/ 126984 h 236503"/>
                  <a:gd name="connsiteX13" fmla="*/ 371795 w 581449"/>
                  <a:gd name="connsiteY13" fmla="*/ 83265 h 236503"/>
                  <a:gd name="connsiteX14" fmla="*/ 409704 w 581449"/>
                  <a:gd name="connsiteY14" fmla="*/ 85741 h 236503"/>
                  <a:gd name="connsiteX15" fmla="*/ 453710 w 581449"/>
                  <a:gd name="connsiteY15" fmla="*/ 60881 h 236503"/>
                  <a:gd name="connsiteX16" fmla="*/ 580202 w 581449"/>
                  <a:gd name="connsiteY16" fmla="*/ 4874 h 236503"/>
                  <a:gd name="connsiteX17" fmla="*/ 580392 w 581449"/>
                  <a:gd name="connsiteY17" fmla="*/ 2016 h 236503"/>
                  <a:gd name="connsiteX18" fmla="*/ 580392 w 581449"/>
                  <a:gd name="connsiteY18" fmla="*/ 2016 h 23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1449" h="236503">
                    <a:moveTo>
                      <a:pt x="580392" y="2016"/>
                    </a:moveTo>
                    <a:cubicBezTo>
                      <a:pt x="547150" y="-4080"/>
                      <a:pt x="509907" y="3731"/>
                      <a:pt x="482570" y="24305"/>
                    </a:cubicBezTo>
                    <a:cubicBezTo>
                      <a:pt x="473998" y="30782"/>
                      <a:pt x="469521" y="38973"/>
                      <a:pt x="461711" y="45831"/>
                    </a:cubicBezTo>
                    <a:cubicBezTo>
                      <a:pt x="438946" y="65548"/>
                      <a:pt x="412181" y="78026"/>
                      <a:pt x="381129" y="80788"/>
                    </a:cubicBezTo>
                    <a:cubicBezTo>
                      <a:pt x="357507" y="82884"/>
                      <a:pt x="345506" y="79550"/>
                      <a:pt x="324836" y="92313"/>
                    </a:cubicBezTo>
                    <a:cubicBezTo>
                      <a:pt x="303405" y="105553"/>
                      <a:pt x="289118" y="131842"/>
                      <a:pt x="266162" y="142415"/>
                    </a:cubicBezTo>
                    <a:cubicBezTo>
                      <a:pt x="230063" y="158988"/>
                      <a:pt x="195296" y="145939"/>
                      <a:pt x="158816" y="150416"/>
                    </a:cubicBezTo>
                    <a:cubicBezTo>
                      <a:pt x="122049" y="154893"/>
                      <a:pt x="27656" y="254810"/>
                      <a:pt x="5939" y="221377"/>
                    </a:cubicBezTo>
                    <a:cubicBezTo>
                      <a:pt x="3653" y="217948"/>
                      <a:pt x="-1490" y="220901"/>
                      <a:pt x="415" y="224616"/>
                    </a:cubicBezTo>
                    <a:cubicBezTo>
                      <a:pt x="9940" y="243094"/>
                      <a:pt x="37753" y="236236"/>
                      <a:pt x="52802" y="229283"/>
                    </a:cubicBezTo>
                    <a:cubicBezTo>
                      <a:pt x="77853" y="217758"/>
                      <a:pt x="93379" y="191373"/>
                      <a:pt x="115477" y="175848"/>
                    </a:cubicBezTo>
                    <a:cubicBezTo>
                      <a:pt x="159673" y="144701"/>
                      <a:pt x="199297" y="166704"/>
                      <a:pt x="245398" y="155464"/>
                    </a:cubicBezTo>
                    <a:cubicBezTo>
                      <a:pt x="264734" y="150797"/>
                      <a:pt x="278545" y="139843"/>
                      <a:pt x="293309" y="126984"/>
                    </a:cubicBezTo>
                    <a:cubicBezTo>
                      <a:pt x="318836" y="104696"/>
                      <a:pt x="327408" y="86598"/>
                      <a:pt x="371795" y="83265"/>
                    </a:cubicBezTo>
                    <a:cubicBezTo>
                      <a:pt x="383796" y="82312"/>
                      <a:pt x="397512" y="87741"/>
                      <a:pt x="409704" y="85741"/>
                    </a:cubicBezTo>
                    <a:cubicBezTo>
                      <a:pt x="430850" y="82407"/>
                      <a:pt x="439136" y="75740"/>
                      <a:pt x="453710" y="60881"/>
                    </a:cubicBezTo>
                    <a:cubicBezTo>
                      <a:pt x="492762" y="21257"/>
                      <a:pt x="520480" y="-460"/>
                      <a:pt x="580202" y="4874"/>
                    </a:cubicBezTo>
                    <a:cubicBezTo>
                      <a:pt x="581630" y="5160"/>
                      <a:pt x="582011" y="2397"/>
                      <a:pt x="580392" y="2016"/>
                    </a:cubicBezTo>
                    <a:lnTo>
                      <a:pt x="580392" y="2016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6" name="Freeform: Shape 8825">
                <a:extLst>
                  <a:ext uri="{FF2B5EF4-FFF2-40B4-BE49-F238E27FC236}">
                    <a16:creationId xmlns:a16="http://schemas.microsoft.com/office/drawing/2014/main" id="{FD678CA6-51FC-43DA-AAB4-FEE6296D6666}"/>
                  </a:ext>
                </a:extLst>
              </p:cNvPr>
              <p:cNvSpPr/>
              <p:nvPr/>
            </p:nvSpPr>
            <p:spPr>
              <a:xfrm>
                <a:off x="6636195" y="3750386"/>
                <a:ext cx="34952" cy="34795"/>
              </a:xfrm>
              <a:custGeom>
                <a:avLst/>
                <a:gdLst>
                  <a:gd name="connsiteX0" fmla="*/ 30828 w 34952"/>
                  <a:gd name="connsiteY0" fmla="*/ 1130 h 34795"/>
                  <a:gd name="connsiteX1" fmla="*/ 9873 w 34952"/>
                  <a:gd name="connsiteY1" fmla="*/ 2559 h 34795"/>
                  <a:gd name="connsiteX2" fmla="*/ 348 w 34952"/>
                  <a:gd name="connsiteY2" fmla="*/ 13798 h 34795"/>
                  <a:gd name="connsiteX3" fmla="*/ 15112 w 34952"/>
                  <a:gd name="connsiteY3" fmla="*/ 16465 h 34795"/>
                  <a:gd name="connsiteX4" fmla="*/ 29685 w 34952"/>
                  <a:gd name="connsiteY4" fmla="*/ 4273 h 34795"/>
                  <a:gd name="connsiteX5" fmla="*/ 27304 w 34952"/>
                  <a:gd name="connsiteY5" fmla="*/ 2463 h 34795"/>
                  <a:gd name="connsiteX6" fmla="*/ 19112 w 34952"/>
                  <a:gd name="connsiteY6" fmla="*/ 20656 h 34795"/>
                  <a:gd name="connsiteX7" fmla="*/ 22350 w 34952"/>
                  <a:gd name="connsiteY7" fmla="*/ 34182 h 34795"/>
                  <a:gd name="connsiteX8" fmla="*/ 32638 w 34952"/>
                  <a:gd name="connsiteY8" fmla="*/ 27705 h 34795"/>
                  <a:gd name="connsiteX9" fmla="*/ 32542 w 34952"/>
                  <a:gd name="connsiteY9" fmla="*/ 2654 h 34795"/>
                  <a:gd name="connsiteX10" fmla="*/ 29590 w 34952"/>
                  <a:gd name="connsiteY10" fmla="*/ 3416 h 34795"/>
                  <a:gd name="connsiteX11" fmla="*/ 31875 w 34952"/>
                  <a:gd name="connsiteY11" fmla="*/ 17227 h 34795"/>
                  <a:gd name="connsiteX12" fmla="*/ 30637 w 34952"/>
                  <a:gd name="connsiteY12" fmla="*/ 23990 h 34795"/>
                  <a:gd name="connsiteX13" fmla="*/ 29018 w 34952"/>
                  <a:gd name="connsiteY13" fmla="*/ 28276 h 34795"/>
                  <a:gd name="connsiteX14" fmla="*/ 21684 w 34952"/>
                  <a:gd name="connsiteY14" fmla="*/ 26657 h 34795"/>
                  <a:gd name="connsiteX15" fmla="*/ 22922 w 34952"/>
                  <a:gd name="connsiteY15" fmla="*/ 15322 h 34795"/>
                  <a:gd name="connsiteX16" fmla="*/ 29304 w 34952"/>
                  <a:gd name="connsiteY16" fmla="*/ 4559 h 34795"/>
                  <a:gd name="connsiteX17" fmla="*/ 26922 w 34952"/>
                  <a:gd name="connsiteY17" fmla="*/ 2749 h 34795"/>
                  <a:gd name="connsiteX18" fmla="*/ 18350 w 34952"/>
                  <a:gd name="connsiteY18" fmla="*/ 11798 h 34795"/>
                  <a:gd name="connsiteX19" fmla="*/ 5110 w 34952"/>
                  <a:gd name="connsiteY19" fmla="*/ 14179 h 34795"/>
                  <a:gd name="connsiteX20" fmla="*/ 6253 w 34952"/>
                  <a:gd name="connsiteY20" fmla="*/ 7893 h 34795"/>
                  <a:gd name="connsiteX21" fmla="*/ 9396 w 34952"/>
                  <a:gd name="connsiteY21" fmla="*/ 5988 h 34795"/>
                  <a:gd name="connsiteX22" fmla="*/ 15969 w 34952"/>
                  <a:gd name="connsiteY22" fmla="*/ 3606 h 34795"/>
                  <a:gd name="connsiteX23" fmla="*/ 29685 w 34952"/>
                  <a:gd name="connsiteY23" fmla="*/ 4083 h 34795"/>
                  <a:gd name="connsiteX24" fmla="*/ 30828 w 34952"/>
                  <a:gd name="connsiteY24" fmla="*/ 1130 h 34795"/>
                  <a:gd name="connsiteX25" fmla="*/ 30828 w 34952"/>
                  <a:gd name="connsiteY25" fmla="*/ 1130 h 3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952" h="34795">
                    <a:moveTo>
                      <a:pt x="30828" y="1130"/>
                    </a:moveTo>
                    <a:cubicBezTo>
                      <a:pt x="23779" y="-680"/>
                      <a:pt x="16540" y="-394"/>
                      <a:pt x="9873" y="2559"/>
                    </a:cubicBezTo>
                    <a:cubicBezTo>
                      <a:pt x="6158" y="4178"/>
                      <a:pt x="-1748" y="8464"/>
                      <a:pt x="348" y="13798"/>
                    </a:cubicBezTo>
                    <a:cubicBezTo>
                      <a:pt x="2443" y="18942"/>
                      <a:pt x="11111" y="17703"/>
                      <a:pt x="15112" y="16465"/>
                    </a:cubicBezTo>
                    <a:cubicBezTo>
                      <a:pt x="21493" y="14560"/>
                      <a:pt x="26637" y="10083"/>
                      <a:pt x="29685" y="4273"/>
                    </a:cubicBezTo>
                    <a:cubicBezTo>
                      <a:pt x="30542" y="2654"/>
                      <a:pt x="28637" y="1416"/>
                      <a:pt x="27304" y="2463"/>
                    </a:cubicBezTo>
                    <a:cubicBezTo>
                      <a:pt x="21684" y="7035"/>
                      <a:pt x="19874" y="13703"/>
                      <a:pt x="19112" y="20656"/>
                    </a:cubicBezTo>
                    <a:cubicBezTo>
                      <a:pt x="18636" y="24847"/>
                      <a:pt x="17493" y="31800"/>
                      <a:pt x="22350" y="34182"/>
                    </a:cubicBezTo>
                    <a:cubicBezTo>
                      <a:pt x="27208" y="36563"/>
                      <a:pt x="31018" y="31515"/>
                      <a:pt x="32638" y="27705"/>
                    </a:cubicBezTo>
                    <a:cubicBezTo>
                      <a:pt x="35971" y="19704"/>
                      <a:pt x="35495" y="10655"/>
                      <a:pt x="32542" y="2654"/>
                    </a:cubicBezTo>
                    <a:cubicBezTo>
                      <a:pt x="31875" y="844"/>
                      <a:pt x="28923" y="1606"/>
                      <a:pt x="29590" y="3416"/>
                    </a:cubicBezTo>
                    <a:cubicBezTo>
                      <a:pt x="31209" y="7893"/>
                      <a:pt x="32161" y="12465"/>
                      <a:pt x="31875" y="17227"/>
                    </a:cubicBezTo>
                    <a:cubicBezTo>
                      <a:pt x="31780" y="19513"/>
                      <a:pt x="31304" y="21799"/>
                      <a:pt x="30637" y="23990"/>
                    </a:cubicBezTo>
                    <a:cubicBezTo>
                      <a:pt x="30256" y="25419"/>
                      <a:pt x="29685" y="26847"/>
                      <a:pt x="29018" y="28276"/>
                    </a:cubicBezTo>
                    <a:cubicBezTo>
                      <a:pt x="23875" y="30086"/>
                      <a:pt x="21493" y="29610"/>
                      <a:pt x="21684" y="26657"/>
                    </a:cubicBezTo>
                    <a:cubicBezTo>
                      <a:pt x="20826" y="23609"/>
                      <a:pt x="22255" y="18275"/>
                      <a:pt x="22922" y="15322"/>
                    </a:cubicBezTo>
                    <a:cubicBezTo>
                      <a:pt x="23970" y="11036"/>
                      <a:pt x="25875" y="7416"/>
                      <a:pt x="29304" y="4559"/>
                    </a:cubicBezTo>
                    <a:cubicBezTo>
                      <a:pt x="28542" y="3987"/>
                      <a:pt x="27684" y="3321"/>
                      <a:pt x="26922" y="2749"/>
                    </a:cubicBezTo>
                    <a:cubicBezTo>
                      <a:pt x="24922" y="6559"/>
                      <a:pt x="22160" y="9702"/>
                      <a:pt x="18350" y="11798"/>
                    </a:cubicBezTo>
                    <a:cubicBezTo>
                      <a:pt x="16159" y="13036"/>
                      <a:pt x="7301" y="16656"/>
                      <a:pt x="5110" y="14179"/>
                    </a:cubicBezTo>
                    <a:cubicBezTo>
                      <a:pt x="5491" y="12084"/>
                      <a:pt x="5872" y="9988"/>
                      <a:pt x="6253" y="7893"/>
                    </a:cubicBezTo>
                    <a:cubicBezTo>
                      <a:pt x="7301" y="7226"/>
                      <a:pt x="8349" y="6559"/>
                      <a:pt x="9396" y="5988"/>
                    </a:cubicBezTo>
                    <a:cubicBezTo>
                      <a:pt x="11492" y="4940"/>
                      <a:pt x="13683" y="4178"/>
                      <a:pt x="15969" y="3606"/>
                    </a:cubicBezTo>
                    <a:cubicBezTo>
                      <a:pt x="20541" y="2559"/>
                      <a:pt x="25113" y="2844"/>
                      <a:pt x="29685" y="4083"/>
                    </a:cubicBezTo>
                    <a:cubicBezTo>
                      <a:pt x="31875" y="4464"/>
                      <a:pt x="32733" y="1606"/>
                      <a:pt x="30828" y="1130"/>
                    </a:cubicBezTo>
                    <a:lnTo>
                      <a:pt x="30828" y="113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7" name="Freeform: Shape 8826">
                <a:extLst>
                  <a:ext uri="{FF2B5EF4-FFF2-40B4-BE49-F238E27FC236}">
                    <a16:creationId xmlns:a16="http://schemas.microsoft.com/office/drawing/2014/main" id="{16D7AACD-B4A9-4ABF-A4B0-5CFA7DB4B030}"/>
                  </a:ext>
                </a:extLst>
              </p:cNvPr>
              <p:cNvSpPr/>
              <p:nvPr/>
            </p:nvSpPr>
            <p:spPr>
              <a:xfrm>
                <a:off x="6090342" y="4043351"/>
                <a:ext cx="38900" cy="28225"/>
              </a:xfrm>
              <a:custGeom>
                <a:avLst/>
                <a:gdLst>
                  <a:gd name="connsiteX0" fmla="*/ 38518 w 38900"/>
                  <a:gd name="connsiteY0" fmla="*/ 24490 h 28225"/>
                  <a:gd name="connsiteX1" fmla="*/ 18992 w 38900"/>
                  <a:gd name="connsiteY1" fmla="*/ 4202 h 28225"/>
                  <a:gd name="connsiteX2" fmla="*/ 1275 w 38900"/>
                  <a:gd name="connsiteY2" fmla="*/ 2678 h 28225"/>
                  <a:gd name="connsiteX3" fmla="*/ 6228 w 38900"/>
                  <a:gd name="connsiteY3" fmla="*/ 15823 h 28225"/>
                  <a:gd name="connsiteX4" fmla="*/ 36994 w 38900"/>
                  <a:gd name="connsiteY4" fmla="*/ 28205 h 28225"/>
                  <a:gd name="connsiteX5" fmla="*/ 37756 w 38900"/>
                  <a:gd name="connsiteY5" fmla="*/ 25252 h 28225"/>
                  <a:gd name="connsiteX6" fmla="*/ 20040 w 38900"/>
                  <a:gd name="connsiteY6" fmla="*/ 20204 h 28225"/>
                  <a:gd name="connsiteX7" fmla="*/ 11658 w 38900"/>
                  <a:gd name="connsiteY7" fmla="*/ 15823 h 28225"/>
                  <a:gd name="connsiteX8" fmla="*/ 6514 w 38900"/>
                  <a:gd name="connsiteY8" fmla="*/ 12203 h 28225"/>
                  <a:gd name="connsiteX9" fmla="*/ 7181 w 38900"/>
                  <a:gd name="connsiteY9" fmla="*/ 6488 h 28225"/>
                  <a:gd name="connsiteX10" fmla="*/ 13563 w 38900"/>
                  <a:gd name="connsiteY10" fmla="*/ 4774 h 28225"/>
                  <a:gd name="connsiteX11" fmla="*/ 17373 w 38900"/>
                  <a:gd name="connsiteY11" fmla="*/ 6679 h 28225"/>
                  <a:gd name="connsiteX12" fmla="*/ 24897 w 38900"/>
                  <a:gd name="connsiteY12" fmla="*/ 12013 h 28225"/>
                  <a:gd name="connsiteX13" fmla="*/ 35756 w 38900"/>
                  <a:gd name="connsiteY13" fmla="*/ 25919 h 28225"/>
                  <a:gd name="connsiteX14" fmla="*/ 38518 w 38900"/>
                  <a:gd name="connsiteY14" fmla="*/ 24490 h 28225"/>
                  <a:gd name="connsiteX15" fmla="*/ 38518 w 38900"/>
                  <a:gd name="connsiteY15" fmla="*/ 24490 h 2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00" h="28225">
                    <a:moveTo>
                      <a:pt x="38518" y="24490"/>
                    </a:moveTo>
                    <a:cubicBezTo>
                      <a:pt x="33946" y="16108"/>
                      <a:pt x="27374" y="8965"/>
                      <a:pt x="18992" y="4202"/>
                    </a:cubicBezTo>
                    <a:cubicBezTo>
                      <a:pt x="14420" y="1630"/>
                      <a:pt x="5467" y="-2942"/>
                      <a:pt x="1275" y="2678"/>
                    </a:cubicBezTo>
                    <a:cubicBezTo>
                      <a:pt x="-2344" y="7441"/>
                      <a:pt x="2514" y="12965"/>
                      <a:pt x="6228" y="15823"/>
                    </a:cubicBezTo>
                    <a:cubicBezTo>
                      <a:pt x="14992" y="22585"/>
                      <a:pt x="26136" y="26491"/>
                      <a:pt x="36994" y="28205"/>
                    </a:cubicBezTo>
                    <a:cubicBezTo>
                      <a:pt x="38899" y="28491"/>
                      <a:pt x="39757" y="25633"/>
                      <a:pt x="37756" y="25252"/>
                    </a:cubicBezTo>
                    <a:cubicBezTo>
                      <a:pt x="31660" y="24300"/>
                      <a:pt x="25659" y="22681"/>
                      <a:pt x="20040" y="20204"/>
                    </a:cubicBezTo>
                    <a:cubicBezTo>
                      <a:pt x="17182" y="18966"/>
                      <a:pt x="14325" y="17442"/>
                      <a:pt x="11658" y="15823"/>
                    </a:cubicBezTo>
                    <a:cubicBezTo>
                      <a:pt x="9848" y="14775"/>
                      <a:pt x="8134" y="13537"/>
                      <a:pt x="6514" y="12203"/>
                    </a:cubicBezTo>
                    <a:cubicBezTo>
                      <a:pt x="3180" y="10203"/>
                      <a:pt x="3371" y="8298"/>
                      <a:pt x="7181" y="6488"/>
                    </a:cubicBezTo>
                    <a:cubicBezTo>
                      <a:pt x="8705" y="3154"/>
                      <a:pt x="10896" y="2583"/>
                      <a:pt x="13563" y="4774"/>
                    </a:cubicBezTo>
                    <a:cubicBezTo>
                      <a:pt x="14896" y="5345"/>
                      <a:pt x="16134" y="6012"/>
                      <a:pt x="17373" y="6679"/>
                    </a:cubicBezTo>
                    <a:cubicBezTo>
                      <a:pt x="20040" y="8203"/>
                      <a:pt x="22516" y="10012"/>
                      <a:pt x="24897" y="12013"/>
                    </a:cubicBezTo>
                    <a:cubicBezTo>
                      <a:pt x="29374" y="15918"/>
                      <a:pt x="32994" y="20585"/>
                      <a:pt x="35756" y="25919"/>
                    </a:cubicBezTo>
                    <a:cubicBezTo>
                      <a:pt x="36804" y="27729"/>
                      <a:pt x="39375" y="26205"/>
                      <a:pt x="38518" y="24490"/>
                    </a:cubicBezTo>
                    <a:lnTo>
                      <a:pt x="38518" y="2449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28" name="Freeform: Shape 8827">
                <a:extLst>
                  <a:ext uri="{FF2B5EF4-FFF2-40B4-BE49-F238E27FC236}">
                    <a16:creationId xmlns:a16="http://schemas.microsoft.com/office/drawing/2014/main" id="{39D364CE-8D1D-4DCD-9638-E91D1A84E971}"/>
                  </a:ext>
                </a:extLst>
              </p:cNvPr>
              <p:cNvSpPr/>
              <p:nvPr/>
            </p:nvSpPr>
            <p:spPr>
              <a:xfrm>
                <a:off x="6119486" y="4027886"/>
                <a:ext cx="19787" cy="44995"/>
              </a:xfrm>
              <a:custGeom>
                <a:avLst/>
                <a:gdLst>
                  <a:gd name="connsiteX0" fmla="*/ 9565 w 19787"/>
                  <a:gd name="connsiteY0" fmla="*/ 44241 h 44995"/>
                  <a:gd name="connsiteX1" fmla="*/ 11946 w 19787"/>
                  <a:gd name="connsiteY1" fmla="*/ 331 h 44995"/>
                  <a:gd name="connsiteX2" fmla="*/ 2040 w 19787"/>
                  <a:gd name="connsiteY2" fmla="*/ 38526 h 44995"/>
                  <a:gd name="connsiteX3" fmla="*/ 4992 w 19787"/>
                  <a:gd name="connsiteY3" fmla="*/ 37764 h 44995"/>
                  <a:gd name="connsiteX4" fmla="*/ 2897 w 19787"/>
                  <a:gd name="connsiteY4" fmla="*/ 20524 h 44995"/>
                  <a:gd name="connsiteX5" fmla="*/ 3850 w 19787"/>
                  <a:gd name="connsiteY5" fmla="*/ 11094 h 44995"/>
                  <a:gd name="connsiteX6" fmla="*/ 4707 w 19787"/>
                  <a:gd name="connsiteY6" fmla="*/ 8427 h 44995"/>
                  <a:gd name="connsiteX7" fmla="*/ 16137 w 19787"/>
                  <a:gd name="connsiteY7" fmla="*/ 11856 h 44995"/>
                  <a:gd name="connsiteX8" fmla="*/ 13946 w 19787"/>
                  <a:gd name="connsiteY8" fmla="*/ 26715 h 44995"/>
                  <a:gd name="connsiteX9" fmla="*/ 6898 w 19787"/>
                  <a:gd name="connsiteY9" fmla="*/ 42812 h 44995"/>
                  <a:gd name="connsiteX10" fmla="*/ 9565 w 19787"/>
                  <a:gd name="connsiteY10" fmla="*/ 44241 h 44995"/>
                  <a:gd name="connsiteX11" fmla="*/ 9565 w 19787"/>
                  <a:gd name="connsiteY11" fmla="*/ 44241 h 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87" h="44995">
                    <a:moveTo>
                      <a:pt x="9565" y="44241"/>
                    </a:moveTo>
                    <a:cubicBezTo>
                      <a:pt x="14422" y="36050"/>
                      <a:pt x="28519" y="4331"/>
                      <a:pt x="11946" y="331"/>
                    </a:cubicBezTo>
                    <a:cubicBezTo>
                      <a:pt x="-4628" y="-3765"/>
                      <a:pt x="325" y="31382"/>
                      <a:pt x="2040" y="38526"/>
                    </a:cubicBezTo>
                    <a:cubicBezTo>
                      <a:pt x="2516" y="40431"/>
                      <a:pt x="5373" y="39574"/>
                      <a:pt x="4992" y="37764"/>
                    </a:cubicBezTo>
                    <a:cubicBezTo>
                      <a:pt x="3564" y="32049"/>
                      <a:pt x="2802" y="26334"/>
                      <a:pt x="2897" y="20524"/>
                    </a:cubicBezTo>
                    <a:cubicBezTo>
                      <a:pt x="2992" y="17381"/>
                      <a:pt x="3088" y="14142"/>
                      <a:pt x="3850" y="11094"/>
                    </a:cubicBezTo>
                    <a:cubicBezTo>
                      <a:pt x="4040" y="10142"/>
                      <a:pt x="4231" y="9284"/>
                      <a:pt x="4707" y="8427"/>
                    </a:cubicBezTo>
                    <a:cubicBezTo>
                      <a:pt x="5945" y="3284"/>
                      <a:pt x="9755" y="4427"/>
                      <a:pt x="16137" y="11856"/>
                    </a:cubicBezTo>
                    <a:cubicBezTo>
                      <a:pt x="17470" y="15857"/>
                      <a:pt x="15089" y="22715"/>
                      <a:pt x="13946" y="26715"/>
                    </a:cubicBezTo>
                    <a:cubicBezTo>
                      <a:pt x="12327" y="32430"/>
                      <a:pt x="9946" y="37669"/>
                      <a:pt x="6898" y="42812"/>
                    </a:cubicBezTo>
                    <a:cubicBezTo>
                      <a:pt x="5945" y="44432"/>
                      <a:pt x="8612" y="45956"/>
                      <a:pt x="9565" y="44241"/>
                    </a:cubicBezTo>
                    <a:lnTo>
                      <a:pt x="9565" y="4424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8829" name="Graphic 1">
                <a:extLst>
                  <a:ext uri="{FF2B5EF4-FFF2-40B4-BE49-F238E27FC236}">
                    <a16:creationId xmlns:a16="http://schemas.microsoft.com/office/drawing/2014/main" id="{45875131-7C2D-4BA9-8397-0AC74A2173F7}"/>
                  </a:ext>
                </a:extLst>
              </p:cNvPr>
              <p:cNvGrpSpPr/>
              <p:nvPr/>
            </p:nvGrpSpPr>
            <p:grpSpPr>
              <a:xfrm>
                <a:off x="6496906" y="3677126"/>
                <a:ext cx="110966" cy="118009"/>
                <a:chOff x="6496906" y="3677126"/>
                <a:chExt cx="110966" cy="118009"/>
              </a:xfrm>
            </p:grpSpPr>
            <p:sp>
              <p:nvSpPr>
                <p:cNvPr id="8830" name="Freeform: Shape 8829">
                  <a:extLst>
                    <a:ext uri="{FF2B5EF4-FFF2-40B4-BE49-F238E27FC236}">
                      <a16:creationId xmlns:a16="http://schemas.microsoft.com/office/drawing/2014/main" id="{B746F3E2-7527-4327-BD65-29902A4D549B}"/>
                    </a:ext>
                  </a:extLst>
                </p:cNvPr>
                <p:cNvSpPr/>
                <p:nvPr/>
              </p:nvSpPr>
              <p:spPr>
                <a:xfrm>
                  <a:off x="6496906" y="3677126"/>
                  <a:ext cx="110966" cy="118009"/>
                </a:xfrm>
                <a:custGeom>
                  <a:avLst/>
                  <a:gdLst>
                    <a:gd name="connsiteX0" fmla="*/ 0 w 110966"/>
                    <a:gd name="connsiteY0" fmla="*/ 23146 h 118009"/>
                    <a:gd name="connsiteX1" fmla="*/ 15812 w 110966"/>
                    <a:gd name="connsiteY1" fmla="*/ 117824 h 118009"/>
                    <a:gd name="connsiteX2" fmla="*/ 110966 w 110966"/>
                    <a:gd name="connsiteY2" fmla="*/ 78867 h 118009"/>
                    <a:gd name="connsiteX3" fmla="*/ 99155 w 110966"/>
                    <a:gd name="connsiteY3" fmla="*/ 0 h 118009"/>
                    <a:gd name="connsiteX4" fmla="*/ 0 w 110966"/>
                    <a:gd name="connsiteY4" fmla="*/ 23146 h 118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966" h="118009">
                      <a:moveTo>
                        <a:pt x="0" y="23146"/>
                      </a:moveTo>
                      <a:cubicBezTo>
                        <a:pt x="0" y="23146"/>
                        <a:pt x="3334" y="122872"/>
                        <a:pt x="15812" y="117824"/>
                      </a:cubicBezTo>
                      <a:cubicBezTo>
                        <a:pt x="28385" y="112681"/>
                        <a:pt x="110966" y="78867"/>
                        <a:pt x="110966" y="78867"/>
                      </a:cubicBezTo>
                      <a:lnTo>
                        <a:pt x="99155" y="0"/>
                      </a:lnTo>
                      <a:lnTo>
                        <a:pt x="0" y="23146"/>
                      </a:lnTo>
                      <a:close/>
                    </a:path>
                  </a:pathLst>
                </a:custGeom>
                <a:solidFill>
                  <a:srgbClr val="F9F9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31" name="Freeform: Shape 8830">
                  <a:extLst>
                    <a:ext uri="{FF2B5EF4-FFF2-40B4-BE49-F238E27FC236}">
                      <a16:creationId xmlns:a16="http://schemas.microsoft.com/office/drawing/2014/main" id="{DC67E491-CD93-4935-AC28-55868554ED0F}"/>
                    </a:ext>
                  </a:extLst>
                </p:cNvPr>
                <p:cNvSpPr/>
                <p:nvPr/>
              </p:nvSpPr>
              <p:spPr>
                <a:xfrm>
                  <a:off x="6512426" y="3695445"/>
                  <a:ext cx="16090" cy="96400"/>
                </a:xfrm>
                <a:custGeom>
                  <a:avLst/>
                  <a:gdLst>
                    <a:gd name="connsiteX0" fmla="*/ 6 w 16090"/>
                    <a:gd name="connsiteY0" fmla="*/ 2255 h 96400"/>
                    <a:gd name="connsiteX1" fmla="*/ 11341 w 16090"/>
                    <a:gd name="connsiteY1" fmla="*/ 94742 h 96400"/>
                    <a:gd name="connsiteX2" fmla="*/ 15913 w 16090"/>
                    <a:gd name="connsiteY2" fmla="*/ 94076 h 96400"/>
                    <a:gd name="connsiteX3" fmla="*/ 4483 w 16090"/>
                    <a:gd name="connsiteY3" fmla="*/ 1588 h 96400"/>
                    <a:gd name="connsiteX4" fmla="*/ 6 w 16090"/>
                    <a:gd name="connsiteY4" fmla="*/ 2255 h 96400"/>
                    <a:gd name="connsiteX5" fmla="*/ 6 w 16090"/>
                    <a:gd name="connsiteY5" fmla="*/ 2255 h 9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90" h="96400">
                      <a:moveTo>
                        <a:pt x="6" y="2255"/>
                      </a:moveTo>
                      <a:cubicBezTo>
                        <a:pt x="1816" y="31592"/>
                        <a:pt x="2864" y="66548"/>
                        <a:pt x="11341" y="94742"/>
                      </a:cubicBezTo>
                      <a:cubicBezTo>
                        <a:pt x="12103" y="97314"/>
                        <a:pt x="15818" y="96743"/>
                        <a:pt x="15913" y="94076"/>
                      </a:cubicBezTo>
                      <a:cubicBezTo>
                        <a:pt x="17342" y="64739"/>
                        <a:pt x="9817" y="30544"/>
                        <a:pt x="4483" y="1588"/>
                      </a:cubicBezTo>
                      <a:cubicBezTo>
                        <a:pt x="4007" y="-889"/>
                        <a:pt x="-184" y="-317"/>
                        <a:pt x="6" y="2255"/>
                      </a:cubicBezTo>
                      <a:lnTo>
                        <a:pt x="6" y="2255"/>
                      </a:lnTo>
                      <a:close/>
                    </a:path>
                  </a:pathLst>
                </a:custGeom>
                <a:solidFill>
                  <a:srgbClr val="DB8D3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32" name="Freeform: Shape 8831">
                  <a:extLst>
                    <a:ext uri="{FF2B5EF4-FFF2-40B4-BE49-F238E27FC236}">
                      <a16:creationId xmlns:a16="http://schemas.microsoft.com/office/drawing/2014/main" id="{D8AF3579-FB2E-44BC-B96B-5070CC2896EA}"/>
                    </a:ext>
                  </a:extLst>
                </p:cNvPr>
                <p:cNvSpPr/>
                <p:nvPr/>
              </p:nvSpPr>
              <p:spPr>
                <a:xfrm>
                  <a:off x="6524852" y="3693758"/>
                  <a:ext cx="24437" cy="89647"/>
                </a:xfrm>
                <a:custGeom>
                  <a:avLst/>
                  <a:gdLst>
                    <a:gd name="connsiteX0" fmla="*/ 57 w 24437"/>
                    <a:gd name="connsiteY0" fmla="*/ 3656 h 89647"/>
                    <a:gd name="connsiteX1" fmla="*/ 17488 w 24437"/>
                    <a:gd name="connsiteY1" fmla="*/ 87095 h 89647"/>
                    <a:gd name="connsiteX2" fmla="*/ 24346 w 24437"/>
                    <a:gd name="connsiteY2" fmla="*/ 85190 h 89647"/>
                    <a:gd name="connsiteX3" fmla="*/ 5772 w 24437"/>
                    <a:gd name="connsiteY3" fmla="*/ 2037 h 89647"/>
                    <a:gd name="connsiteX4" fmla="*/ 57 w 24437"/>
                    <a:gd name="connsiteY4" fmla="*/ 3656 h 89647"/>
                    <a:gd name="connsiteX5" fmla="*/ 57 w 24437"/>
                    <a:gd name="connsiteY5" fmla="*/ 3656 h 89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437" h="89647">
                      <a:moveTo>
                        <a:pt x="57" y="3656"/>
                      </a:moveTo>
                      <a:cubicBezTo>
                        <a:pt x="4915" y="31659"/>
                        <a:pt x="11297" y="59472"/>
                        <a:pt x="17488" y="87095"/>
                      </a:cubicBezTo>
                      <a:cubicBezTo>
                        <a:pt x="18536" y="91572"/>
                        <a:pt x="25299" y="89667"/>
                        <a:pt x="24346" y="85190"/>
                      </a:cubicBezTo>
                      <a:cubicBezTo>
                        <a:pt x="18536" y="57472"/>
                        <a:pt x="12821" y="29469"/>
                        <a:pt x="5772" y="2037"/>
                      </a:cubicBezTo>
                      <a:cubicBezTo>
                        <a:pt x="4725" y="-1583"/>
                        <a:pt x="-609" y="36"/>
                        <a:pt x="57" y="3656"/>
                      </a:cubicBezTo>
                      <a:lnTo>
                        <a:pt x="57" y="3656"/>
                      </a:lnTo>
                      <a:close/>
                    </a:path>
                  </a:pathLst>
                </a:custGeom>
                <a:solidFill>
                  <a:srgbClr val="DB8D3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8833" name="Graphic 1">
                <a:extLst>
                  <a:ext uri="{FF2B5EF4-FFF2-40B4-BE49-F238E27FC236}">
                    <a16:creationId xmlns:a16="http://schemas.microsoft.com/office/drawing/2014/main" id="{45875131-7C2D-4BA9-8397-0AC74A2173F7}"/>
                  </a:ext>
                </a:extLst>
              </p:cNvPr>
              <p:cNvGrpSpPr/>
              <p:nvPr/>
            </p:nvGrpSpPr>
            <p:grpSpPr>
              <a:xfrm>
                <a:off x="6127804" y="3909938"/>
                <a:ext cx="97925" cy="114088"/>
                <a:chOff x="6127804" y="3909938"/>
                <a:chExt cx="97925" cy="114088"/>
              </a:xfrm>
            </p:grpSpPr>
            <p:sp>
              <p:nvSpPr>
                <p:cNvPr id="8834" name="Freeform: Shape 8833">
                  <a:extLst>
                    <a:ext uri="{FF2B5EF4-FFF2-40B4-BE49-F238E27FC236}">
                      <a16:creationId xmlns:a16="http://schemas.microsoft.com/office/drawing/2014/main" id="{99B5F9BA-5B87-4A17-9AD0-83209CD97B2B}"/>
                    </a:ext>
                  </a:extLst>
                </p:cNvPr>
                <p:cNvSpPr/>
                <p:nvPr/>
              </p:nvSpPr>
              <p:spPr>
                <a:xfrm>
                  <a:off x="6127878" y="3909938"/>
                  <a:ext cx="97851" cy="114088"/>
                </a:xfrm>
                <a:custGeom>
                  <a:avLst/>
                  <a:gdLst>
                    <a:gd name="connsiteX0" fmla="*/ 97851 w 97851"/>
                    <a:gd name="connsiteY0" fmla="*/ 11694 h 114088"/>
                    <a:gd name="connsiteX1" fmla="*/ 30 w 97851"/>
                    <a:gd name="connsiteY1" fmla="*/ 4551 h 114088"/>
                    <a:gd name="connsiteX2" fmla="*/ 15555 w 97851"/>
                    <a:gd name="connsiteY2" fmla="*/ 106182 h 114088"/>
                    <a:gd name="connsiteX3" fmla="*/ 92898 w 97851"/>
                    <a:gd name="connsiteY3" fmla="*/ 114088 h 114088"/>
                    <a:gd name="connsiteX4" fmla="*/ 97851 w 97851"/>
                    <a:gd name="connsiteY4" fmla="*/ 11694 h 11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851" h="114088">
                      <a:moveTo>
                        <a:pt x="97851" y="11694"/>
                      </a:moveTo>
                      <a:cubicBezTo>
                        <a:pt x="97851" y="11694"/>
                        <a:pt x="-1971" y="-8880"/>
                        <a:pt x="30" y="4551"/>
                      </a:cubicBezTo>
                      <a:cubicBezTo>
                        <a:pt x="2030" y="17981"/>
                        <a:pt x="15555" y="106182"/>
                        <a:pt x="15555" y="106182"/>
                      </a:cubicBezTo>
                      <a:lnTo>
                        <a:pt x="92898" y="114088"/>
                      </a:lnTo>
                      <a:lnTo>
                        <a:pt x="97851" y="11694"/>
                      </a:lnTo>
                      <a:close/>
                    </a:path>
                  </a:pathLst>
                </a:custGeom>
                <a:solidFill>
                  <a:srgbClr val="F9F9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35" name="Freeform: Shape 8834">
                  <a:extLst>
                    <a:ext uri="{FF2B5EF4-FFF2-40B4-BE49-F238E27FC236}">
                      <a16:creationId xmlns:a16="http://schemas.microsoft.com/office/drawing/2014/main" id="{599CF80D-CBBB-455D-A562-AEAD33408F5A}"/>
                    </a:ext>
                  </a:extLst>
                </p:cNvPr>
                <p:cNvSpPr/>
                <p:nvPr/>
              </p:nvSpPr>
              <p:spPr>
                <a:xfrm>
                  <a:off x="6127804" y="3925971"/>
                  <a:ext cx="96417" cy="15384"/>
                </a:xfrm>
                <a:custGeom>
                  <a:avLst/>
                  <a:gdLst>
                    <a:gd name="connsiteX0" fmla="*/ 94782 w 96417"/>
                    <a:gd name="connsiteY0" fmla="*/ 10902 h 15384"/>
                    <a:gd name="connsiteX1" fmla="*/ 2294 w 96417"/>
                    <a:gd name="connsiteY1" fmla="*/ 234 h 15384"/>
                    <a:gd name="connsiteX2" fmla="*/ 1628 w 96417"/>
                    <a:gd name="connsiteY2" fmla="*/ 4806 h 15384"/>
                    <a:gd name="connsiteX3" fmla="*/ 94211 w 96417"/>
                    <a:gd name="connsiteY3" fmla="*/ 15378 h 15384"/>
                    <a:gd name="connsiteX4" fmla="*/ 94782 w 96417"/>
                    <a:gd name="connsiteY4" fmla="*/ 10902 h 15384"/>
                    <a:gd name="connsiteX5" fmla="*/ 94782 w 96417"/>
                    <a:gd name="connsiteY5" fmla="*/ 10902 h 15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417" h="15384">
                      <a:moveTo>
                        <a:pt x="94782" y="10902"/>
                      </a:moveTo>
                      <a:cubicBezTo>
                        <a:pt x="65826" y="5758"/>
                        <a:pt x="31536" y="-1386"/>
                        <a:pt x="2294" y="234"/>
                      </a:cubicBezTo>
                      <a:cubicBezTo>
                        <a:pt x="-278" y="424"/>
                        <a:pt x="-944" y="4044"/>
                        <a:pt x="1628" y="4806"/>
                      </a:cubicBezTo>
                      <a:cubicBezTo>
                        <a:pt x="29822" y="12997"/>
                        <a:pt x="64874" y="13855"/>
                        <a:pt x="94211" y="15378"/>
                      </a:cubicBezTo>
                      <a:cubicBezTo>
                        <a:pt x="96687" y="15569"/>
                        <a:pt x="97354" y="11378"/>
                        <a:pt x="94782" y="10902"/>
                      </a:cubicBezTo>
                      <a:lnTo>
                        <a:pt x="94782" y="10902"/>
                      </a:lnTo>
                      <a:close/>
                    </a:path>
                  </a:pathLst>
                </a:custGeom>
                <a:solidFill>
                  <a:srgbClr val="DB8D3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36" name="Freeform: Shape 8835">
                  <a:extLst>
                    <a:ext uri="{FF2B5EF4-FFF2-40B4-BE49-F238E27FC236}">
                      <a16:creationId xmlns:a16="http://schemas.microsoft.com/office/drawing/2014/main" id="{881E684F-4544-4F2A-8E73-E88D9E55A7B1}"/>
                    </a:ext>
                  </a:extLst>
                </p:cNvPr>
                <p:cNvSpPr/>
                <p:nvPr/>
              </p:nvSpPr>
              <p:spPr>
                <a:xfrm>
                  <a:off x="6131242" y="3946397"/>
                  <a:ext cx="91499" cy="8659"/>
                </a:xfrm>
                <a:custGeom>
                  <a:avLst/>
                  <a:gdLst>
                    <a:gd name="connsiteX0" fmla="*/ 88678 w 91499"/>
                    <a:gd name="connsiteY0" fmla="*/ 2668 h 8659"/>
                    <a:gd name="connsiteX1" fmla="*/ 3429 w 91499"/>
                    <a:gd name="connsiteY1" fmla="*/ 1 h 8659"/>
                    <a:gd name="connsiteX2" fmla="*/ 3429 w 91499"/>
                    <a:gd name="connsiteY2" fmla="*/ 7145 h 8659"/>
                    <a:gd name="connsiteX3" fmla="*/ 88678 w 91499"/>
                    <a:gd name="connsiteY3" fmla="*/ 8573 h 8659"/>
                    <a:gd name="connsiteX4" fmla="*/ 88678 w 91499"/>
                    <a:gd name="connsiteY4" fmla="*/ 2668 h 8659"/>
                    <a:gd name="connsiteX5" fmla="*/ 88678 w 91499"/>
                    <a:gd name="connsiteY5" fmla="*/ 2668 h 8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499" h="8659">
                      <a:moveTo>
                        <a:pt x="88678" y="2668"/>
                      </a:moveTo>
                      <a:cubicBezTo>
                        <a:pt x="60389" y="858"/>
                        <a:pt x="31814" y="477"/>
                        <a:pt x="3429" y="1"/>
                      </a:cubicBezTo>
                      <a:cubicBezTo>
                        <a:pt x="-1143" y="-94"/>
                        <a:pt x="-1143" y="6954"/>
                        <a:pt x="3429" y="7145"/>
                      </a:cubicBezTo>
                      <a:cubicBezTo>
                        <a:pt x="31814" y="8002"/>
                        <a:pt x="60293" y="8954"/>
                        <a:pt x="88678" y="8573"/>
                      </a:cubicBezTo>
                      <a:cubicBezTo>
                        <a:pt x="92488" y="8478"/>
                        <a:pt x="92393" y="2858"/>
                        <a:pt x="88678" y="2668"/>
                      </a:cubicBezTo>
                      <a:lnTo>
                        <a:pt x="88678" y="2668"/>
                      </a:lnTo>
                      <a:close/>
                    </a:path>
                  </a:pathLst>
                </a:custGeom>
                <a:solidFill>
                  <a:srgbClr val="DB8D3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8837" name="Graphic 1">
                <a:extLst>
                  <a:ext uri="{FF2B5EF4-FFF2-40B4-BE49-F238E27FC236}">
                    <a16:creationId xmlns:a16="http://schemas.microsoft.com/office/drawing/2014/main" id="{45875131-7C2D-4BA9-8397-0AC74A2173F7}"/>
                  </a:ext>
                </a:extLst>
              </p:cNvPr>
              <p:cNvGrpSpPr/>
              <p:nvPr/>
            </p:nvGrpSpPr>
            <p:grpSpPr>
              <a:xfrm>
                <a:off x="6009297" y="4125372"/>
                <a:ext cx="686719" cy="410282"/>
                <a:chOff x="6009297" y="4125372"/>
                <a:chExt cx="686719" cy="410282"/>
              </a:xfrm>
              <a:solidFill>
                <a:srgbClr val="F57A34"/>
              </a:solidFill>
            </p:grpSpPr>
            <p:sp>
              <p:nvSpPr>
                <p:cNvPr id="8838" name="Freeform: Shape 8837">
                  <a:extLst>
                    <a:ext uri="{FF2B5EF4-FFF2-40B4-BE49-F238E27FC236}">
                      <a16:creationId xmlns:a16="http://schemas.microsoft.com/office/drawing/2014/main" id="{94BB9327-DFB0-41BE-8CAE-ABE9EB7F20BF}"/>
                    </a:ext>
                  </a:extLst>
                </p:cNvPr>
                <p:cNvSpPr/>
                <p:nvPr/>
              </p:nvSpPr>
              <p:spPr>
                <a:xfrm>
                  <a:off x="6026657" y="4125372"/>
                  <a:ext cx="656367" cy="44386"/>
                </a:xfrm>
                <a:custGeom>
                  <a:avLst/>
                  <a:gdLst>
                    <a:gd name="connsiteX0" fmla="*/ 0 w 656367"/>
                    <a:gd name="connsiteY0" fmla="*/ 0 h 44386"/>
                    <a:gd name="connsiteX1" fmla="*/ 656368 w 656367"/>
                    <a:gd name="connsiteY1" fmla="*/ 0 h 44386"/>
                    <a:gd name="connsiteX2" fmla="*/ 656368 w 656367"/>
                    <a:gd name="connsiteY2" fmla="*/ 44387 h 44386"/>
                    <a:gd name="connsiteX3" fmla="*/ 0 w 656367"/>
                    <a:gd name="connsiteY3" fmla="*/ 44387 h 4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6367" h="44386">
                      <a:moveTo>
                        <a:pt x="0" y="0"/>
                      </a:moveTo>
                      <a:lnTo>
                        <a:pt x="656368" y="0"/>
                      </a:lnTo>
                      <a:lnTo>
                        <a:pt x="656368" y="44387"/>
                      </a:lnTo>
                      <a:lnTo>
                        <a:pt x="0" y="44387"/>
                      </a:lnTo>
                      <a:close/>
                    </a:path>
                  </a:pathLst>
                </a:custGeom>
                <a:solidFill>
                  <a:srgbClr val="F57A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39" name="Freeform: Shape 8838">
                  <a:extLst>
                    <a:ext uri="{FF2B5EF4-FFF2-40B4-BE49-F238E27FC236}">
                      <a16:creationId xmlns:a16="http://schemas.microsoft.com/office/drawing/2014/main" id="{DA338724-C319-4FF8-8B23-9A6A80978BFE}"/>
                    </a:ext>
                  </a:extLst>
                </p:cNvPr>
                <p:cNvSpPr/>
                <p:nvPr/>
              </p:nvSpPr>
              <p:spPr>
                <a:xfrm>
                  <a:off x="6009297" y="4131881"/>
                  <a:ext cx="58213" cy="403763"/>
                </a:xfrm>
                <a:custGeom>
                  <a:avLst/>
                  <a:gdLst>
                    <a:gd name="connsiteX0" fmla="*/ 23075 w 58213"/>
                    <a:gd name="connsiteY0" fmla="*/ 9208 h 403763"/>
                    <a:gd name="connsiteX1" fmla="*/ 10598 w 58213"/>
                    <a:gd name="connsiteY1" fmla="*/ 187801 h 403763"/>
                    <a:gd name="connsiteX2" fmla="*/ 882 w 58213"/>
                    <a:gd name="connsiteY2" fmla="*/ 387541 h 403763"/>
                    <a:gd name="connsiteX3" fmla="*/ 33267 w 58213"/>
                    <a:gd name="connsiteY3" fmla="*/ 391922 h 403763"/>
                    <a:gd name="connsiteX4" fmla="*/ 52984 w 58213"/>
                    <a:gd name="connsiteY4" fmla="*/ 200184 h 403763"/>
                    <a:gd name="connsiteX5" fmla="*/ 47935 w 58213"/>
                    <a:gd name="connsiteY5" fmla="*/ 9303 h 403763"/>
                    <a:gd name="connsiteX6" fmla="*/ 23075 w 58213"/>
                    <a:gd name="connsiteY6" fmla="*/ 9208 h 403763"/>
                    <a:gd name="connsiteX7" fmla="*/ 23075 w 58213"/>
                    <a:gd name="connsiteY7" fmla="*/ 9208 h 403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213" h="403763">
                      <a:moveTo>
                        <a:pt x="23075" y="9208"/>
                      </a:moveTo>
                      <a:cubicBezTo>
                        <a:pt x="12217" y="67596"/>
                        <a:pt x="14217" y="128461"/>
                        <a:pt x="10598" y="187801"/>
                      </a:cubicBezTo>
                      <a:cubicBezTo>
                        <a:pt x="6597" y="253810"/>
                        <a:pt x="-2928" y="321532"/>
                        <a:pt x="882" y="387541"/>
                      </a:cubicBezTo>
                      <a:cubicBezTo>
                        <a:pt x="1930" y="404971"/>
                        <a:pt x="29648" y="411163"/>
                        <a:pt x="33267" y="391922"/>
                      </a:cubicBezTo>
                      <a:cubicBezTo>
                        <a:pt x="45078" y="329248"/>
                        <a:pt x="48126" y="263716"/>
                        <a:pt x="52984" y="200184"/>
                      </a:cubicBezTo>
                      <a:cubicBezTo>
                        <a:pt x="57842" y="137319"/>
                        <a:pt x="63747" y="70834"/>
                        <a:pt x="47935" y="9303"/>
                      </a:cubicBezTo>
                      <a:cubicBezTo>
                        <a:pt x="44888" y="-2603"/>
                        <a:pt x="25456" y="-3556"/>
                        <a:pt x="23075" y="9208"/>
                      </a:cubicBezTo>
                      <a:lnTo>
                        <a:pt x="23075" y="9208"/>
                      </a:lnTo>
                      <a:close/>
                    </a:path>
                  </a:pathLst>
                </a:custGeom>
                <a:solidFill>
                  <a:srgbClr val="F57A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40" name="Freeform: Shape 8839">
                  <a:extLst>
                    <a:ext uri="{FF2B5EF4-FFF2-40B4-BE49-F238E27FC236}">
                      <a16:creationId xmlns:a16="http://schemas.microsoft.com/office/drawing/2014/main" id="{6458D845-F8E6-4DD4-BD59-060942BF3988}"/>
                    </a:ext>
                  </a:extLst>
                </p:cNvPr>
                <p:cNvSpPr/>
                <p:nvPr/>
              </p:nvSpPr>
              <p:spPr>
                <a:xfrm>
                  <a:off x="6648874" y="4130390"/>
                  <a:ext cx="47141" cy="405264"/>
                </a:xfrm>
                <a:custGeom>
                  <a:avLst/>
                  <a:gdLst>
                    <a:gd name="connsiteX0" fmla="*/ 9005 w 47141"/>
                    <a:gd name="connsiteY0" fmla="*/ 9175 h 405264"/>
                    <a:gd name="connsiteX1" fmla="*/ 3194 w 47141"/>
                    <a:gd name="connsiteY1" fmla="*/ 188435 h 405264"/>
                    <a:gd name="connsiteX2" fmla="*/ 1575 w 47141"/>
                    <a:gd name="connsiteY2" fmla="*/ 389032 h 405264"/>
                    <a:gd name="connsiteX3" fmla="*/ 33960 w 47141"/>
                    <a:gd name="connsiteY3" fmla="*/ 393413 h 405264"/>
                    <a:gd name="connsiteX4" fmla="*/ 46247 w 47141"/>
                    <a:gd name="connsiteY4" fmla="*/ 200913 h 405264"/>
                    <a:gd name="connsiteX5" fmla="*/ 33769 w 47141"/>
                    <a:gd name="connsiteY5" fmla="*/ 9270 h 405264"/>
                    <a:gd name="connsiteX6" fmla="*/ 9005 w 47141"/>
                    <a:gd name="connsiteY6" fmla="*/ 9175 h 405264"/>
                    <a:gd name="connsiteX7" fmla="*/ 9005 w 47141"/>
                    <a:gd name="connsiteY7" fmla="*/ 9175 h 4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141" h="405264">
                      <a:moveTo>
                        <a:pt x="9005" y="9175"/>
                      </a:moveTo>
                      <a:cubicBezTo>
                        <a:pt x="-1378" y="67944"/>
                        <a:pt x="3385" y="128904"/>
                        <a:pt x="3194" y="188435"/>
                      </a:cubicBezTo>
                      <a:cubicBezTo>
                        <a:pt x="3099" y="254920"/>
                        <a:pt x="-2711" y="322738"/>
                        <a:pt x="1575" y="389032"/>
                      </a:cubicBezTo>
                      <a:cubicBezTo>
                        <a:pt x="2718" y="406367"/>
                        <a:pt x="30436" y="412749"/>
                        <a:pt x="33960" y="393413"/>
                      </a:cubicBezTo>
                      <a:cubicBezTo>
                        <a:pt x="45295" y="330548"/>
                        <a:pt x="45199" y="264635"/>
                        <a:pt x="46247" y="200913"/>
                      </a:cubicBezTo>
                      <a:cubicBezTo>
                        <a:pt x="47390" y="137762"/>
                        <a:pt x="50057" y="70706"/>
                        <a:pt x="33769" y="9270"/>
                      </a:cubicBezTo>
                      <a:cubicBezTo>
                        <a:pt x="30722" y="-2446"/>
                        <a:pt x="11195" y="-3684"/>
                        <a:pt x="9005" y="9175"/>
                      </a:cubicBezTo>
                      <a:lnTo>
                        <a:pt x="9005" y="9175"/>
                      </a:lnTo>
                      <a:close/>
                    </a:path>
                  </a:pathLst>
                </a:custGeom>
                <a:solidFill>
                  <a:srgbClr val="F57A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841" name="Freeform: Shape 8840">
                  <a:extLst>
                    <a:ext uri="{FF2B5EF4-FFF2-40B4-BE49-F238E27FC236}">
                      <a16:creationId xmlns:a16="http://schemas.microsoft.com/office/drawing/2014/main" id="{384C8A6A-72BB-4029-B5B5-F1FF7B1CF4EA}"/>
                    </a:ext>
                  </a:extLst>
                </p:cNvPr>
                <p:cNvSpPr/>
                <p:nvPr/>
              </p:nvSpPr>
              <p:spPr>
                <a:xfrm>
                  <a:off x="6030372" y="4287096"/>
                  <a:ext cx="662892" cy="51647"/>
                </a:xfrm>
                <a:custGeom>
                  <a:avLst/>
                  <a:gdLst>
                    <a:gd name="connsiteX0" fmla="*/ 10573 w 662892"/>
                    <a:gd name="connsiteY0" fmla="*/ 40016 h 51647"/>
                    <a:gd name="connsiteX1" fmla="*/ 329375 w 662892"/>
                    <a:gd name="connsiteY1" fmla="*/ 47827 h 51647"/>
                    <a:gd name="connsiteX2" fmla="*/ 649319 w 662892"/>
                    <a:gd name="connsiteY2" fmla="*/ 44112 h 51647"/>
                    <a:gd name="connsiteX3" fmla="*/ 649319 w 662892"/>
                    <a:gd name="connsiteY3" fmla="*/ 7536 h 51647"/>
                    <a:gd name="connsiteX4" fmla="*/ 329375 w 662892"/>
                    <a:gd name="connsiteY4" fmla="*/ 3821 h 51647"/>
                    <a:gd name="connsiteX5" fmla="*/ 10573 w 662892"/>
                    <a:gd name="connsiteY5" fmla="*/ 11632 h 51647"/>
                    <a:gd name="connsiteX6" fmla="*/ 10573 w 662892"/>
                    <a:gd name="connsiteY6" fmla="*/ 40016 h 51647"/>
                    <a:gd name="connsiteX7" fmla="*/ 10573 w 662892"/>
                    <a:gd name="connsiteY7" fmla="*/ 40016 h 51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2892" h="51647">
                      <a:moveTo>
                        <a:pt x="10573" y="40016"/>
                      </a:moveTo>
                      <a:cubicBezTo>
                        <a:pt x="113157" y="58780"/>
                        <a:pt x="225361" y="47636"/>
                        <a:pt x="329375" y="47827"/>
                      </a:cubicBezTo>
                      <a:cubicBezTo>
                        <a:pt x="434245" y="48017"/>
                        <a:pt x="545402" y="58399"/>
                        <a:pt x="649319" y="44112"/>
                      </a:cubicBezTo>
                      <a:cubicBezTo>
                        <a:pt x="667417" y="41635"/>
                        <a:pt x="667417" y="10012"/>
                        <a:pt x="649319" y="7536"/>
                      </a:cubicBezTo>
                      <a:cubicBezTo>
                        <a:pt x="545211" y="-6752"/>
                        <a:pt x="434340" y="3631"/>
                        <a:pt x="329375" y="3821"/>
                      </a:cubicBezTo>
                      <a:cubicBezTo>
                        <a:pt x="225457" y="4011"/>
                        <a:pt x="112967" y="-7133"/>
                        <a:pt x="10573" y="11632"/>
                      </a:cubicBezTo>
                      <a:cubicBezTo>
                        <a:pt x="-3524" y="14203"/>
                        <a:pt x="-3524" y="37444"/>
                        <a:pt x="10573" y="40016"/>
                      </a:cubicBezTo>
                      <a:lnTo>
                        <a:pt x="10573" y="40016"/>
                      </a:lnTo>
                      <a:close/>
                    </a:path>
                  </a:pathLst>
                </a:custGeom>
                <a:solidFill>
                  <a:srgbClr val="F57A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sp>
        <p:nvSpPr>
          <p:cNvPr id="8842" name="Graphic 19322">
            <a:extLst>
              <a:ext uri="{FF2B5EF4-FFF2-40B4-BE49-F238E27FC236}">
                <a16:creationId xmlns:a16="http://schemas.microsoft.com/office/drawing/2014/main" id="{75DD5234-0253-49F2-99D0-139B1B1EC09E}"/>
              </a:ext>
            </a:extLst>
          </p:cNvPr>
          <p:cNvSpPr/>
          <p:nvPr/>
        </p:nvSpPr>
        <p:spPr>
          <a:xfrm rot="19266580">
            <a:off x="-2091395" y="-623695"/>
            <a:ext cx="7727288" cy="5913330"/>
          </a:xfrm>
          <a:custGeom>
            <a:avLst/>
            <a:gdLst>
              <a:gd name="connsiteX0" fmla="*/ 0 w 1854041"/>
              <a:gd name="connsiteY0" fmla="*/ 1754791 h 1754790"/>
              <a:gd name="connsiteX1" fmla="*/ 355854 w 1854041"/>
              <a:gd name="connsiteY1" fmla="*/ 1408938 h 1754790"/>
              <a:gd name="connsiteX2" fmla="*/ 1166717 w 1854041"/>
              <a:gd name="connsiteY2" fmla="*/ 1711452 h 1754790"/>
              <a:gd name="connsiteX3" fmla="*/ 1469231 w 1854041"/>
              <a:gd name="connsiteY3" fmla="*/ 677323 h 1754790"/>
              <a:gd name="connsiteX4" fmla="*/ 1854041 w 1854041"/>
              <a:gd name="connsiteY4" fmla="*/ 1076516 h 1754790"/>
              <a:gd name="connsiteX5" fmla="*/ 1854041 w 1854041"/>
              <a:gd name="connsiteY5" fmla="*/ 0 h 1754790"/>
              <a:gd name="connsiteX6" fmla="*/ 0 w 1854041"/>
              <a:gd name="connsiteY6" fmla="*/ 0 h 1754790"/>
              <a:gd name="connsiteX7" fmla="*/ 0 w 1854041"/>
              <a:gd name="connsiteY7" fmla="*/ 1754791 h 175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041" h="175479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>
            <a:solidFill>
              <a:schemeClr val="bg2">
                <a:lumMod val="50000"/>
              </a:schemeClr>
            </a:solidFill>
            <a:custDash>
              <a:ds d="225000" sp="225000"/>
            </a:custDash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8845" name="Graphic 8842">
            <a:extLst>
              <a:ext uri="{FF2B5EF4-FFF2-40B4-BE49-F238E27FC236}">
                <a16:creationId xmlns:a16="http://schemas.microsoft.com/office/drawing/2014/main" id="{3870C82E-4894-4949-A7AF-2D29B89B8EAF}"/>
              </a:ext>
            </a:extLst>
          </p:cNvPr>
          <p:cNvGrpSpPr/>
          <p:nvPr/>
        </p:nvGrpSpPr>
        <p:grpSpPr>
          <a:xfrm>
            <a:off x="54311" y="5255751"/>
            <a:ext cx="1009128" cy="1078680"/>
            <a:chOff x="-311906" y="3289904"/>
            <a:chExt cx="1009128" cy="1078680"/>
          </a:xfrm>
        </p:grpSpPr>
        <p:grpSp>
          <p:nvGrpSpPr>
            <p:cNvPr id="8846" name="Graphic 8842">
              <a:extLst>
                <a:ext uri="{FF2B5EF4-FFF2-40B4-BE49-F238E27FC236}">
                  <a16:creationId xmlns:a16="http://schemas.microsoft.com/office/drawing/2014/main" id="{3870C82E-4894-4949-A7AF-2D29B89B8EAF}"/>
                </a:ext>
              </a:extLst>
            </p:cNvPr>
            <p:cNvGrpSpPr/>
            <p:nvPr/>
          </p:nvGrpSpPr>
          <p:grpSpPr>
            <a:xfrm>
              <a:off x="-311906" y="3289904"/>
              <a:ext cx="1009128" cy="1078680"/>
              <a:chOff x="-311906" y="3289904"/>
              <a:chExt cx="1009128" cy="1078680"/>
            </a:xfrm>
          </p:grpSpPr>
          <p:sp>
            <p:nvSpPr>
              <p:cNvPr id="8847" name="Freeform: Shape 8846">
                <a:extLst>
                  <a:ext uri="{FF2B5EF4-FFF2-40B4-BE49-F238E27FC236}">
                    <a16:creationId xmlns:a16="http://schemas.microsoft.com/office/drawing/2014/main" id="{1F71D154-A0FC-4219-8440-29D0E5EEAA93}"/>
                  </a:ext>
                </a:extLst>
              </p:cNvPr>
              <p:cNvSpPr/>
              <p:nvPr/>
            </p:nvSpPr>
            <p:spPr>
              <a:xfrm>
                <a:off x="213953" y="3289904"/>
                <a:ext cx="227456" cy="507468"/>
              </a:xfrm>
              <a:custGeom>
                <a:avLst/>
                <a:gdLst>
                  <a:gd name="connsiteX0" fmla="*/ 0 w 227456"/>
                  <a:gd name="connsiteY0" fmla="*/ 479465 h 507468"/>
                  <a:gd name="connsiteX1" fmla="*/ 227457 w 227456"/>
                  <a:gd name="connsiteY1" fmla="*/ 167 h 507468"/>
                  <a:gd name="connsiteX2" fmla="*/ 111252 w 227456"/>
                  <a:gd name="connsiteY2" fmla="*/ 473178 h 507468"/>
                  <a:gd name="connsiteX3" fmla="*/ 84963 w 227456"/>
                  <a:gd name="connsiteY3" fmla="*/ 507468 h 507468"/>
                  <a:gd name="connsiteX4" fmla="*/ 21431 w 227456"/>
                  <a:gd name="connsiteY4" fmla="*/ 484704 h 507468"/>
                  <a:gd name="connsiteX5" fmla="*/ 0 w 227456"/>
                  <a:gd name="connsiteY5" fmla="*/ 479465 h 507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456" h="507468">
                    <a:moveTo>
                      <a:pt x="0" y="479465"/>
                    </a:moveTo>
                    <a:cubicBezTo>
                      <a:pt x="80581" y="228481"/>
                      <a:pt x="117158" y="-7167"/>
                      <a:pt x="227457" y="167"/>
                    </a:cubicBezTo>
                    <a:lnTo>
                      <a:pt x="111252" y="473178"/>
                    </a:lnTo>
                    <a:lnTo>
                      <a:pt x="84963" y="507468"/>
                    </a:lnTo>
                    <a:cubicBezTo>
                      <a:pt x="65056" y="498420"/>
                      <a:pt x="43815" y="490800"/>
                      <a:pt x="21431" y="484704"/>
                    </a:cubicBezTo>
                    <a:cubicBezTo>
                      <a:pt x="14192" y="482799"/>
                      <a:pt x="7049" y="481084"/>
                      <a:pt x="0" y="479465"/>
                    </a:cubicBezTo>
                    <a:close/>
                  </a:path>
                </a:pathLst>
              </a:custGeom>
              <a:solidFill>
                <a:srgbClr val="886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48" name="Freeform: Shape 8847">
                <a:extLst>
                  <a:ext uri="{FF2B5EF4-FFF2-40B4-BE49-F238E27FC236}">
                    <a16:creationId xmlns:a16="http://schemas.microsoft.com/office/drawing/2014/main" id="{1BD36EFA-A701-41F6-BB4E-716435EFD089}"/>
                  </a:ext>
                </a:extLst>
              </p:cNvPr>
              <p:cNvSpPr/>
              <p:nvPr/>
            </p:nvSpPr>
            <p:spPr>
              <a:xfrm>
                <a:off x="200904" y="3464473"/>
                <a:ext cx="496317" cy="330136"/>
              </a:xfrm>
              <a:custGeom>
                <a:avLst/>
                <a:gdLst>
                  <a:gd name="connsiteX0" fmla="*/ 91440 w 496317"/>
                  <a:gd name="connsiteY0" fmla="*/ 330137 h 330136"/>
                  <a:gd name="connsiteX1" fmla="*/ 495586 w 496317"/>
                  <a:gd name="connsiteY1" fmla="*/ 0 h 330136"/>
                  <a:gd name="connsiteX2" fmla="*/ 36385 w 496317"/>
                  <a:gd name="connsiteY2" fmla="*/ 260699 h 330136"/>
                  <a:gd name="connsiteX3" fmla="*/ 0 w 496317"/>
                  <a:gd name="connsiteY3" fmla="*/ 302324 h 330136"/>
                  <a:gd name="connsiteX4" fmla="*/ 34480 w 496317"/>
                  <a:gd name="connsiteY4" fmla="*/ 310229 h 330136"/>
                  <a:gd name="connsiteX5" fmla="*/ 91440 w 496317"/>
                  <a:gd name="connsiteY5" fmla="*/ 330137 h 33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6317" h="330136">
                    <a:moveTo>
                      <a:pt x="91440" y="330137"/>
                    </a:moveTo>
                    <a:cubicBezTo>
                      <a:pt x="315468" y="190595"/>
                      <a:pt x="509778" y="137351"/>
                      <a:pt x="495586" y="0"/>
                    </a:cubicBezTo>
                    <a:lnTo>
                      <a:pt x="36385" y="260699"/>
                    </a:lnTo>
                    <a:lnTo>
                      <a:pt x="0" y="302324"/>
                    </a:lnTo>
                    <a:cubicBezTo>
                      <a:pt x="11430" y="304419"/>
                      <a:pt x="22955" y="307086"/>
                      <a:pt x="34480" y="310229"/>
                    </a:cubicBezTo>
                    <a:cubicBezTo>
                      <a:pt x="54388" y="315659"/>
                      <a:pt x="73533" y="322326"/>
                      <a:pt x="91440" y="330137"/>
                    </a:cubicBezTo>
                    <a:close/>
                  </a:path>
                </a:pathLst>
              </a:custGeom>
              <a:solidFill>
                <a:srgbClr val="AB82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49" name="Freeform: Shape 8848">
                <a:extLst>
                  <a:ext uri="{FF2B5EF4-FFF2-40B4-BE49-F238E27FC236}">
                    <a16:creationId xmlns:a16="http://schemas.microsoft.com/office/drawing/2014/main" id="{EFB8E750-1741-4490-880A-9D37A8C3FD03}"/>
                  </a:ext>
                </a:extLst>
              </p:cNvPr>
              <p:cNvSpPr/>
              <p:nvPr/>
            </p:nvSpPr>
            <p:spPr>
              <a:xfrm>
                <a:off x="18674" y="3779084"/>
                <a:ext cx="362660" cy="589500"/>
              </a:xfrm>
              <a:custGeom>
                <a:avLst/>
                <a:gdLst>
                  <a:gd name="connsiteX0" fmla="*/ 210042 w 362660"/>
                  <a:gd name="connsiteY0" fmla="*/ 0 h 589500"/>
                  <a:gd name="connsiteX1" fmla="*/ 60595 w 362660"/>
                  <a:gd name="connsiteY1" fmla="*/ 371951 h 589500"/>
                  <a:gd name="connsiteX2" fmla="*/ 80788 w 362660"/>
                  <a:gd name="connsiteY2" fmla="*/ 587121 h 589500"/>
                  <a:gd name="connsiteX3" fmla="*/ 331010 w 362660"/>
                  <a:gd name="connsiteY3" fmla="*/ 471869 h 589500"/>
                  <a:gd name="connsiteX4" fmla="*/ 210042 w 362660"/>
                  <a:gd name="connsiteY4" fmla="*/ 0 h 589500"/>
                  <a:gd name="connsiteX5" fmla="*/ 210042 w 362660"/>
                  <a:gd name="connsiteY5" fmla="*/ 0 h 589500"/>
                  <a:gd name="connsiteX6" fmla="*/ 228902 w 362660"/>
                  <a:gd name="connsiteY6" fmla="*/ 212122 h 589500"/>
                  <a:gd name="connsiteX7" fmla="*/ 254905 w 362660"/>
                  <a:gd name="connsiteY7" fmla="*/ 282512 h 589500"/>
                  <a:gd name="connsiteX8" fmla="*/ 263954 w 362660"/>
                  <a:gd name="connsiteY8" fmla="*/ 369380 h 589500"/>
                  <a:gd name="connsiteX9" fmla="*/ 246904 w 362660"/>
                  <a:gd name="connsiteY9" fmla="*/ 421958 h 589500"/>
                  <a:gd name="connsiteX10" fmla="*/ 115364 w 362660"/>
                  <a:gd name="connsiteY10" fmla="*/ 491871 h 589500"/>
                  <a:gd name="connsiteX11" fmla="*/ 114411 w 362660"/>
                  <a:gd name="connsiteY11" fmla="*/ 491871 h 589500"/>
                  <a:gd name="connsiteX12" fmla="*/ 228902 w 362660"/>
                  <a:gd name="connsiteY12" fmla="*/ 212122 h 58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0" h="589500">
                    <a:moveTo>
                      <a:pt x="210042" y="0"/>
                    </a:moveTo>
                    <a:cubicBezTo>
                      <a:pt x="112506" y="238411"/>
                      <a:pt x="92885" y="292989"/>
                      <a:pt x="60595" y="371951"/>
                    </a:cubicBezTo>
                    <a:cubicBezTo>
                      <a:pt x="14589" y="484537"/>
                      <a:pt x="-58182" y="570833"/>
                      <a:pt x="80788" y="587121"/>
                    </a:cubicBezTo>
                    <a:cubicBezTo>
                      <a:pt x="158893" y="596265"/>
                      <a:pt x="264811" y="583311"/>
                      <a:pt x="331010" y="471869"/>
                    </a:cubicBezTo>
                    <a:cubicBezTo>
                      <a:pt x="446167" y="277940"/>
                      <a:pt x="210042" y="0"/>
                      <a:pt x="210042" y="0"/>
                    </a:cubicBezTo>
                    <a:lnTo>
                      <a:pt x="210042" y="0"/>
                    </a:lnTo>
                    <a:close/>
                    <a:moveTo>
                      <a:pt x="228902" y="212122"/>
                    </a:moveTo>
                    <a:cubicBezTo>
                      <a:pt x="239474" y="235172"/>
                      <a:pt x="248523" y="258794"/>
                      <a:pt x="254905" y="282512"/>
                    </a:cubicBezTo>
                    <a:cubicBezTo>
                      <a:pt x="262430" y="310325"/>
                      <a:pt x="267097" y="340519"/>
                      <a:pt x="263954" y="369380"/>
                    </a:cubicBezTo>
                    <a:cubicBezTo>
                      <a:pt x="261858" y="388144"/>
                      <a:pt x="256524" y="405765"/>
                      <a:pt x="246904" y="421958"/>
                    </a:cubicBezTo>
                    <a:cubicBezTo>
                      <a:pt x="216519" y="473107"/>
                      <a:pt x="173752" y="493300"/>
                      <a:pt x="115364" y="491871"/>
                    </a:cubicBezTo>
                    <a:cubicBezTo>
                      <a:pt x="115078" y="491871"/>
                      <a:pt x="114792" y="491871"/>
                      <a:pt x="114411" y="491871"/>
                    </a:cubicBezTo>
                    <a:cubicBezTo>
                      <a:pt x="152606" y="398621"/>
                      <a:pt x="190706" y="305372"/>
                      <a:pt x="228902" y="212122"/>
                    </a:cubicBezTo>
                    <a:close/>
                  </a:path>
                </a:pathLst>
              </a:custGeom>
              <a:solidFill>
                <a:srgbClr val="1506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50" name="Freeform: Shape 8849">
                <a:extLst>
                  <a:ext uri="{FF2B5EF4-FFF2-40B4-BE49-F238E27FC236}">
                    <a16:creationId xmlns:a16="http://schemas.microsoft.com/office/drawing/2014/main" id="{79029CE8-A025-473D-ACBE-8458DF9F568A}"/>
                  </a:ext>
                </a:extLst>
              </p:cNvPr>
              <p:cNvSpPr/>
              <p:nvPr/>
            </p:nvSpPr>
            <p:spPr>
              <a:xfrm>
                <a:off x="-311906" y="3728471"/>
                <a:ext cx="554625" cy="415867"/>
              </a:xfrm>
              <a:custGeom>
                <a:avLst/>
                <a:gdLst>
                  <a:gd name="connsiteX0" fmla="*/ 554625 w 554625"/>
                  <a:gd name="connsiteY0" fmla="*/ 65377 h 415867"/>
                  <a:gd name="connsiteX1" fmla="*/ 212868 w 554625"/>
                  <a:gd name="connsiteY1" fmla="*/ 329696 h 415867"/>
                  <a:gd name="connsiteX2" fmla="*/ 38847 w 554625"/>
                  <a:gd name="connsiteY2" fmla="*/ 380179 h 415867"/>
                  <a:gd name="connsiteX3" fmla="*/ 67517 w 554625"/>
                  <a:gd name="connsiteY3" fmla="*/ 74902 h 415867"/>
                  <a:gd name="connsiteX4" fmla="*/ 554625 w 554625"/>
                  <a:gd name="connsiteY4" fmla="*/ 65377 h 415867"/>
                  <a:gd name="connsiteX5" fmla="*/ 554625 w 554625"/>
                  <a:gd name="connsiteY5" fmla="*/ 65377 h 415867"/>
                  <a:gd name="connsiteX6" fmla="*/ 345075 w 554625"/>
                  <a:gd name="connsiteY6" fmla="*/ 103858 h 415867"/>
                  <a:gd name="connsiteX7" fmla="*/ 270304 w 554625"/>
                  <a:gd name="connsiteY7" fmla="*/ 97572 h 415867"/>
                  <a:gd name="connsiteX8" fmla="*/ 138097 w 554625"/>
                  <a:gd name="connsiteY8" fmla="*/ 142530 h 415867"/>
                  <a:gd name="connsiteX9" fmla="*/ 104760 w 554625"/>
                  <a:gd name="connsiteY9" fmla="*/ 283976 h 415867"/>
                  <a:gd name="connsiteX10" fmla="*/ 106188 w 554625"/>
                  <a:gd name="connsiteY10" fmla="*/ 288739 h 415867"/>
                  <a:gd name="connsiteX11" fmla="*/ 345075 w 554625"/>
                  <a:gd name="connsiteY11" fmla="*/ 103858 h 41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4625" h="415867">
                    <a:moveTo>
                      <a:pt x="554625" y="65377"/>
                    </a:moveTo>
                    <a:cubicBezTo>
                      <a:pt x="322977" y="244733"/>
                      <a:pt x="274781" y="281690"/>
                      <a:pt x="212868" y="329696"/>
                    </a:cubicBezTo>
                    <a:cubicBezTo>
                      <a:pt x="139526" y="386465"/>
                      <a:pt x="81328" y="461332"/>
                      <a:pt x="38847" y="380179"/>
                    </a:cubicBezTo>
                    <a:cubicBezTo>
                      <a:pt x="1794" y="309313"/>
                      <a:pt x="-37068" y="183964"/>
                      <a:pt x="67517" y="74902"/>
                    </a:cubicBezTo>
                    <a:cubicBezTo>
                      <a:pt x="223536" y="-87880"/>
                      <a:pt x="554625" y="65377"/>
                      <a:pt x="554625" y="65377"/>
                    </a:cubicBezTo>
                    <a:lnTo>
                      <a:pt x="554625" y="65377"/>
                    </a:lnTo>
                    <a:close/>
                    <a:moveTo>
                      <a:pt x="345075" y="103858"/>
                    </a:moveTo>
                    <a:cubicBezTo>
                      <a:pt x="320025" y="99763"/>
                      <a:pt x="294879" y="97477"/>
                      <a:pt x="270304" y="97572"/>
                    </a:cubicBezTo>
                    <a:cubicBezTo>
                      <a:pt x="223155" y="97762"/>
                      <a:pt x="172101" y="107097"/>
                      <a:pt x="138097" y="142530"/>
                    </a:cubicBezTo>
                    <a:cubicBezTo>
                      <a:pt x="98187" y="184249"/>
                      <a:pt x="89234" y="229303"/>
                      <a:pt x="104760" y="283976"/>
                    </a:cubicBezTo>
                    <a:cubicBezTo>
                      <a:pt x="105236" y="285595"/>
                      <a:pt x="105712" y="287119"/>
                      <a:pt x="106188" y="288739"/>
                    </a:cubicBezTo>
                    <a:cubicBezTo>
                      <a:pt x="185817" y="227207"/>
                      <a:pt x="265446" y="165580"/>
                      <a:pt x="345075" y="103858"/>
                    </a:cubicBezTo>
                    <a:close/>
                  </a:path>
                </a:pathLst>
              </a:custGeom>
              <a:solidFill>
                <a:srgbClr val="1506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851" name="Freeform: Shape 8850">
                <a:extLst>
                  <a:ext uri="{FF2B5EF4-FFF2-40B4-BE49-F238E27FC236}">
                    <a16:creationId xmlns:a16="http://schemas.microsoft.com/office/drawing/2014/main" id="{C12D374B-4B5C-4EE1-BD59-67D7BA3D9772}"/>
                  </a:ext>
                </a:extLst>
              </p:cNvPr>
              <p:cNvSpPr/>
              <p:nvPr/>
            </p:nvSpPr>
            <p:spPr>
              <a:xfrm>
                <a:off x="160780" y="3708862"/>
                <a:ext cx="150541" cy="150541"/>
              </a:xfrm>
              <a:custGeom>
                <a:avLst/>
                <a:gdLst>
                  <a:gd name="connsiteX0" fmla="*/ 120800 w 150541"/>
                  <a:gd name="connsiteY0" fmla="*/ 15359 h 150541"/>
                  <a:gd name="connsiteX1" fmla="*/ 15359 w 150541"/>
                  <a:gd name="connsiteY1" fmla="*/ 29741 h 150541"/>
                  <a:gd name="connsiteX2" fmla="*/ 29741 w 150541"/>
                  <a:gd name="connsiteY2" fmla="*/ 135183 h 150541"/>
                  <a:gd name="connsiteX3" fmla="*/ 135183 w 150541"/>
                  <a:gd name="connsiteY3" fmla="*/ 120800 h 150541"/>
                  <a:gd name="connsiteX4" fmla="*/ 120800 w 150541"/>
                  <a:gd name="connsiteY4" fmla="*/ 15359 h 150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541" h="150541">
                    <a:moveTo>
                      <a:pt x="120800" y="15359"/>
                    </a:moveTo>
                    <a:cubicBezTo>
                      <a:pt x="87749" y="-9787"/>
                      <a:pt x="40505" y="-3406"/>
                      <a:pt x="15359" y="29741"/>
                    </a:cubicBezTo>
                    <a:cubicBezTo>
                      <a:pt x="-9787" y="62793"/>
                      <a:pt x="-3406" y="110037"/>
                      <a:pt x="29741" y="135183"/>
                    </a:cubicBezTo>
                    <a:cubicBezTo>
                      <a:pt x="62793" y="160329"/>
                      <a:pt x="110037" y="153947"/>
                      <a:pt x="135183" y="120800"/>
                    </a:cubicBezTo>
                    <a:cubicBezTo>
                      <a:pt x="160329" y="87653"/>
                      <a:pt x="153947" y="40505"/>
                      <a:pt x="120800" y="15359"/>
                    </a:cubicBezTo>
                    <a:close/>
                  </a:path>
                </a:pathLst>
              </a:custGeom>
              <a:solidFill>
                <a:srgbClr val="AB827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852" name="Freeform: Shape 8851">
              <a:extLst>
                <a:ext uri="{FF2B5EF4-FFF2-40B4-BE49-F238E27FC236}">
                  <a16:creationId xmlns:a16="http://schemas.microsoft.com/office/drawing/2014/main" id="{3AC50BE5-5B7B-4362-A29A-546CBFC37CC8}"/>
                </a:ext>
              </a:extLst>
            </p:cNvPr>
            <p:cNvSpPr/>
            <p:nvPr/>
          </p:nvSpPr>
          <p:spPr>
            <a:xfrm>
              <a:off x="196892" y="3736418"/>
              <a:ext cx="70125" cy="27436"/>
            </a:xfrm>
            <a:custGeom>
              <a:avLst/>
              <a:gdLst>
                <a:gd name="connsiteX0" fmla="*/ 68019 w 70125"/>
                <a:gd name="connsiteY0" fmla="*/ 9709 h 27436"/>
                <a:gd name="connsiteX1" fmla="*/ 69067 w 70125"/>
                <a:gd name="connsiteY1" fmla="*/ 17234 h 27436"/>
                <a:gd name="connsiteX2" fmla="*/ 61542 w 70125"/>
                <a:gd name="connsiteY2" fmla="*/ 18282 h 27436"/>
                <a:gd name="connsiteX3" fmla="*/ 34110 w 70125"/>
                <a:gd name="connsiteY3" fmla="*/ 11043 h 27436"/>
                <a:gd name="connsiteX4" fmla="*/ 9631 w 70125"/>
                <a:gd name="connsiteY4" fmla="*/ 25330 h 27436"/>
                <a:gd name="connsiteX5" fmla="*/ 2106 w 70125"/>
                <a:gd name="connsiteY5" fmla="*/ 26378 h 27436"/>
                <a:gd name="connsiteX6" fmla="*/ 1059 w 70125"/>
                <a:gd name="connsiteY6" fmla="*/ 18853 h 27436"/>
                <a:gd name="connsiteX7" fmla="*/ 32586 w 70125"/>
                <a:gd name="connsiteY7" fmla="*/ 470 h 27436"/>
                <a:gd name="connsiteX8" fmla="*/ 68019 w 70125"/>
                <a:gd name="connsiteY8" fmla="*/ 9709 h 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25" h="27436">
                  <a:moveTo>
                    <a:pt x="68019" y="9709"/>
                  </a:moveTo>
                  <a:cubicBezTo>
                    <a:pt x="70401" y="11519"/>
                    <a:pt x="70782" y="14853"/>
                    <a:pt x="69067" y="17234"/>
                  </a:cubicBezTo>
                  <a:cubicBezTo>
                    <a:pt x="67257" y="19615"/>
                    <a:pt x="63924" y="19996"/>
                    <a:pt x="61542" y="18282"/>
                  </a:cubicBezTo>
                  <a:cubicBezTo>
                    <a:pt x="53446" y="12091"/>
                    <a:pt x="43540" y="9805"/>
                    <a:pt x="34110" y="11043"/>
                  </a:cubicBezTo>
                  <a:cubicBezTo>
                    <a:pt x="24776" y="12281"/>
                    <a:pt x="15822" y="17139"/>
                    <a:pt x="9631" y="25330"/>
                  </a:cubicBezTo>
                  <a:cubicBezTo>
                    <a:pt x="7821" y="27712"/>
                    <a:pt x="4488" y="28093"/>
                    <a:pt x="2106" y="26378"/>
                  </a:cubicBezTo>
                  <a:cubicBezTo>
                    <a:pt x="-275" y="24568"/>
                    <a:pt x="-656" y="21235"/>
                    <a:pt x="1059" y="18853"/>
                  </a:cubicBezTo>
                  <a:cubicBezTo>
                    <a:pt x="9060" y="8376"/>
                    <a:pt x="20490" y="2089"/>
                    <a:pt x="32586" y="470"/>
                  </a:cubicBezTo>
                  <a:cubicBezTo>
                    <a:pt x="44874" y="-1244"/>
                    <a:pt x="57637" y="1708"/>
                    <a:pt x="68019" y="97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853" name="Graphic 8843">
            <a:extLst>
              <a:ext uri="{FF2B5EF4-FFF2-40B4-BE49-F238E27FC236}">
                <a16:creationId xmlns:a16="http://schemas.microsoft.com/office/drawing/2014/main" id="{C38B9D12-A2D4-4787-A3C7-3F872E9E8859}"/>
              </a:ext>
            </a:extLst>
          </p:cNvPr>
          <p:cNvGrpSpPr/>
          <p:nvPr/>
        </p:nvGrpSpPr>
        <p:grpSpPr>
          <a:xfrm rot="8731391">
            <a:off x="458988" y="-495487"/>
            <a:ext cx="326743" cy="1171515"/>
            <a:chOff x="5932323" y="2809504"/>
            <a:chExt cx="326743" cy="1171515"/>
          </a:xfrm>
        </p:grpSpPr>
        <p:sp>
          <p:nvSpPr>
            <p:cNvPr id="8854" name="Freeform: Shape 8853">
              <a:extLst>
                <a:ext uri="{FF2B5EF4-FFF2-40B4-BE49-F238E27FC236}">
                  <a16:creationId xmlns:a16="http://schemas.microsoft.com/office/drawing/2014/main" id="{AAEC738B-C125-4720-90F6-8B0D3EA68969}"/>
                </a:ext>
              </a:extLst>
            </p:cNvPr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>
                <a:gd name="connsiteX0" fmla="*/ 0 w 141351"/>
                <a:gd name="connsiteY0" fmla="*/ 149733 h 176593"/>
                <a:gd name="connsiteX1" fmla="*/ 101727 w 141351"/>
                <a:gd name="connsiteY1" fmla="*/ 0 h 176593"/>
                <a:gd name="connsiteX2" fmla="*/ 141351 w 141351"/>
                <a:gd name="connsiteY2" fmla="*/ 176594 h 17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351" h="176593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855" name="Freeform: Shape 8854">
              <a:extLst>
                <a:ext uri="{FF2B5EF4-FFF2-40B4-BE49-F238E27FC236}">
                  <a16:creationId xmlns:a16="http://schemas.microsoft.com/office/drawing/2014/main" id="{6EB82408-D9CA-44CB-9382-BECD8690789F}"/>
                </a:ext>
              </a:extLst>
            </p:cNvPr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>
                <a:gd name="connsiteX0" fmla="*/ 0 w 48768"/>
                <a:gd name="connsiteY0" fmla="*/ 51721 h 61055"/>
                <a:gd name="connsiteX1" fmla="*/ 35147 w 48768"/>
                <a:gd name="connsiteY1" fmla="*/ 0 h 61055"/>
                <a:gd name="connsiteX2" fmla="*/ 48768 w 48768"/>
                <a:gd name="connsiteY2" fmla="*/ 61055 h 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68" h="61055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856" name="Freeform: Shape 8855">
              <a:extLst>
                <a:ext uri="{FF2B5EF4-FFF2-40B4-BE49-F238E27FC236}">
                  <a16:creationId xmlns:a16="http://schemas.microsoft.com/office/drawing/2014/main" id="{345AB568-1E8D-4173-8BC5-EB4F21F16CDD}"/>
                </a:ext>
              </a:extLst>
            </p:cNvPr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>
                <a:gd name="connsiteX0" fmla="*/ 164592 w 308229"/>
                <a:gd name="connsiteY0" fmla="*/ 20132 h 913481"/>
                <a:gd name="connsiteX1" fmla="*/ 211074 w 308229"/>
                <a:gd name="connsiteY1" fmla="*/ 28990 h 913481"/>
                <a:gd name="connsiteX2" fmla="*/ 263081 w 308229"/>
                <a:gd name="connsiteY2" fmla="*/ 38896 h 913481"/>
                <a:gd name="connsiteX3" fmla="*/ 308229 w 308229"/>
                <a:gd name="connsiteY3" fmla="*/ 47468 h 913481"/>
                <a:gd name="connsiteX4" fmla="*/ 143542 w 308229"/>
                <a:gd name="connsiteY4" fmla="*/ 913481 h 913481"/>
                <a:gd name="connsiteX5" fmla="*/ 0 w 308229"/>
                <a:gd name="connsiteY5" fmla="*/ 886240 h 913481"/>
                <a:gd name="connsiteX6" fmla="*/ 164592 w 308229"/>
                <a:gd name="connsiteY6" fmla="*/ 20132 h 91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9" h="913481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857" name="Freeform: Shape 8856">
              <a:extLst>
                <a:ext uri="{FF2B5EF4-FFF2-40B4-BE49-F238E27FC236}">
                  <a16:creationId xmlns:a16="http://schemas.microsoft.com/office/drawing/2014/main" id="{B701E389-F551-437B-8371-B84F420F8D56}"/>
                </a:ext>
              </a:extLst>
            </p:cNvPr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>
                <a:gd name="connsiteX0" fmla="*/ 19372 w 162913"/>
                <a:gd name="connsiteY0" fmla="*/ 0 h 161294"/>
                <a:gd name="connsiteX1" fmla="*/ 162914 w 162913"/>
                <a:gd name="connsiteY1" fmla="*/ 27242 h 161294"/>
                <a:gd name="connsiteX2" fmla="*/ 144435 w 162913"/>
                <a:gd name="connsiteY2" fmla="*/ 124301 h 161294"/>
                <a:gd name="connsiteX3" fmla="*/ 91286 w 162913"/>
                <a:gd name="connsiteY3" fmla="*/ 160496 h 161294"/>
                <a:gd name="connsiteX4" fmla="*/ 36993 w 162913"/>
                <a:gd name="connsiteY4" fmla="*/ 150209 h 161294"/>
                <a:gd name="connsiteX5" fmla="*/ 798 w 162913"/>
                <a:gd name="connsiteY5" fmla="*/ 97060 h 161294"/>
                <a:gd name="connsiteX6" fmla="*/ 19372 w 162913"/>
                <a:gd name="connsiteY6" fmla="*/ 0 h 16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913" h="161294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858" name="Freeform: Shape 8857">
              <a:extLst>
                <a:ext uri="{FF2B5EF4-FFF2-40B4-BE49-F238E27FC236}">
                  <a16:creationId xmlns:a16="http://schemas.microsoft.com/office/drawing/2014/main" id="{CE91B169-4427-4BB4-9B04-6A34575F32FB}"/>
                </a:ext>
              </a:extLst>
            </p:cNvPr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>
                <a:gd name="connsiteX0" fmla="*/ 215170 w 216229"/>
                <a:gd name="connsiteY0" fmla="*/ 40788 h 901657"/>
                <a:gd name="connsiteX1" fmla="*/ 51626 w 216229"/>
                <a:gd name="connsiteY1" fmla="*/ 901658 h 901657"/>
                <a:gd name="connsiteX2" fmla="*/ 0 w 216229"/>
                <a:gd name="connsiteY2" fmla="*/ 891847 h 901657"/>
                <a:gd name="connsiteX3" fmla="*/ 163544 w 216229"/>
                <a:gd name="connsiteY3" fmla="*/ 30978 h 901657"/>
                <a:gd name="connsiteX4" fmla="*/ 215170 w 216229"/>
                <a:gd name="connsiteY4" fmla="*/ 40788 h 90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229" h="901657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859" name="Freeform: Shape 8858">
              <a:extLst>
                <a:ext uri="{FF2B5EF4-FFF2-40B4-BE49-F238E27FC236}">
                  <a16:creationId xmlns:a16="http://schemas.microsoft.com/office/drawing/2014/main" id="{CF31BA6A-0A25-4663-B39F-2859C3BD6155}"/>
                </a:ext>
              </a:extLst>
            </p:cNvPr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>
                <a:gd name="connsiteX0" fmla="*/ 67192 w 72733"/>
                <a:gd name="connsiteY0" fmla="*/ 104030 h 117571"/>
                <a:gd name="connsiteX1" fmla="*/ 72622 w 72733"/>
                <a:gd name="connsiteY1" fmla="*/ 112030 h 117571"/>
                <a:gd name="connsiteX2" fmla="*/ 64621 w 72733"/>
                <a:gd name="connsiteY2" fmla="*/ 117460 h 117571"/>
                <a:gd name="connsiteX3" fmla="*/ 29473 w 72733"/>
                <a:gd name="connsiteY3" fmla="*/ 110792 h 117571"/>
                <a:gd name="connsiteX4" fmla="*/ 6328 w 72733"/>
                <a:gd name="connsiteY4" fmla="*/ 95552 h 117571"/>
                <a:gd name="connsiteX5" fmla="*/ 613 w 72733"/>
                <a:gd name="connsiteY5" fmla="*/ 68406 h 117571"/>
                <a:gd name="connsiteX6" fmla="*/ 12519 w 72733"/>
                <a:gd name="connsiteY6" fmla="*/ 5541 h 117571"/>
                <a:gd name="connsiteX7" fmla="*/ 20520 w 72733"/>
                <a:gd name="connsiteY7" fmla="*/ 112 h 117571"/>
                <a:gd name="connsiteX8" fmla="*/ 25949 w 72733"/>
                <a:gd name="connsiteY8" fmla="*/ 8113 h 117571"/>
                <a:gd name="connsiteX9" fmla="*/ 14043 w 72733"/>
                <a:gd name="connsiteY9" fmla="*/ 70978 h 117571"/>
                <a:gd name="connsiteX10" fmla="*/ 17567 w 72733"/>
                <a:gd name="connsiteY10" fmla="*/ 87837 h 117571"/>
                <a:gd name="connsiteX11" fmla="*/ 32045 w 72733"/>
                <a:gd name="connsiteY11" fmla="*/ 97362 h 117571"/>
                <a:gd name="connsiteX12" fmla="*/ 67192 w 72733"/>
                <a:gd name="connsiteY12" fmla="*/ 104030 h 11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733" h="117571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321" name="Graphic 44260">
            <a:extLst>
              <a:ext uri="{FF2B5EF4-FFF2-40B4-BE49-F238E27FC236}">
                <a16:creationId xmlns:a16="http://schemas.microsoft.com/office/drawing/2014/main" id="{4EB15712-FD9F-49D7-BC1E-0353C64B8CF6}"/>
              </a:ext>
            </a:extLst>
          </p:cNvPr>
          <p:cNvGrpSpPr/>
          <p:nvPr/>
        </p:nvGrpSpPr>
        <p:grpSpPr>
          <a:xfrm>
            <a:off x="6625875" y="5700050"/>
            <a:ext cx="928977" cy="1062015"/>
            <a:chOff x="5972175" y="3276600"/>
            <a:chExt cx="245554" cy="304990"/>
          </a:xfrm>
        </p:grpSpPr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7CFF6FA6-8A76-4A2D-87F1-D7BD309C37F5}"/>
                </a:ext>
              </a:extLst>
            </p:cNvPr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>
                <a:gd name="connsiteX0" fmla="*/ 0 w 226504"/>
                <a:gd name="connsiteY0" fmla="*/ 163830 h 271938"/>
                <a:gd name="connsiteX1" fmla="*/ 21241 w 226504"/>
                <a:gd name="connsiteY1" fmla="*/ 122015 h 271938"/>
                <a:gd name="connsiteX2" fmla="*/ 42101 w 226504"/>
                <a:gd name="connsiteY2" fmla="*/ 129159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830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35F232D2-163E-43D6-8DE8-221DA8AB822D}"/>
                </a:ext>
              </a:extLst>
            </p:cNvPr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>
                <a:gd name="connsiteX0" fmla="*/ 0 w 226504"/>
                <a:gd name="connsiteY0" fmla="*/ 163925 h 271938"/>
                <a:gd name="connsiteX1" fmla="*/ 21241 w 226504"/>
                <a:gd name="connsiteY1" fmla="*/ 122111 h 271938"/>
                <a:gd name="connsiteX2" fmla="*/ 42101 w 226504"/>
                <a:gd name="connsiteY2" fmla="*/ 129254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925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2" name="Graphic 45029">
            <a:extLst>
              <a:ext uri="{FF2B5EF4-FFF2-40B4-BE49-F238E27FC236}">
                <a16:creationId xmlns:a16="http://schemas.microsoft.com/office/drawing/2014/main" id="{B548F3C4-B46C-485D-A075-564E7375001A}"/>
              </a:ext>
            </a:extLst>
          </p:cNvPr>
          <p:cNvGrpSpPr/>
          <p:nvPr/>
        </p:nvGrpSpPr>
        <p:grpSpPr>
          <a:xfrm rot="20410782">
            <a:off x="8191367" y="2044032"/>
            <a:ext cx="210401" cy="182708"/>
            <a:chOff x="9117820" y="2027686"/>
            <a:chExt cx="210401" cy="182708"/>
          </a:xfrm>
        </p:grpSpPr>
        <p:sp>
          <p:nvSpPr>
            <p:cNvPr id="233" name="Freeform: Shape 476">
              <a:extLst>
                <a:ext uri="{FF2B5EF4-FFF2-40B4-BE49-F238E27FC236}">
                  <a16:creationId xmlns:a16="http://schemas.microsoft.com/office/drawing/2014/main" id="{023D2C43-0196-4E6D-8555-A4B7EEA36576}"/>
                </a:ext>
              </a:extLst>
            </p:cNvPr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>
                <a:gd name="connsiteX0" fmla="*/ 48729 w 50788"/>
                <a:gd name="connsiteY0" fmla="*/ 18622 h 35339"/>
                <a:gd name="connsiteX1" fmla="*/ 50444 w 50788"/>
                <a:gd name="connsiteY1" fmla="*/ 25861 h 35339"/>
                <a:gd name="connsiteX2" fmla="*/ 28346 w 50788"/>
                <a:gd name="connsiteY2" fmla="*/ 35290 h 35339"/>
                <a:gd name="connsiteX3" fmla="*/ 7105 w 50788"/>
                <a:gd name="connsiteY3" fmla="*/ 32719 h 35339"/>
                <a:gd name="connsiteX4" fmla="*/ 438 w 50788"/>
                <a:gd name="connsiteY4" fmla="*/ 30147 h 35339"/>
                <a:gd name="connsiteX5" fmla="*/ 723 w 50788"/>
                <a:gd name="connsiteY5" fmla="*/ 27385 h 35339"/>
                <a:gd name="connsiteX6" fmla="*/ 7391 w 50788"/>
                <a:gd name="connsiteY6" fmla="*/ 18526 h 35339"/>
                <a:gd name="connsiteX7" fmla="*/ 11772 w 50788"/>
                <a:gd name="connsiteY7" fmla="*/ 5858 h 35339"/>
                <a:gd name="connsiteX8" fmla="*/ 24726 w 50788"/>
                <a:gd name="connsiteY8" fmla="*/ 5572 h 35339"/>
                <a:gd name="connsiteX9" fmla="*/ 29298 w 50788"/>
                <a:gd name="connsiteY9" fmla="*/ 6906 h 35339"/>
                <a:gd name="connsiteX10" fmla="*/ 31965 w 50788"/>
                <a:gd name="connsiteY10" fmla="*/ 2334 h 35339"/>
                <a:gd name="connsiteX11" fmla="*/ 38633 w 50788"/>
                <a:gd name="connsiteY11" fmla="*/ 5191 h 35339"/>
                <a:gd name="connsiteX12" fmla="*/ 48729 w 50788"/>
                <a:gd name="connsiteY12" fmla="*/ 18622 h 35339"/>
                <a:gd name="connsiteX13" fmla="*/ 33108 w 50788"/>
                <a:gd name="connsiteY13" fmla="*/ 25956 h 35339"/>
                <a:gd name="connsiteX14" fmla="*/ 48729 w 50788"/>
                <a:gd name="connsiteY14" fmla="*/ 18622 h 3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88" h="35339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1" name="Freeform: Shape 477">
              <a:extLst>
                <a:ext uri="{FF2B5EF4-FFF2-40B4-BE49-F238E27FC236}">
                  <a16:creationId xmlns:a16="http://schemas.microsoft.com/office/drawing/2014/main" id="{566C4FB0-5887-4A2B-8721-FC0A9E5967BA}"/>
                </a:ext>
              </a:extLst>
            </p:cNvPr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>
                <a:gd name="connsiteX0" fmla="*/ 29202 w 32187"/>
                <a:gd name="connsiteY0" fmla="*/ 28018 h 43580"/>
                <a:gd name="connsiteX1" fmla="*/ 26535 w 32187"/>
                <a:gd name="connsiteY1" fmla="*/ 30685 h 43580"/>
                <a:gd name="connsiteX2" fmla="*/ 17963 w 32187"/>
                <a:gd name="connsiteY2" fmla="*/ 43163 h 43580"/>
                <a:gd name="connsiteX3" fmla="*/ 13581 w 32187"/>
                <a:gd name="connsiteY3" fmla="*/ 43068 h 43580"/>
                <a:gd name="connsiteX4" fmla="*/ 3485 w 32187"/>
                <a:gd name="connsiteY4" fmla="*/ 39258 h 43580"/>
                <a:gd name="connsiteX5" fmla="*/ 722 w 32187"/>
                <a:gd name="connsiteY5" fmla="*/ 28018 h 43580"/>
                <a:gd name="connsiteX6" fmla="*/ 9105 w 32187"/>
                <a:gd name="connsiteY6" fmla="*/ 16588 h 43580"/>
                <a:gd name="connsiteX7" fmla="*/ 9771 w 32187"/>
                <a:gd name="connsiteY7" fmla="*/ 12016 h 43580"/>
                <a:gd name="connsiteX8" fmla="*/ 24440 w 32187"/>
                <a:gd name="connsiteY8" fmla="*/ 110 h 43580"/>
                <a:gd name="connsiteX9" fmla="*/ 28631 w 32187"/>
                <a:gd name="connsiteY9" fmla="*/ 1158 h 43580"/>
                <a:gd name="connsiteX10" fmla="*/ 27774 w 32187"/>
                <a:gd name="connsiteY10" fmla="*/ 6111 h 43580"/>
                <a:gd name="connsiteX11" fmla="*/ 24535 w 32187"/>
                <a:gd name="connsiteY11" fmla="*/ 19350 h 43580"/>
                <a:gd name="connsiteX12" fmla="*/ 32060 w 32187"/>
                <a:gd name="connsiteY12" fmla="*/ 21827 h 43580"/>
                <a:gd name="connsiteX13" fmla="*/ 29202 w 32187"/>
                <a:gd name="connsiteY13" fmla="*/ 28018 h 4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87" h="4358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2" name="Freeform: Shape 478">
              <a:extLst>
                <a:ext uri="{FF2B5EF4-FFF2-40B4-BE49-F238E27FC236}">
                  <a16:creationId xmlns:a16="http://schemas.microsoft.com/office/drawing/2014/main" id="{DF85A6B7-58C4-4CB6-940F-00DEA498DE6F}"/>
                </a:ext>
              </a:extLst>
            </p:cNvPr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>
                <a:gd name="connsiteX0" fmla="*/ 0 w 30861"/>
                <a:gd name="connsiteY0" fmla="*/ 56207 h 57253"/>
                <a:gd name="connsiteX1" fmla="*/ 1048 w 30861"/>
                <a:gd name="connsiteY1" fmla="*/ 20964 h 57253"/>
                <a:gd name="connsiteX2" fmla="*/ 13811 w 30861"/>
                <a:gd name="connsiteY2" fmla="*/ 105 h 57253"/>
                <a:gd name="connsiteX3" fmla="*/ 30861 w 30861"/>
                <a:gd name="connsiteY3" fmla="*/ 17250 h 57253"/>
                <a:gd name="connsiteX4" fmla="*/ 30194 w 30861"/>
                <a:gd name="connsiteY4" fmla="*/ 18488 h 57253"/>
                <a:gd name="connsiteX5" fmla="*/ 24193 w 30861"/>
                <a:gd name="connsiteY5" fmla="*/ 15345 h 57253"/>
                <a:gd name="connsiteX6" fmla="*/ 22193 w 30861"/>
                <a:gd name="connsiteY6" fmla="*/ 13344 h 57253"/>
                <a:gd name="connsiteX7" fmla="*/ 20479 w 30861"/>
                <a:gd name="connsiteY7" fmla="*/ 10963 h 57253"/>
                <a:gd name="connsiteX8" fmla="*/ 8477 w 30861"/>
                <a:gd name="connsiteY8" fmla="*/ 15726 h 57253"/>
                <a:gd name="connsiteX9" fmla="*/ 6953 w 30861"/>
                <a:gd name="connsiteY9" fmla="*/ 26108 h 57253"/>
                <a:gd name="connsiteX10" fmla="*/ 7049 w 30861"/>
                <a:gd name="connsiteY10" fmla="*/ 43158 h 57253"/>
                <a:gd name="connsiteX11" fmla="*/ 6191 w 30861"/>
                <a:gd name="connsiteY11" fmla="*/ 48301 h 57253"/>
                <a:gd name="connsiteX12" fmla="*/ 2381 w 30861"/>
                <a:gd name="connsiteY12" fmla="*/ 57159 h 57253"/>
                <a:gd name="connsiteX13" fmla="*/ 0 w 30861"/>
                <a:gd name="connsiteY13" fmla="*/ 56207 h 5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" h="57253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3" name="Freeform: Shape 479">
              <a:extLst>
                <a:ext uri="{FF2B5EF4-FFF2-40B4-BE49-F238E27FC236}">
                  <a16:creationId xmlns:a16="http://schemas.microsoft.com/office/drawing/2014/main" id="{585DB374-48C4-4A02-824B-CE8CB81A6D03}"/>
                </a:ext>
              </a:extLst>
            </p:cNvPr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>
                <a:gd name="connsiteX0" fmla="*/ 16538 w 24295"/>
                <a:gd name="connsiteY0" fmla="*/ 66711 h 67746"/>
                <a:gd name="connsiteX1" fmla="*/ 8156 w 24295"/>
                <a:gd name="connsiteY1" fmla="*/ 43946 h 67746"/>
                <a:gd name="connsiteX2" fmla="*/ 536 w 24295"/>
                <a:gd name="connsiteY2" fmla="*/ 3084 h 67746"/>
                <a:gd name="connsiteX3" fmla="*/ 536 w 24295"/>
                <a:gd name="connsiteY3" fmla="*/ 131 h 67746"/>
                <a:gd name="connsiteX4" fmla="*/ 5870 w 24295"/>
                <a:gd name="connsiteY4" fmla="*/ 3275 h 67746"/>
                <a:gd name="connsiteX5" fmla="*/ 12443 w 24295"/>
                <a:gd name="connsiteY5" fmla="*/ 28420 h 67746"/>
                <a:gd name="connsiteX6" fmla="*/ 21587 w 24295"/>
                <a:gd name="connsiteY6" fmla="*/ 55186 h 67746"/>
                <a:gd name="connsiteX7" fmla="*/ 23396 w 24295"/>
                <a:gd name="connsiteY7" fmla="*/ 61377 h 67746"/>
                <a:gd name="connsiteX8" fmla="*/ 23015 w 24295"/>
                <a:gd name="connsiteY8" fmla="*/ 67378 h 67746"/>
                <a:gd name="connsiteX9" fmla="*/ 16538 w 24295"/>
                <a:gd name="connsiteY9" fmla="*/ 66711 h 6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5" h="67746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4" name="Freeform: Shape 480">
              <a:extLst>
                <a:ext uri="{FF2B5EF4-FFF2-40B4-BE49-F238E27FC236}">
                  <a16:creationId xmlns:a16="http://schemas.microsoft.com/office/drawing/2014/main" id="{8EABCE53-FC10-40BF-A8D8-06AE8F97498C}"/>
                </a:ext>
              </a:extLst>
            </p:cNvPr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>
                <a:gd name="connsiteX0" fmla="*/ 0 w 37591"/>
                <a:gd name="connsiteY0" fmla="*/ 10932 h 50142"/>
                <a:gd name="connsiteX1" fmla="*/ 25908 w 37591"/>
                <a:gd name="connsiteY1" fmla="*/ 645 h 50142"/>
                <a:gd name="connsiteX2" fmla="*/ 37433 w 37591"/>
                <a:gd name="connsiteY2" fmla="*/ 9503 h 50142"/>
                <a:gd name="connsiteX3" fmla="*/ 31528 w 37591"/>
                <a:gd name="connsiteY3" fmla="*/ 42174 h 50142"/>
                <a:gd name="connsiteX4" fmla="*/ 30194 w 37591"/>
                <a:gd name="connsiteY4" fmla="*/ 49794 h 50142"/>
                <a:gd name="connsiteX5" fmla="*/ 26194 w 37591"/>
                <a:gd name="connsiteY5" fmla="*/ 48079 h 50142"/>
                <a:gd name="connsiteX6" fmla="*/ 25813 w 37591"/>
                <a:gd name="connsiteY6" fmla="*/ 41507 h 50142"/>
                <a:gd name="connsiteX7" fmla="*/ 27813 w 37591"/>
                <a:gd name="connsiteY7" fmla="*/ 33792 h 50142"/>
                <a:gd name="connsiteX8" fmla="*/ 30194 w 37591"/>
                <a:gd name="connsiteY8" fmla="*/ 28172 h 50142"/>
                <a:gd name="connsiteX9" fmla="*/ 31337 w 37591"/>
                <a:gd name="connsiteY9" fmla="*/ 16837 h 50142"/>
                <a:gd name="connsiteX10" fmla="*/ 30194 w 37591"/>
                <a:gd name="connsiteY10" fmla="*/ 12456 h 50142"/>
                <a:gd name="connsiteX11" fmla="*/ 23336 w 37591"/>
                <a:gd name="connsiteY11" fmla="*/ 8551 h 50142"/>
                <a:gd name="connsiteX12" fmla="*/ 0 w 37591"/>
                <a:gd name="connsiteY12" fmla="*/ 10932 h 5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591" h="50142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5" name="Freeform: Shape 481">
              <a:extLst>
                <a:ext uri="{FF2B5EF4-FFF2-40B4-BE49-F238E27FC236}">
                  <a16:creationId xmlns:a16="http://schemas.microsoft.com/office/drawing/2014/main" id="{3DBF59F2-B197-494C-AC47-B73FCA5C5142}"/>
                </a:ext>
              </a:extLst>
            </p:cNvPr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>
                <a:gd name="connsiteX0" fmla="*/ 18440 w 50790"/>
                <a:gd name="connsiteY0" fmla="*/ 7810 h 20783"/>
                <a:gd name="connsiteX1" fmla="*/ 49206 w 50790"/>
                <a:gd name="connsiteY1" fmla="*/ 0 h 20783"/>
                <a:gd name="connsiteX2" fmla="*/ 50730 w 50790"/>
                <a:gd name="connsiteY2" fmla="*/ 10192 h 20783"/>
                <a:gd name="connsiteX3" fmla="*/ 44920 w 50790"/>
                <a:gd name="connsiteY3" fmla="*/ 12002 h 20783"/>
                <a:gd name="connsiteX4" fmla="*/ 36157 w 50790"/>
                <a:gd name="connsiteY4" fmla="*/ 11049 h 20783"/>
                <a:gd name="connsiteX5" fmla="*/ 27584 w 50790"/>
                <a:gd name="connsiteY5" fmla="*/ 15621 h 20783"/>
                <a:gd name="connsiteX6" fmla="*/ 15392 w 50790"/>
                <a:gd name="connsiteY6" fmla="*/ 18193 h 20783"/>
                <a:gd name="connsiteX7" fmla="*/ 7487 w 50790"/>
                <a:gd name="connsiteY7" fmla="*/ 20479 h 20783"/>
                <a:gd name="connsiteX8" fmla="*/ 3391 w 50790"/>
                <a:gd name="connsiteY8" fmla="*/ 20288 h 20783"/>
                <a:gd name="connsiteX9" fmla="*/ 57 w 50790"/>
                <a:gd name="connsiteY9" fmla="*/ 14383 h 20783"/>
                <a:gd name="connsiteX10" fmla="*/ 914 w 50790"/>
                <a:gd name="connsiteY10" fmla="*/ 12097 h 20783"/>
                <a:gd name="connsiteX11" fmla="*/ 18440 w 50790"/>
                <a:gd name="connsiteY11" fmla="*/ 7810 h 2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90" h="20783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6" name="Freeform: Shape 482">
              <a:extLst>
                <a:ext uri="{FF2B5EF4-FFF2-40B4-BE49-F238E27FC236}">
                  <a16:creationId xmlns:a16="http://schemas.microsoft.com/office/drawing/2014/main" id="{32FBE238-06A3-4F3A-B4E6-CFA76AEB6B5F}"/>
                </a:ext>
              </a:extLst>
            </p:cNvPr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>
                <a:gd name="connsiteX0" fmla="*/ 52037 w 55370"/>
                <a:gd name="connsiteY0" fmla="*/ 23622 h 24376"/>
                <a:gd name="connsiteX1" fmla="*/ 13746 w 55370"/>
                <a:gd name="connsiteY1" fmla="*/ 22193 h 24376"/>
                <a:gd name="connsiteX2" fmla="*/ 30 w 55370"/>
                <a:gd name="connsiteY2" fmla="*/ 12763 h 24376"/>
                <a:gd name="connsiteX3" fmla="*/ 10889 w 55370"/>
                <a:gd name="connsiteY3" fmla="*/ 0 h 24376"/>
                <a:gd name="connsiteX4" fmla="*/ 12032 w 55370"/>
                <a:gd name="connsiteY4" fmla="*/ 857 h 24376"/>
                <a:gd name="connsiteX5" fmla="*/ 7745 w 55370"/>
                <a:gd name="connsiteY5" fmla="*/ 9334 h 24376"/>
                <a:gd name="connsiteX6" fmla="*/ 6983 w 55370"/>
                <a:gd name="connsiteY6" fmla="*/ 11811 h 24376"/>
                <a:gd name="connsiteX7" fmla="*/ 19747 w 55370"/>
                <a:gd name="connsiteY7" fmla="*/ 16573 h 24376"/>
                <a:gd name="connsiteX8" fmla="*/ 43083 w 55370"/>
                <a:gd name="connsiteY8" fmla="*/ 17907 h 24376"/>
                <a:gd name="connsiteX9" fmla="*/ 55370 w 55370"/>
                <a:gd name="connsiteY9" fmla="*/ 23050 h 24376"/>
                <a:gd name="connsiteX10" fmla="*/ 52037 w 55370"/>
                <a:gd name="connsiteY10" fmla="*/ 23622 h 2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0" h="24376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7" name="Freeform: Shape 483">
              <a:extLst>
                <a:ext uri="{FF2B5EF4-FFF2-40B4-BE49-F238E27FC236}">
                  <a16:creationId xmlns:a16="http://schemas.microsoft.com/office/drawing/2014/main" id="{EE3A4D84-9FAB-4CE5-A0E3-D6F26850DAA2}"/>
                </a:ext>
              </a:extLst>
            </p:cNvPr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>
                <a:gd name="connsiteX0" fmla="*/ 0 w 46864"/>
                <a:gd name="connsiteY0" fmla="*/ 20935 h 23328"/>
                <a:gd name="connsiteX1" fmla="*/ 40958 w 46864"/>
                <a:gd name="connsiteY1" fmla="*/ 742 h 23328"/>
                <a:gd name="connsiteX2" fmla="*/ 45911 w 46864"/>
                <a:gd name="connsiteY2" fmla="*/ 171 h 23328"/>
                <a:gd name="connsiteX3" fmla="*/ 45244 w 46864"/>
                <a:gd name="connsiteY3" fmla="*/ 6267 h 23328"/>
                <a:gd name="connsiteX4" fmla="*/ 39719 w 46864"/>
                <a:gd name="connsiteY4" fmla="*/ 9505 h 23328"/>
                <a:gd name="connsiteX5" fmla="*/ 25622 w 46864"/>
                <a:gd name="connsiteY5" fmla="*/ 13696 h 23328"/>
                <a:gd name="connsiteX6" fmla="*/ 5334 w 46864"/>
                <a:gd name="connsiteY6" fmla="*/ 23316 h 23328"/>
                <a:gd name="connsiteX7" fmla="*/ 762 w 46864"/>
                <a:gd name="connsiteY7" fmla="*/ 21697 h 23328"/>
                <a:gd name="connsiteX8" fmla="*/ 0 w 46864"/>
                <a:gd name="connsiteY8" fmla="*/ 20935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4" h="23328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8" name="Freeform: Shape 484">
              <a:extLst>
                <a:ext uri="{FF2B5EF4-FFF2-40B4-BE49-F238E27FC236}">
                  <a16:creationId xmlns:a16="http://schemas.microsoft.com/office/drawing/2014/main" id="{533D07C1-AF3C-4205-8499-D5FA8AE62646}"/>
                </a:ext>
              </a:extLst>
            </p:cNvPr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>
                <a:gd name="connsiteX0" fmla="*/ 0 w 43338"/>
                <a:gd name="connsiteY0" fmla="*/ 6858 h 11318"/>
                <a:gd name="connsiteX1" fmla="*/ 43339 w 43338"/>
                <a:gd name="connsiteY1" fmla="*/ 0 h 11318"/>
                <a:gd name="connsiteX2" fmla="*/ 21622 w 43338"/>
                <a:gd name="connsiteY2" fmla="*/ 11239 h 11318"/>
                <a:gd name="connsiteX3" fmla="*/ 0 w 43338"/>
                <a:gd name="connsiteY3" fmla="*/ 6858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" h="11318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9" name="Freeform: Shape 485">
              <a:extLst>
                <a:ext uri="{FF2B5EF4-FFF2-40B4-BE49-F238E27FC236}">
                  <a16:creationId xmlns:a16="http://schemas.microsoft.com/office/drawing/2014/main" id="{8C0059B5-9F20-48FC-807C-BF43A6614186}"/>
                </a:ext>
              </a:extLst>
            </p:cNvPr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>
                <a:gd name="connsiteX0" fmla="*/ 28289 w 28384"/>
                <a:gd name="connsiteY0" fmla="*/ 3620 h 24955"/>
                <a:gd name="connsiteX1" fmla="*/ 28384 w 28384"/>
                <a:gd name="connsiteY1" fmla="*/ 5620 h 24955"/>
                <a:gd name="connsiteX2" fmla="*/ 11144 w 28384"/>
                <a:gd name="connsiteY2" fmla="*/ 17812 h 24955"/>
                <a:gd name="connsiteX3" fmla="*/ 5429 w 28384"/>
                <a:gd name="connsiteY3" fmla="*/ 24194 h 24955"/>
                <a:gd name="connsiteX4" fmla="*/ 2477 w 28384"/>
                <a:gd name="connsiteY4" fmla="*/ 24765 h 24955"/>
                <a:gd name="connsiteX5" fmla="*/ 0 w 28384"/>
                <a:gd name="connsiteY5" fmla="*/ 20765 h 24955"/>
                <a:gd name="connsiteX6" fmla="*/ 17621 w 28384"/>
                <a:gd name="connsiteY6" fmla="*/ 2667 h 24955"/>
                <a:gd name="connsiteX7" fmla="*/ 23432 w 28384"/>
                <a:gd name="connsiteY7" fmla="*/ 0 h 24955"/>
                <a:gd name="connsiteX8" fmla="*/ 28289 w 28384"/>
                <a:gd name="connsiteY8" fmla="*/ 3620 h 2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84" h="24955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0" name="Freeform: Shape 486">
              <a:extLst>
                <a:ext uri="{FF2B5EF4-FFF2-40B4-BE49-F238E27FC236}">
                  <a16:creationId xmlns:a16="http://schemas.microsoft.com/office/drawing/2014/main" id="{54E3FCA5-F5C9-4CD4-904E-813EAC3A8219}"/>
                </a:ext>
              </a:extLst>
            </p:cNvPr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>
                <a:gd name="connsiteX0" fmla="*/ 10478 w 19240"/>
                <a:gd name="connsiteY0" fmla="*/ 11430 h 30098"/>
                <a:gd name="connsiteX1" fmla="*/ 19241 w 19240"/>
                <a:gd name="connsiteY1" fmla="*/ 0 h 30098"/>
                <a:gd name="connsiteX2" fmla="*/ 6191 w 19240"/>
                <a:gd name="connsiteY2" fmla="*/ 30099 h 30098"/>
                <a:gd name="connsiteX3" fmla="*/ 762 w 19240"/>
                <a:gd name="connsiteY3" fmla="*/ 27813 h 30098"/>
                <a:gd name="connsiteX4" fmla="*/ 191 w 19240"/>
                <a:gd name="connsiteY4" fmla="*/ 23432 h 30098"/>
                <a:gd name="connsiteX5" fmla="*/ 2476 w 19240"/>
                <a:gd name="connsiteY5" fmla="*/ 19622 h 30098"/>
                <a:gd name="connsiteX6" fmla="*/ 10478 w 19240"/>
                <a:gd name="connsiteY6" fmla="*/ 11430 h 3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" h="30098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1" name="Freeform: Shape 487">
              <a:extLst>
                <a:ext uri="{FF2B5EF4-FFF2-40B4-BE49-F238E27FC236}">
                  <a16:creationId xmlns:a16="http://schemas.microsoft.com/office/drawing/2014/main" id="{8AD4C814-7818-4D29-8821-7E500D397950}"/>
                </a:ext>
              </a:extLst>
            </p:cNvPr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>
                <a:gd name="connsiteX0" fmla="*/ 7151 w 19545"/>
                <a:gd name="connsiteY0" fmla="*/ 0 h 13592"/>
                <a:gd name="connsiteX1" fmla="*/ 10008 w 19545"/>
                <a:gd name="connsiteY1" fmla="*/ 2191 h 13592"/>
                <a:gd name="connsiteX2" fmla="*/ 18962 w 19545"/>
                <a:gd name="connsiteY2" fmla="*/ 8954 h 13592"/>
                <a:gd name="connsiteX3" fmla="*/ 19057 w 19545"/>
                <a:gd name="connsiteY3" fmla="*/ 11906 h 13592"/>
                <a:gd name="connsiteX4" fmla="*/ 11342 w 19545"/>
                <a:gd name="connsiteY4" fmla="*/ 13240 h 13592"/>
                <a:gd name="connsiteX5" fmla="*/ 3150 w 19545"/>
                <a:gd name="connsiteY5" fmla="*/ 9811 h 13592"/>
                <a:gd name="connsiteX6" fmla="*/ 7151 w 19545"/>
                <a:gd name="connsiteY6" fmla="*/ 0 h 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45" h="13592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2" name="Freeform: Shape 488">
              <a:extLst>
                <a:ext uri="{FF2B5EF4-FFF2-40B4-BE49-F238E27FC236}">
                  <a16:creationId xmlns:a16="http://schemas.microsoft.com/office/drawing/2014/main" id="{106EF762-6C91-4E74-90E2-924638B00764}"/>
                </a:ext>
              </a:extLst>
            </p:cNvPr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>
                <a:gd name="connsiteX0" fmla="*/ 0 w 27908"/>
                <a:gd name="connsiteY0" fmla="*/ 5771 h 10628"/>
                <a:gd name="connsiteX1" fmla="*/ 3048 w 27908"/>
                <a:gd name="connsiteY1" fmla="*/ 5199 h 10628"/>
                <a:gd name="connsiteX2" fmla="*/ 12192 w 27908"/>
                <a:gd name="connsiteY2" fmla="*/ 151 h 10628"/>
                <a:gd name="connsiteX3" fmla="*/ 21717 w 27908"/>
                <a:gd name="connsiteY3" fmla="*/ 913 h 10628"/>
                <a:gd name="connsiteX4" fmla="*/ 27908 w 27908"/>
                <a:gd name="connsiteY4" fmla="*/ 7866 h 10628"/>
                <a:gd name="connsiteX5" fmla="*/ 27622 w 27908"/>
                <a:gd name="connsiteY5" fmla="*/ 10628 h 10628"/>
                <a:gd name="connsiteX6" fmla="*/ 0 w 27908"/>
                <a:gd name="connsiteY6" fmla="*/ 5771 h 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08" h="10628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3" name="Freeform: Shape 489">
              <a:extLst>
                <a:ext uri="{FF2B5EF4-FFF2-40B4-BE49-F238E27FC236}">
                  <a16:creationId xmlns:a16="http://schemas.microsoft.com/office/drawing/2014/main" id="{DB637461-A3CD-4CD2-8A65-2D95916AE8CB}"/>
                </a:ext>
              </a:extLst>
            </p:cNvPr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>
                <a:gd name="connsiteX0" fmla="*/ 1379 w 21762"/>
                <a:gd name="connsiteY0" fmla="*/ 0 h 18044"/>
                <a:gd name="connsiteX1" fmla="*/ 21763 w 21762"/>
                <a:gd name="connsiteY1" fmla="*/ 16478 h 18044"/>
                <a:gd name="connsiteX2" fmla="*/ 10238 w 21762"/>
                <a:gd name="connsiteY2" fmla="*/ 15240 h 18044"/>
                <a:gd name="connsiteX3" fmla="*/ 7571 w 21762"/>
                <a:gd name="connsiteY3" fmla="*/ 13811 h 18044"/>
                <a:gd name="connsiteX4" fmla="*/ 2618 w 21762"/>
                <a:gd name="connsiteY4" fmla="*/ 10478 h 18044"/>
                <a:gd name="connsiteX5" fmla="*/ 1094 w 21762"/>
                <a:gd name="connsiteY5" fmla="*/ 7906 h 18044"/>
                <a:gd name="connsiteX6" fmla="*/ 617 w 21762"/>
                <a:gd name="connsiteY6" fmla="*/ 762 h 18044"/>
                <a:gd name="connsiteX7" fmla="*/ 1379 w 21762"/>
                <a:gd name="connsiteY7" fmla="*/ 0 h 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2" h="18044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4" name="Freeform: Shape 490">
              <a:extLst>
                <a:ext uri="{FF2B5EF4-FFF2-40B4-BE49-F238E27FC236}">
                  <a16:creationId xmlns:a16="http://schemas.microsoft.com/office/drawing/2014/main" id="{767EC3AD-44F2-4191-B457-1D382DC98879}"/>
                </a:ext>
              </a:extLst>
            </p:cNvPr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>
                <a:gd name="connsiteX0" fmla="*/ 2861 w 18482"/>
                <a:gd name="connsiteY0" fmla="*/ 2572 h 13906"/>
                <a:gd name="connsiteX1" fmla="*/ 3052 w 18482"/>
                <a:gd name="connsiteY1" fmla="*/ 0 h 13906"/>
                <a:gd name="connsiteX2" fmla="*/ 18482 w 18482"/>
                <a:gd name="connsiteY2" fmla="*/ 13907 h 13906"/>
                <a:gd name="connsiteX3" fmla="*/ 12100 w 18482"/>
                <a:gd name="connsiteY3" fmla="*/ 11621 h 13906"/>
                <a:gd name="connsiteX4" fmla="*/ 4 w 18482"/>
                <a:gd name="connsiteY4" fmla="*/ 5905 h 13906"/>
                <a:gd name="connsiteX5" fmla="*/ 2861 w 18482"/>
                <a:gd name="connsiteY5" fmla="*/ 2572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2" h="13906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5" name="Freeform: Shape 491">
              <a:extLst>
                <a:ext uri="{FF2B5EF4-FFF2-40B4-BE49-F238E27FC236}">
                  <a16:creationId xmlns:a16="http://schemas.microsoft.com/office/drawing/2014/main" id="{6A88ACCC-B197-4321-BA89-7500FCEA7288}"/>
                </a:ext>
              </a:extLst>
            </p:cNvPr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>
                <a:gd name="connsiteX0" fmla="*/ 9144 w 13929"/>
                <a:gd name="connsiteY0" fmla="*/ 5100 h 13283"/>
                <a:gd name="connsiteX1" fmla="*/ 13907 w 13929"/>
                <a:gd name="connsiteY1" fmla="*/ 7767 h 13283"/>
                <a:gd name="connsiteX2" fmla="*/ 13145 w 13929"/>
                <a:gd name="connsiteY2" fmla="*/ 9577 h 13283"/>
                <a:gd name="connsiteX3" fmla="*/ 2286 w 13929"/>
                <a:gd name="connsiteY3" fmla="*/ 9767 h 13283"/>
                <a:gd name="connsiteX4" fmla="*/ 0 w 13929"/>
                <a:gd name="connsiteY4" fmla="*/ 5195 h 13283"/>
                <a:gd name="connsiteX5" fmla="*/ 9144 w 13929"/>
                <a:gd name="connsiteY5" fmla="*/ 5100 h 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29" h="13283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6" name="Freeform: Shape 492">
              <a:extLst>
                <a:ext uri="{FF2B5EF4-FFF2-40B4-BE49-F238E27FC236}">
                  <a16:creationId xmlns:a16="http://schemas.microsoft.com/office/drawing/2014/main" id="{CB46B91A-E422-4905-9457-7CF5E7CAB43F}"/>
                </a:ext>
              </a:extLst>
            </p:cNvPr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>
                <a:gd name="connsiteX0" fmla="*/ 5334 w 21883"/>
                <a:gd name="connsiteY0" fmla="*/ 9811 h 10340"/>
                <a:gd name="connsiteX1" fmla="*/ 0 w 21883"/>
                <a:gd name="connsiteY1" fmla="*/ 9525 h 10340"/>
                <a:gd name="connsiteX2" fmla="*/ 20669 w 21883"/>
                <a:gd name="connsiteY2" fmla="*/ 0 h 10340"/>
                <a:gd name="connsiteX3" fmla="*/ 21526 w 21883"/>
                <a:gd name="connsiteY3" fmla="*/ 762 h 10340"/>
                <a:gd name="connsiteX4" fmla="*/ 21526 w 21883"/>
                <a:gd name="connsiteY4" fmla="*/ 4001 h 10340"/>
                <a:gd name="connsiteX5" fmla="*/ 5334 w 21883"/>
                <a:gd name="connsiteY5" fmla="*/ 9811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83" h="1034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4" name="Freeform: Shape 493">
              <a:extLst>
                <a:ext uri="{FF2B5EF4-FFF2-40B4-BE49-F238E27FC236}">
                  <a16:creationId xmlns:a16="http://schemas.microsoft.com/office/drawing/2014/main" id="{21528390-CD80-49F0-A02F-84A7F1F3C801}"/>
                </a:ext>
              </a:extLst>
            </p:cNvPr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>
                <a:gd name="connsiteX0" fmla="*/ 7048 w 17907"/>
                <a:gd name="connsiteY0" fmla="*/ 192 h 5058"/>
                <a:gd name="connsiteX1" fmla="*/ 17907 w 17907"/>
                <a:gd name="connsiteY1" fmla="*/ 1 h 5058"/>
                <a:gd name="connsiteX2" fmla="*/ 0 w 17907"/>
                <a:gd name="connsiteY2" fmla="*/ 192 h 5058"/>
                <a:gd name="connsiteX3" fmla="*/ 7048 w 17907"/>
                <a:gd name="connsiteY3" fmla="*/ 192 h 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" h="5058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5" name="Freeform: Shape 494">
              <a:extLst>
                <a:ext uri="{FF2B5EF4-FFF2-40B4-BE49-F238E27FC236}">
                  <a16:creationId xmlns:a16="http://schemas.microsoft.com/office/drawing/2014/main" id="{DCD96F86-34A6-4F04-869B-AA753AC4019B}"/>
                </a:ext>
              </a:extLst>
            </p:cNvPr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>
                <a:gd name="connsiteX0" fmla="*/ 1224 w 15320"/>
                <a:gd name="connsiteY0" fmla="*/ 0 h 10454"/>
                <a:gd name="connsiteX1" fmla="*/ 13035 w 15320"/>
                <a:gd name="connsiteY1" fmla="*/ 4382 h 10454"/>
                <a:gd name="connsiteX2" fmla="*/ 15321 w 15320"/>
                <a:gd name="connsiteY2" fmla="*/ 6477 h 10454"/>
                <a:gd name="connsiteX3" fmla="*/ 14749 w 15320"/>
                <a:gd name="connsiteY3" fmla="*/ 7049 h 10454"/>
                <a:gd name="connsiteX4" fmla="*/ 12654 w 15320"/>
                <a:gd name="connsiteY4" fmla="*/ 9144 h 10454"/>
                <a:gd name="connsiteX5" fmla="*/ 5510 w 15320"/>
                <a:gd name="connsiteY5" fmla="*/ 9620 h 10454"/>
                <a:gd name="connsiteX6" fmla="*/ 176 w 15320"/>
                <a:gd name="connsiteY6" fmla="*/ 4286 h 10454"/>
                <a:gd name="connsiteX7" fmla="*/ 1224 w 15320"/>
                <a:gd name="connsiteY7" fmla="*/ 0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20" h="10454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6" name="Freeform: Shape 495">
              <a:extLst>
                <a:ext uri="{FF2B5EF4-FFF2-40B4-BE49-F238E27FC236}">
                  <a16:creationId xmlns:a16="http://schemas.microsoft.com/office/drawing/2014/main" id="{CB3AE5D4-9033-4E70-863C-405D2F408EBB}"/>
                </a:ext>
              </a:extLst>
            </p:cNvPr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>
                <a:gd name="connsiteX0" fmla="*/ 4477 w 6858"/>
                <a:gd name="connsiteY0" fmla="*/ 164 h 9022"/>
                <a:gd name="connsiteX1" fmla="*/ 6858 w 6858"/>
                <a:gd name="connsiteY1" fmla="*/ 259 h 9022"/>
                <a:gd name="connsiteX2" fmla="*/ 0 w 6858"/>
                <a:gd name="connsiteY2" fmla="*/ 9022 h 9022"/>
                <a:gd name="connsiteX3" fmla="*/ 2286 w 6858"/>
                <a:gd name="connsiteY3" fmla="*/ 2545 h 9022"/>
                <a:gd name="connsiteX4" fmla="*/ 4477 w 6858"/>
                <a:gd name="connsiteY4" fmla="*/ 164 h 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" h="9022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7" name="Freeform: Shape 496">
              <a:extLst>
                <a:ext uri="{FF2B5EF4-FFF2-40B4-BE49-F238E27FC236}">
                  <a16:creationId xmlns:a16="http://schemas.microsoft.com/office/drawing/2014/main" id="{F274F043-F5E1-4A1E-A6B9-3FABE2A5E6A7}"/>
                </a:ext>
              </a:extLst>
            </p:cNvPr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>
                <a:gd name="connsiteX0" fmla="*/ 25378 w 36807"/>
                <a:gd name="connsiteY0" fmla="*/ 348 h 33462"/>
                <a:gd name="connsiteX1" fmla="*/ 36808 w 36807"/>
                <a:gd name="connsiteY1" fmla="*/ 7206 h 33462"/>
                <a:gd name="connsiteX2" fmla="*/ 34522 w 36807"/>
                <a:gd name="connsiteY2" fmla="*/ 11778 h 33462"/>
                <a:gd name="connsiteX3" fmla="*/ 27664 w 36807"/>
                <a:gd name="connsiteY3" fmla="*/ 11778 h 33462"/>
                <a:gd name="connsiteX4" fmla="*/ 22901 w 36807"/>
                <a:gd name="connsiteY4" fmla="*/ 4635 h 33462"/>
                <a:gd name="connsiteX5" fmla="*/ 14710 w 36807"/>
                <a:gd name="connsiteY5" fmla="*/ 26256 h 33462"/>
                <a:gd name="connsiteX6" fmla="*/ 4804 w 36807"/>
                <a:gd name="connsiteY6" fmla="*/ 32448 h 33462"/>
                <a:gd name="connsiteX7" fmla="*/ 232 w 36807"/>
                <a:gd name="connsiteY7" fmla="*/ 30161 h 33462"/>
                <a:gd name="connsiteX8" fmla="*/ 2994 w 36807"/>
                <a:gd name="connsiteY8" fmla="*/ 25494 h 33462"/>
                <a:gd name="connsiteX9" fmla="*/ 6137 w 36807"/>
                <a:gd name="connsiteY9" fmla="*/ 16255 h 33462"/>
                <a:gd name="connsiteX10" fmla="*/ 10805 w 36807"/>
                <a:gd name="connsiteY10" fmla="*/ 6825 h 33462"/>
                <a:gd name="connsiteX11" fmla="*/ 16329 w 36807"/>
                <a:gd name="connsiteY11" fmla="*/ 1491 h 33462"/>
                <a:gd name="connsiteX12" fmla="*/ 25378 w 36807"/>
                <a:gd name="connsiteY12" fmla="*/ 348 h 3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7" h="33462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8" name="Freeform: Shape 497">
              <a:extLst>
                <a:ext uri="{FF2B5EF4-FFF2-40B4-BE49-F238E27FC236}">
                  <a16:creationId xmlns:a16="http://schemas.microsoft.com/office/drawing/2014/main" id="{FDF54FEB-8B01-4EDE-85D5-C767FF70787F}"/>
                </a:ext>
              </a:extLst>
            </p:cNvPr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>
                <a:gd name="connsiteX0" fmla="*/ 22765 w 22764"/>
                <a:gd name="connsiteY0" fmla="*/ 104 h 11318"/>
                <a:gd name="connsiteX1" fmla="*/ 0 w 22764"/>
                <a:gd name="connsiteY1" fmla="*/ 10963 h 11318"/>
                <a:gd name="connsiteX2" fmla="*/ 22765 w 22764"/>
                <a:gd name="connsiteY2" fmla="*/ 104 h 11318"/>
                <a:gd name="connsiteX3" fmla="*/ 22765 w 22764"/>
                <a:gd name="connsiteY3" fmla="*/ 104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" h="11318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9" name="Freeform: Shape 498">
              <a:extLst>
                <a:ext uri="{FF2B5EF4-FFF2-40B4-BE49-F238E27FC236}">
                  <a16:creationId xmlns:a16="http://schemas.microsoft.com/office/drawing/2014/main" id="{60355785-8EB8-4789-A25C-D533E660FAB0}"/>
                </a:ext>
              </a:extLst>
            </p:cNvPr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>
                <a:gd name="connsiteX0" fmla="*/ 0 w 12304"/>
                <a:gd name="connsiteY0" fmla="*/ 3978 h 8472"/>
                <a:gd name="connsiteX1" fmla="*/ 6858 w 12304"/>
                <a:gd name="connsiteY1" fmla="*/ 3978 h 8472"/>
                <a:gd name="connsiteX2" fmla="*/ 12287 w 12304"/>
                <a:gd name="connsiteY2" fmla="*/ 5978 h 8472"/>
                <a:gd name="connsiteX3" fmla="*/ 7334 w 12304"/>
                <a:gd name="connsiteY3" fmla="*/ 8169 h 8472"/>
                <a:gd name="connsiteX4" fmla="*/ 0 w 12304"/>
                <a:gd name="connsiteY4" fmla="*/ 3978 h 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4" h="8472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0" name="Freeform: Shape 499">
              <a:extLst>
                <a:ext uri="{FF2B5EF4-FFF2-40B4-BE49-F238E27FC236}">
                  <a16:creationId xmlns:a16="http://schemas.microsoft.com/office/drawing/2014/main" id="{15B51C13-6054-4CD0-9689-C877CB33B478}"/>
                </a:ext>
              </a:extLst>
            </p:cNvPr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>
                <a:gd name="connsiteX0" fmla="*/ 8334 w 8334"/>
                <a:gd name="connsiteY0" fmla="*/ 2732 h 6024"/>
                <a:gd name="connsiteX1" fmla="*/ 5858 w 8334"/>
                <a:gd name="connsiteY1" fmla="*/ 5971 h 6024"/>
                <a:gd name="connsiteX2" fmla="*/ 143 w 8334"/>
                <a:gd name="connsiteY2" fmla="*/ 3209 h 6024"/>
                <a:gd name="connsiteX3" fmla="*/ 2714 w 8334"/>
                <a:gd name="connsiteY3" fmla="*/ 256 h 6024"/>
                <a:gd name="connsiteX4" fmla="*/ 8334 w 8334"/>
                <a:gd name="connsiteY4" fmla="*/ 2732 h 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" h="6024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1" name="Freeform: Shape 500">
              <a:extLst>
                <a:ext uri="{FF2B5EF4-FFF2-40B4-BE49-F238E27FC236}">
                  <a16:creationId xmlns:a16="http://schemas.microsoft.com/office/drawing/2014/main" id="{986321F7-F4A6-4FFC-BC23-5DE437248C18}"/>
                </a:ext>
              </a:extLst>
            </p:cNvPr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>
                <a:gd name="connsiteX0" fmla="*/ 72369 w 74261"/>
                <a:gd name="connsiteY0" fmla="*/ 15376 h 54142"/>
                <a:gd name="connsiteX1" fmla="*/ 70083 w 74261"/>
                <a:gd name="connsiteY1" fmla="*/ 26806 h 54142"/>
                <a:gd name="connsiteX2" fmla="*/ 48366 w 74261"/>
                <a:gd name="connsiteY2" fmla="*/ 25282 h 54142"/>
                <a:gd name="connsiteX3" fmla="*/ 48747 w 74261"/>
                <a:gd name="connsiteY3" fmla="*/ 25472 h 54142"/>
                <a:gd name="connsiteX4" fmla="*/ 49128 w 74261"/>
                <a:gd name="connsiteY4" fmla="*/ 24520 h 54142"/>
                <a:gd name="connsiteX5" fmla="*/ 60939 w 74261"/>
                <a:gd name="connsiteY5" fmla="*/ 31282 h 54142"/>
                <a:gd name="connsiteX6" fmla="*/ 42651 w 74261"/>
                <a:gd name="connsiteY6" fmla="*/ 49570 h 54142"/>
                <a:gd name="connsiteX7" fmla="*/ 35793 w 74261"/>
                <a:gd name="connsiteY7" fmla="*/ 54142 h 54142"/>
                <a:gd name="connsiteX8" fmla="*/ 38555 w 74261"/>
                <a:gd name="connsiteY8" fmla="*/ 35759 h 54142"/>
                <a:gd name="connsiteX9" fmla="*/ 22077 w 74261"/>
                <a:gd name="connsiteY9" fmla="*/ 44998 h 54142"/>
                <a:gd name="connsiteX10" fmla="*/ 15029 w 74261"/>
                <a:gd name="connsiteY10" fmla="*/ 48046 h 54142"/>
                <a:gd name="connsiteX11" fmla="*/ 6932 w 74261"/>
                <a:gd name="connsiteY11" fmla="*/ 45570 h 54142"/>
                <a:gd name="connsiteX12" fmla="*/ 10076 w 74261"/>
                <a:gd name="connsiteY12" fmla="*/ 38331 h 54142"/>
                <a:gd name="connsiteX13" fmla="*/ 16267 w 74261"/>
                <a:gd name="connsiteY13" fmla="*/ 32330 h 54142"/>
                <a:gd name="connsiteX14" fmla="*/ 2075 w 74261"/>
                <a:gd name="connsiteY14" fmla="*/ 40045 h 54142"/>
                <a:gd name="connsiteX15" fmla="*/ 360 w 74261"/>
                <a:gd name="connsiteY15" fmla="*/ 29663 h 54142"/>
                <a:gd name="connsiteX16" fmla="*/ 1122 w 74261"/>
                <a:gd name="connsiteY16" fmla="*/ 26615 h 54142"/>
                <a:gd name="connsiteX17" fmla="*/ 6170 w 74261"/>
                <a:gd name="connsiteY17" fmla="*/ 18233 h 54142"/>
                <a:gd name="connsiteX18" fmla="*/ 5599 w 74261"/>
                <a:gd name="connsiteY18" fmla="*/ 12518 h 54142"/>
                <a:gd name="connsiteX19" fmla="*/ 10742 w 74261"/>
                <a:gd name="connsiteY19" fmla="*/ 9756 h 54142"/>
                <a:gd name="connsiteX20" fmla="*/ 15886 w 74261"/>
                <a:gd name="connsiteY20" fmla="*/ 12994 h 54142"/>
                <a:gd name="connsiteX21" fmla="*/ 23792 w 74261"/>
                <a:gd name="connsiteY21" fmla="*/ 18805 h 54142"/>
                <a:gd name="connsiteX22" fmla="*/ 25697 w 74261"/>
                <a:gd name="connsiteY22" fmla="*/ 25091 h 54142"/>
                <a:gd name="connsiteX23" fmla="*/ 29030 w 74261"/>
                <a:gd name="connsiteY23" fmla="*/ 26234 h 54142"/>
                <a:gd name="connsiteX24" fmla="*/ 28078 w 74261"/>
                <a:gd name="connsiteY24" fmla="*/ 22329 h 54142"/>
                <a:gd name="connsiteX25" fmla="*/ 28173 w 74261"/>
                <a:gd name="connsiteY25" fmla="*/ 19376 h 54142"/>
                <a:gd name="connsiteX26" fmla="*/ 37222 w 74261"/>
                <a:gd name="connsiteY26" fmla="*/ 9565 h 54142"/>
                <a:gd name="connsiteX27" fmla="*/ 38746 w 74261"/>
                <a:gd name="connsiteY27" fmla="*/ 7184 h 54142"/>
                <a:gd name="connsiteX28" fmla="*/ 47033 w 74261"/>
                <a:gd name="connsiteY28" fmla="*/ 4231 h 54142"/>
                <a:gd name="connsiteX29" fmla="*/ 58653 w 74261"/>
                <a:gd name="connsiteY29" fmla="*/ 40 h 54142"/>
                <a:gd name="connsiteX30" fmla="*/ 66273 w 74261"/>
                <a:gd name="connsiteY30" fmla="*/ 4612 h 54142"/>
                <a:gd name="connsiteX31" fmla="*/ 72369 w 74261"/>
                <a:gd name="connsiteY31" fmla="*/ 15376 h 5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4261" h="54142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2" name="Freeform: Shape 501">
              <a:extLst>
                <a:ext uri="{FF2B5EF4-FFF2-40B4-BE49-F238E27FC236}">
                  <a16:creationId xmlns:a16="http://schemas.microsoft.com/office/drawing/2014/main" id="{B8835E86-5C0F-4031-B0BC-8CEE2BF41AC5}"/>
                </a:ext>
              </a:extLst>
            </p:cNvPr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>
                <a:gd name="connsiteX0" fmla="*/ 9049 w 30384"/>
                <a:gd name="connsiteY0" fmla="*/ 0 h 44897"/>
                <a:gd name="connsiteX1" fmla="*/ 10382 w 30384"/>
                <a:gd name="connsiteY1" fmla="*/ 9906 h 44897"/>
                <a:gd name="connsiteX2" fmla="*/ 30385 w 30384"/>
                <a:gd name="connsiteY2" fmla="*/ 5143 h 44897"/>
                <a:gd name="connsiteX3" fmla="*/ 15526 w 30384"/>
                <a:gd name="connsiteY3" fmla="*/ 15240 h 44897"/>
                <a:gd name="connsiteX4" fmla="*/ 29527 w 30384"/>
                <a:gd name="connsiteY4" fmla="*/ 15907 h 44897"/>
                <a:gd name="connsiteX5" fmla="*/ 29527 w 30384"/>
                <a:gd name="connsiteY5" fmla="*/ 20479 h 44897"/>
                <a:gd name="connsiteX6" fmla="*/ 20383 w 30384"/>
                <a:gd name="connsiteY6" fmla="*/ 31909 h 44897"/>
                <a:gd name="connsiteX7" fmla="*/ 22670 w 30384"/>
                <a:gd name="connsiteY7" fmla="*/ 41053 h 44897"/>
                <a:gd name="connsiteX8" fmla="*/ 17050 w 30384"/>
                <a:gd name="connsiteY8" fmla="*/ 44863 h 44897"/>
                <a:gd name="connsiteX9" fmla="*/ 6667 w 30384"/>
                <a:gd name="connsiteY9" fmla="*/ 27337 h 44897"/>
                <a:gd name="connsiteX10" fmla="*/ 0 w 30384"/>
                <a:gd name="connsiteY10" fmla="*/ 4477 h 44897"/>
                <a:gd name="connsiteX11" fmla="*/ 2191 w 30384"/>
                <a:gd name="connsiteY11" fmla="*/ 2572 h 44897"/>
                <a:gd name="connsiteX12" fmla="*/ 9049 w 30384"/>
                <a:gd name="connsiteY12" fmla="*/ 0 h 4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" h="44897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3" name="Freeform: Shape 502">
              <a:extLst>
                <a:ext uri="{FF2B5EF4-FFF2-40B4-BE49-F238E27FC236}">
                  <a16:creationId xmlns:a16="http://schemas.microsoft.com/office/drawing/2014/main" id="{1D7D7F54-7C38-4070-8DBD-D5DD08DBC96A}"/>
                </a:ext>
              </a:extLst>
            </p:cNvPr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>
                <a:gd name="connsiteX0" fmla="*/ 273 w 17254"/>
                <a:gd name="connsiteY0" fmla="*/ 2713 h 16428"/>
                <a:gd name="connsiteX1" fmla="*/ 7131 w 17254"/>
                <a:gd name="connsiteY1" fmla="*/ 427 h 16428"/>
                <a:gd name="connsiteX2" fmla="*/ 16275 w 17254"/>
                <a:gd name="connsiteY2" fmla="*/ 4999 h 16428"/>
                <a:gd name="connsiteX3" fmla="*/ 13989 w 17254"/>
                <a:gd name="connsiteY3" fmla="*/ 14143 h 16428"/>
                <a:gd name="connsiteX4" fmla="*/ 11703 w 17254"/>
                <a:gd name="connsiteY4" fmla="*/ 16429 h 16428"/>
                <a:gd name="connsiteX5" fmla="*/ 3130 w 17254"/>
                <a:gd name="connsiteY5" fmla="*/ 10618 h 16428"/>
                <a:gd name="connsiteX6" fmla="*/ 273 w 17254"/>
                <a:gd name="connsiteY6" fmla="*/ 2713 h 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4" h="16428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4" name="Freeform: Shape 503">
              <a:extLst>
                <a:ext uri="{FF2B5EF4-FFF2-40B4-BE49-F238E27FC236}">
                  <a16:creationId xmlns:a16="http://schemas.microsoft.com/office/drawing/2014/main" id="{DD39B985-ED21-494C-974D-9347E5193923}"/>
                </a:ext>
              </a:extLst>
            </p:cNvPr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>
                <a:gd name="connsiteX0" fmla="*/ 2519 w 11725"/>
                <a:gd name="connsiteY0" fmla="*/ 11430 h 11429"/>
                <a:gd name="connsiteX1" fmla="*/ 4233 w 11725"/>
                <a:gd name="connsiteY1" fmla="*/ 2477 h 11429"/>
                <a:gd name="connsiteX2" fmla="*/ 11568 w 11725"/>
                <a:gd name="connsiteY2" fmla="*/ 0 h 11429"/>
                <a:gd name="connsiteX3" fmla="*/ 2519 w 11725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" h="11429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5" name="Freeform: Shape 504">
              <a:extLst>
                <a:ext uri="{FF2B5EF4-FFF2-40B4-BE49-F238E27FC236}">
                  <a16:creationId xmlns:a16="http://schemas.microsoft.com/office/drawing/2014/main" id="{C0DEC117-3633-4335-B434-5D38499B247B}"/>
                </a:ext>
              </a:extLst>
            </p:cNvPr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>
                <a:gd name="connsiteX0" fmla="*/ 0 w 8953"/>
                <a:gd name="connsiteY0" fmla="*/ 4572 h 5622"/>
                <a:gd name="connsiteX1" fmla="*/ 6858 w 8953"/>
                <a:gd name="connsiteY1" fmla="*/ 0 h 5622"/>
                <a:gd name="connsiteX2" fmla="*/ 8954 w 8953"/>
                <a:gd name="connsiteY2" fmla="*/ 2191 h 5622"/>
                <a:gd name="connsiteX3" fmla="*/ 6763 w 8953"/>
                <a:gd name="connsiteY3" fmla="*/ 4572 h 5622"/>
                <a:gd name="connsiteX4" fmla="*/ 0 w 8953"/>
                <a:gd name="connsiteY4" fmla="*/ 4572 h 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" h="5622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6" name="Freeform: Shape 505">
              <a:extLst>
                <a:ext uri="{FF2B5EF4-FFF2-40B4-BE49-F238E27FC236}">
                  <a16:creationId xmlns:a16="http://schemas.microsoft.com/office/drawing/2014/main" id="{DCFDA33C-A4B7-4EBD-ABFD-D70EEE2316C0}"/>
                </a:ext>
              </a:extLst>
            </p:cNvPr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>
                <a:gd name="connsiteX0" fmla="*/ 1561 w 8419"/>
                <a:gd name="connsiteY0" fmla="*/ 9144 h 9143"/>
                <a:gd name="connsiteX1" fmla="*/ 3847 w 8419"/>
                <a:gd name="connsiteY1" fmla="*/ 0 h 9143"/>
                <a:gd name="connsiteX2" fmla="*/ 8419 w 8419"/>
                <a:gd name="connsiteY2" fmla="*/ 0 h 9143"/>
                <a:gd name="connsiteX3" fmla="*/ 1561 w 8419"/>
                <a:gd name="connsiteY3" fmla="*/ 9144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" h="9143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7" name="Freeform: Shape 506">
              <a:extLst>
                <a:ext uri="{FF2B5EF4-FFF2-40B4-BE49-F238E27FC236}">
                  <a16:creationId xmlns:a16="http://schemas.microsoft.com/office/drawing/2014/main" id="{0823617D-7AEE-4E67-82C4-8527722EF54F}"/>
                </a:ext>
              </a:extLst>
            </p:cNvPr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>
                <a:gd name="connsiteX0" fmla="*/ 1179 w 47627"/>
                <a:gd name="connsiteY0" fmla="*/ 17196 h 49866"/>
                <a:gd name="connsiteX1" fmla="*/ 1179 w 47627"/>
                <a:gd name="connsiteY1" fmla="*/ 14910 h 49866"/>
                <a:gd name="connsiteX2" fmla="*/ 7370 w 47627"/>
                <a:gd name="connsiteY2" fmla="*/ 6528 h 49866"/>
                <a:gd name="connsiteX3" fmla="*/ 14514 w 47627"/>
                <a:gd name="connsiteY3" fmla="*/ 4242 h 49866"/>
                <a:gd name="connsiteX4" fmla="*/ 21181 w 47627"/>
                <a:gd name="connsiteY4" fmla="*/ 2813 h 49866"/>
                <a:gd name="connsiteX5" fmla="*/ 27849 w 47627"/>
                <a:gd name="connsiteY5" fmla="*/ 337 h 49866"/>
                <a:gd name="connsiteX6" fmla="*/ 29468 w 47627"/>
                <a:gd name="connsiteY6" fmla="*/ 7100 h 49866"/>
                <a:gd name="connsiteX7" fmla="*/ 22324 w 47627"/>
                <a:gd name="connsiteY7" fmla="*/ 16910 h 49866"/>
                <a:gd name="connsiteX8" fmla="*/ 32992 w 47627"/>
                <a:gd name="connsiteY8" fmla="*/ 9767 h 49866"/>
                <a:gd name="connsiteX9" fmla="*/ 38041 w 47627"/>
                <a:gd name="connsiteY9" fmla="*/ 15291 h 49866"/>
                <a:gd name="connsiteX10" fmla="*/ 47089 w 47627"/>
                <a:gd name="connsiteY10" fmla="*/ 28626 h 49866"/>
                <a:gd name="connsiteX11" fmla="*/ 39469 w 47627"/>
                <a:gd name="connsiteY11" fmla="*/ 36151 h 49866"/>
                <a:gd name="connsiteX12" fmla="*/ 35755 w 47627"/>
                <a:gd name="connsiteY12" fmla="*/ 38818 h 49866"/>
                <a:gd name="connsiteX13" fmla="*/ 31278 w 47627"/>
                <a:gd name="connsiteY13" fmla="*/ 39199 h 49866"/>
                <a:gd name="connsiteX14" fmla="*/ 26230 w 47627"/>
                <a:gd name="connsiteY14" fmla="*/ 36437 h 49866"/>
                <a:gd name="connsiteX15" fmla="*/ 20324 w 47627"/>
                <a:gd name="connsiteY15" fmla="*/ 38246 h 49866"/>
                <a:gd name="connsiteX16" fmla="*/ 19943 w 47627"/>
                <a:gd name="connsiteY16" fmla="*/ 45485 h 49866"/>
                <a:gd name="connsiteX17" fmla="*/ 4894 w 47627"/>
                <a:gd name="connsiteY17" fmla="*/ 42818 h 49866"/>
                <a:gd name="connsiteX18" fmla="*/ 322 w 47627"/>
                <a:gd name="connsiteY18" fmla="*/ 28912 h 49866"/>
                <a:gd name="connsiteX19" fmla="*/ 1179 w 47627"/>
                <a:gd name="connsiteY19" fmla="*/ 17196 h 4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7" h="49866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8" name="Freeform: Shape 507">
              <a:extLst>
                <a:ext uri="{FF2B5EF4-FFF2-40B4-BE49-F238E27FC236}">
                  <a16:creationId xmlns:a16="http://schemas.microsoft.com/office/drawing/2014/main" id="{5BDDD833-48C6-4061-8ED2-64A396352681}"/>
                </a:ext>
              </a:extLst>
            </p:cNvPr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>
                <a:gd name="connsiteX0" fmla="*/ 19372 w 19842"/>
                <a:gd name="connsiteY0" fmla="*/ 376 h 17521"/>
                <a:gd name="connsiteX1" fmla="*/ 19467 w 19842"/>
                <a:gd name="connsiteY1" fmla="*/ 2662 h 17521"/>
                <a:gd name="connsiteX2" fmla="*/ 4037 w 19842"/>
                <a:gd name="connsiteY2" fmla="*/ 17521 h 17521"/>
                <a:gd name="connsiteX3" fmla="*/ 1274 w 19842"/>
                <a:gd name="connsiteY3" fmla="*/ 14092 h 17521"/>
                <a:gd name="connsiteX4" fmla="*/ 3560 w 19842"/>
                <a:gd name="connsiteY4" fmla="*/ 4853 h 17521"/>
                <a:gd name="connsiteX5" fmla="*/ 19372 w 19842"/>
                <a:gd name="connsiteY5" fmla="*/ 376 h 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2" h="17521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9" name="Freeform: Shape 508">
              <a:extLst>
                <a:ext uri="{FF2B5EF4-FFF2-40B4-BE49-F238E27FC236}">
                  <a16:creationId xmlns:a16="http://schemas.microsoft.com/office/drawing/2014/main" id="{EE3A0506-924A-4CF8-B331-1B277BA52BFE}"/>
                </a:ext>
              </a:extLst>
            </p:cNvPr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>
                <a:gd name="connsiteX0" fmla="*/ 0 w 25241"/>
                <a:gd name="connsiteY0" fmla="*/ 13716 h 19392"/>
                <a:gd name="connsiteX1" fmla="*/ 16002 w 25241"/>
                <a:gd name="connsiteY1" fmla="*/ 0 h 19392"/>
                <a:gd name="connsiteX2" fmla="*/ 18288 w 25241"/>
                <a:gd name="connsiteY2" fmla="*/ 95 h 19392"/>
                <a:gd name="connsiteX3" fmla="*/ 25146 w 25241"/>
                <a:gd name="connsiteY3" fmla="*/ 11430 h 19392"/>
                <a:gd name="connsiteX4" fmla="*/ 25241 w 25241"/>
                <a:gd name="connsiteY4" fmla="*/ 13716 h 19392"/>
                <a:gd name="connsiteX5" fmla="*/ 14954 w 25241"/>
                <a:gd name="connsiteY5" fmla="*/ 19145 h 19392"/>
                <a:gd name="connsiteX6" fmla="*/ 12002 w 25241"/>
                <a:gd name="connsiteY6" fmla="*/ 19336 h 19392"/>
                <a:gd name="connsiteX7" fmla="*/ 9239 w 25241"/>
                <a:gd name="connsiteY7" fmla="*/ 18383 h 19392"/>
                <a:gd name="connsiteX8" fmla="*/ 0 w 25241"/>
                <a:gd name="connsiteY8" fmla="*/ 13716 h 1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41" h="19392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0" name="Freeform: Shape 509">
              <a:extLst>
                <a:ext uri="{FF2B5EF4-FFF2-40B4-BE49-F238E27FC236}">
                  <a16:creationId xmlns:a16="http://schemas.microsoft.com/office/drawing/2014/main" id="{AA4D419B-CA47-4EBA-89D8-E96FD0D30271}"/>
                </a:ext>
              </a:extLst>
            </p:cNvPr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>
                <a:gd name="connsiteX0" fmla="*/ 4594 w 16023"/>
                <a:gd name="connsiteY0" fmla="*/ 2286 h 20478"/>
                <a:gd name="connsiteX1" fmla="*/ 16024 w 16023"/>
                <a:gd name="connsiteY1" fmla="*/ 4572 h 20478"/>
                <a:gd name="connsiteX2" fmla="*/ 9166 w 16023"/>
                <a:gd name="connsiteY2" fmla="*/ 13716 h 20478"/>
                <a:gd name="connsiteX3" fmla="*/ 2308 w 16023"/>
                <a:gd name="connsiteY3" fmla="*/ 20479 h 20478"/>
                <a:gd name="connsiteX4" fmla="*/ 2308 w 16023"/>
                <a:gd name="connsiteY4" fmla="*/ 0 h 20478"/>
                <a:gd name="connsiteX5" fmla="*/ 4594 w 16023"/>
                <a:gd name="connsiteY5" fmla="*/ 2286 h 2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3" h="20478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4" name="Freeform: Shape 510">
              <a:extLst>
                <a:ext uri="{FF2B5EF4-FFF2-40B4-BE49-F238E27FC236}">
                  <a16:creationId xmlns:a16="http://schemas.microsoft.com/office/drawing/2014/main" id="{88900BEB-17FA-407D-8D8F-E11408CF4280}"/>
                </a:ext>
              </a:extLst>
            </p:cNvPr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>
                <a:gd name="connsiteX0" fmla="*/ 17135 w 17135"/>
                <a:gd name="connsiteY0" fmla="*/ 6122 h 10853"/>
                <a:gd name="connsiteX1" fmla="*/ 1133 w 17135"/>
                <a:gd name="connsiteY1" fmla="*/ 10694 h 10853"/>
                <a:gd name="connsiteX2" fmla="*/ 7515 w 17135"/>
                <a:gd name="connsiteY2" fmla="*/ 1074 h 10853"/>
                <a:gd name="connsiteX3" fmla="*/ 17135 w 17135"/>
                <a:gd name="connsiteY3" fmla="*/ 6122 h 1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5" h="10853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5" name="Freeform: Shape 511">
              <a:extLst>
                <a:ext uri="{FF2B5EF4-FFF2-40B4-BE49-F238E27FC236}">
                  <a16:creationId xmlns:a16="http://schemas.microsoft.com/office/drawing/2014/main" id="{78C40008-62DE-4B42-9352-DFBB9043F5E5}"/>
                </a:ext>
              </a:extLst>
            </p:cNvPr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>
                <a:gd name="connsiteX0" fmla="*/ 8348 w 8347"/>
                <a:gd name="connsiteY0" fmla="*/ 11335 h 11334"/>
                <a:gd name="connsiteX1" fmla="*/ 1490 w 8347"/>
                <a:gd name="connsiteY1" fmla="*/ 0 h 11334"/>
                <a:gd name="connsiteX2" fmla="*/ 5871 w 8347"/>
                <a:gd name="connsiteY2" fmla="*/ 4572 h 11334"/>
                <a:gd name="connsiteX3" fmla="*/ 8348 w 8347"/>
                <a:gd name="connsiteY3" fmla="*/ 11335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11334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6" name="Freeform: Shape 512">
              <a:extLst>
                <a:ext uri="{FF2B5EF4-FFF2-40B4-BE49-F238E27FC236}">
                  <a16:creationId xmlns:a16="http://schemas.microsoft.com/office/drawing/2014/main" id="{A628C35B-76BC-4EA6-A98D-CAAC4B184A28}"/>
                </a:ext>
              </a:extLst>
            </p:cNvPr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>
                <a:gd name="connsiteX0" fmla="*/ 4572 w 7743"/>
                <a:gd name="connsiteY0" fmla="*/ 0 h 12358"/>
                <a:gd name="connsiteX1" fmla="*/ 4572 w 7743"/>
                <a:gd name="connsiteY1" fmla="*/ 11430 h 12358"/>
                <a:gd name="connsiteX2" fmla="*/ 0 w 7743"/>
                <a:gd name="connsiteY2" fmla="*/ 11430 h 12358"/>
                <a:gd name="connsiteX3" fmla="*/ 286 w 7743"/>
                <a:gd name="connsiteY3" fmla="*/ 9335 h 12358"/>
                <a:gd name="connsiteX4" fmla="*/ 4572 w 7743"/>
                <a:gd name="connsiteY4" fmla="*/ 0 h 1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3" h="12358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7" name="Freeform: Shape 513">
              <a:extLst>
                <a:ext uri="{FF2B5EF4-FFF2-40B4-BE49-F238E27FC236}">
                  <a16:creationId xmlns:a16="http://schemas.microsoft.com/office/drawing/2014/main" id="{FEE45D0C-C07F-45DD-A850-C8267BDFF45A}"/>
                </a:ext>
              </a:extLst>
            </p:cNvPr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>
                <a:gd name="connsiteX0" fmla="*/ 28004 w 45261"/>
                <a:gd name="connsiteY0" fmla="*/ 0 h 43433"/>
                <a:gd name="connsiteX1" fmla="*/ 41719 w 45261"/>
                <a:gd name="connsiteY1" fmla="*/ 2286 h 43433"/>
                <a:gd name="connsiteX2" fmla="*/ 44577 w 45261"/>
                <a:gd name="connsiteY2" fmla="*/ 2381 h 43433"/>
                <a:gd name="connsiteX3" fmla="*/ 45244 w 45261"/>
                <a:gd name="connsiteY3" fmla="*/ 5525 h 43433"/>
                <a:gd name="connsiteX4" fmla="*/ 38481 w 45261"/>
                <a:gd name="connsiteY4" fmla="*/ 11811 h 43433"/>
                <a:gd name="connsiteX5" fmla="*/ 38005 w 45261"/>
                <a:gd name="connsiteY5" fmla="*/ 18669 h 43433"/>
                <a:gd name="connsiteX6" fmla="*/ 41815 w 45261"/>
                <a:gd name="connsiteY6" fmla="*/ 22955 h 43433"/>
                <a:gd name="connsiteX7" fmla="*/ 44101 w 45261"/>
                <a:gd name="connsiteY7" fmla="*/ 27432 h 43433"/>
                <a:gd name="connsiteX8" fmla="*/ 39053 w 45261"/>
                <a:gd name="connsiteY8" fmla="*/ 33623 h 43433"/>
                <a:gd name="connsiteX9" fmla="*/ 33147 w 45261"/>
                <a:gd name="connsiteY9" fmla="*/ 38672 h 43433"/>
                <a:gd name="connsiteX10" fmla="*/ 30385 w 45261"/>
                <a:gd name="connsiteY10" fmla="*/ 43434 h 43433"/>
                <a:gd name="connsiteX11" fmla="*/ 29337 w 45261"/>
                <a:gd name="connsiteY11" fmla="*/ 43434 h 43433"/>
                <a:gd name="connsiteX12" fmla="*/ 28289 w 45261"/>
                <a:gd name="connsiteY12" fmla="*/ 43434 h 43433"/>
                <a:gd name="connsiteX13" fmla="*/ 25813 w 45261"/>
                <a:gd name="connsiteY13" fmla="*/ 38862 h 43433"/>
                <a:gd name="connsiteX14" fmla="*/ 18860 w 45261"/>
                <a:gd name="connsiteY14" fmla="*/ 34100 h 43433"/>
                <a:gd name="connsiteX15" fmla="*/ 16192 w 45261"/>
                <a:gd name="connsiteY15" fmla="*/ 29432 h 43433"/>
                <a:gd name="connsiteX16" fmla="*/ 15621 w 45261"/>
                <a:gd name="connsiteY16" fmla="*/ 26765 h 43433"/>
                <a:gd name="connsiteX17" fmla="*/ 7906 w 45261"/>
                <a:gd name="connsiteY17" fmla="*/ 30575 h 43433"/>
                <a:gd name="connsiteX18" fmla="*/ 4858 w 45261"/>
                <a:gd name="connsiteY18" fmla="*/ 30480 h 43433"/>
                <a:gd name="connsiteX19" fmla="*/ 0 w 45261"/>
                <a:gd name="connsiteY19" fmla="*/ 18193 h 43433"/>
                <a:gd name="connsiteX20" fmla="*/ 9620 w 45261"/>
                <a:gd name="connsiteY20" fmla="*/ 15431 h 43433"/>
                <a:gd name="connsiteX21" fmla="*/ 20193 w 45261"/>
                <a:gd name="connsiteY21" fmla="*/ 7715 h 43433"/>
                <a:gd name="connsiteX22" fmla="*/ 20669 w 45261"/>
                <a:gd name="connsiteY22" fmla="*/ 4858 h 43433"/>
                <a:gd name="connsiteX23" fmla="*/ 28004 w 45261"/>
                <a:gd name="connsiteY23" fmla="*/ 0 h 4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261" h="43433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8" name="Freeform: Shape 514">
              <a:extLst>
                <a:ext uri="{FF2B5EF4-FFF2-40B4-BE49-F238E27FC236}">
                  <a16:creationId xmlns:a16="http://schemas.microsoft.com/office/drawing/2014/main" id="{4ED53395-CBE8-4FA2-98FE-AB143097066E}"/>
                </a:ext>
              </a:extLst>
            </p:cNvPr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>
                <a:gd name="connsiteX0" fmla="*/ 9374 w 13974"/>
                <a:gd name="connsiteY0" fmla="*/ 16002 h 29760"/>
                <a:gd name="connsiteX1" fmla="*/ 13946 w 13974"/>
                <a:gd name="connsiteY1" fmla="*/ 22860 h 29760"/>
                <a:gd name="connsiteX2" fmla="*/ 9374 w 13974"/>
                <a:gd name="connsiteY2" fmla="*/ 29718 h 29760"/>
                <a:gd name="connsiteX3" fmla="*/ 230 w 13974"/>
                <a:gd name="connsiteY3" fmla="*/ 0 h 29760"/>
                <a:gd name="connsiteX4" fmla="*/ 9374 w 13974"/>
                <a:gd name="connsiteY4" fmla="*/ 16002 h 2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4" h="2976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9" name="Freeform: Shape 515">
              <a:extLst>
                <a:ext uri="{FF2B5EF4-FFF2-40B4-BE49-F238E27FC236}">
                  <a16:creationId xmlns:a16="http://schemas.microsoft.com/office/drawing/2014/main" id="{D823A45C-7359-40AD-A567-F9416BDD83F9}"/>
                </a:ext>
              </a:extLst>
            </p:cNvPr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>
                <a:gd name="connsiteX0" fmla="*/ 0 w 11429"/>
                <a:gd name="connsiteY0" fmla="*/ 6858 h 11430"/>
                <a:gd name="connsiteX1" fmla="*/ 4572 w 11429"/>
                <a:gd name="connsiteY1" fmla="*/ 0 h 11430"/>
                <a:gd name="connsiteX2" fmla="*/ 11430 w 11429"/>
                <a:gd name="connsiteY2" fmla="*/ 6858 h 11430"/>
                <a:gd name="connsiteX3" fmla="*/ 11430 w 11429"/>
                <a:gd name="connsiteY3" fmla="*/ 11430 h 11430"/>
                <a:gd name="connsiteX4" fmla="*/ 2286 w 11429"/>
                <a:gd name="connsiteY4" fmla="*/ 11430 h 11430"/>
                <a:gd name="connsiteX5" fmla="*/ 0 w 11429"/>
                <a:gd name="connsiteY5" fmla="*/ 6858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9" h="1143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0" name="Freeform: Shape 516">
              <a:extLst>
                <a:ext uri="{FF2B5EF4-FFF2-40B4-BE49-F238E27FC236}">
                  <a16:creationId xmlns:a16="http://schemas.microsoft.com/office/drawing/2014/main" id="{9F2F4C29-062F-4ABC-8881-C4BC8B9BDD9C}"/>
                </a:ext>
              </a:extLst>
            </p:cNvPr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>
                <a:gd name="connsiteX0" fmla="*/ 23908 w 24136"/>
                <a:gd name="connsiteY0" fmla="*/ 0 h 18127"/>
                <a:gd name="connsiteX1" fmla="*/ 21717 w 24136"/>
                <a:gd name="connsiteY1" fmla="*/ 13621 h 18127"/>
                <a:gd name="connsiteX2" fmla="*/ 953 w 24136"/>
                <a:gd name="connsiteY2" fmla="*/ 12764 h 18127"/>
                <a:gd name="connsiteX3" fmla="*/ 0 w 24136"/>
                <a:gd name="connsiteY3" fmla="*/ 9430 h 18127"/>
                <a:gd name="connsiteX4" fmla="*/ 8954 w 24136"/>
                <a:gd name="connsiteY4" fmla="*/ 190 h 18127"/>
                <a:gd name="connsiteX5" fmla="*/ 23908 w 24136"/>
                <a:gd name="connsiteY5" fmla="*/ 0 h 1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6" h="18127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1" name="Freeform: Shape 517">
              <a:extLst>
                <a:ext uri="{FF2B5EF4-FFF2-40B4-BE49-F238E27FC236}">
                  <a16:creationId xmlns:a16="http://schemas.microsoft.com/office/drawing/2014/main" id="{2D57DE72-CC20-422A-8141-A4184BF5C710}"/>
                </a:ext>
              </a:extLst>
            </p:cNvPr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>
                <a:gd name="connsiteX0" fmla="*/ 23581 w 24315"/>
                <a:gd name="connsiteY0" fmla="*/ 10943 h 25115"/>
                <a:gd name="connsiteX1" fmla="*/ 21581 w 24315"/>
                <a:gd name="connsiteY1" fmla="*/ 20087 h 25115"/>
                <a:gd name="connsiteX2" fmla="*/ 10055 w 24315"/>
                <a:gd name="connsiteY2" fmla="*/ 24945 h 25115"/>
                <a:gd name="connsiteX3" fmla="*/ 721 w 24315"/>
                <a:gd name="connsiteY3" fmla="*/ 22564 h 25115"/>
                <a:gd name="connsiteX4" fmla="*/ 3007 w 24315"/>
                <a:gd name="connsiteY4" fmla="*/ 16372 h 25115"/>
                <a:gd name="connsiteX5" fmla="*/ 9484 w 24315"/>
                <a:gd name="connsiteY5" fmla="*/ 3514 h 25115"/>
                <a:gd name="connsiteX6" fmla="*/ 10627 w 24315"/>
                <a:gd name="connsiteY6" fmla="*/ 847 h 25115"/>
                <a:gd name="connsiteX7" fmla="*/ 22343 w 24315"/>
                <a:gd name="connsiteY7" fmla="*/ 847 h 25115"/>
                <a:gd name="connsiteX8" fmla="*/ 23867 w 24315"/>
                <a:gd name="connsiteY8" fmla="*/ 4085 h 25115"/>
                <a:gd name="connsiteX9" fmla="*/ 23581 w 24315"/>
                <a:gd name="connsiteY9" fmla="*/ 10943 h 2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15" h="25115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2" name="Freeform: Shape 518">
              <a:extLst>
                <a:ext uri="{FF2B5EF4-FFF2-40B4-BE49-F238E27FC236}">
                  <a16:creationId xmlns:a16="http://schemas.microsoft.com/office/drawing/2014/main" id="{FE550BCB-1B1F-4C4B-BE70-2E568AA36DE6}"/>
                </a:ext>
              </a:extLst>
            </p:cNvPr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>
                <a:gd name="connsiteX0" fmla="*/ 10192 w 30765"/>
                <a:gd name="connsiteY0" fmla="*/ 1259 h 15623"/>
                <a:gd name="connsiteX1" fmla="*/ 30766 w 30765"/>
                <a:gd name="connsiteY1" fmla="*/ 3545 h 15623"/>
                <a:gd name="connsiteX2" fmla="*/ 28384 w 30765"/>
                <a:gd name="connsiteY2" fmla="*/ 8117 h 15623"/>
                <a:gd name="connsiteX3" fmla="*/ 24479 w 30765"/>
                <a:gd name="connsiteY3" fmla="*/ 10308 h 15623"/>
                <a:gd name="connsiteX4" fmla="*/ 12383 w 30765"/>
                <a:gd name="connsiteY4" fmla="*/ 12689 h 15623"/>
                <a:gd name="connsiteX5" fmla="*/ 12383 w 30765"/>
                <a:gd name="connsiteY5" fmla="*/ 12689 h 15623"/>
                <a:gd name="connsiteX6" fmla="*/ 0 w 30765"/>
                <a:gd name="connsiteY6" fmla="*/ 6212 h 15623"/>
                <a:gd name="connsiteX7" fmla="*/ 2286 w 30765"/>
                <a:gd name="connsiteY7" fmla="*/ 1735 h 15623"/>
                <a:gd name="connsiteX8" fmla="*/ 10192 w 30765"/>
                <a:gd name="connsiteY8" fmla="*/ 1259 h 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5" h="15623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3" name="Freeform: Shape 519">
              <a:extLst>
                <a:ext uri="{FF2B5EF4-FFF2-40B4-BE49-F238E27FC236}">
                  <a16:creationId xmlns:a16="http://schemas.microsoft.com/office/drawing/2014/main" id="{0AB4A357-E861-44B0-A626-B9DF5429838A}"/>
                </a:ext>
              </a:extLst>
            </p:cNvPr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>
                <a:gd name="connsiteX0" fmla="*/ 14146 w 14145"/>
                <a:gd name="connsiteY0" fmla="*/ 3117 h 6621"/>
                <a:gd name="connsiteX1" fmla="*/ 525 w 14145"/>
                <a:gd name="connsiteY1" fmla="*/ 5308 h 6621"/>
                <a:gd name="connsiteX2" fmla="*/ 2335 w 14145"/>
                <a:gd name="connsiteY2" fmla="*/ 260 h 6621"/>
                <a:gd name="connsiteX3" fmla="*/ 5097 w 14145"/>
                <a:gd name="connsiteY3" fmla="*/ 736 h 6621"/>
                <a:gd name="connsiteX4" fmla="*/ 11955 w 14145"/>
                <a:gd name="connsiteY4" fmla="*/ 736 h 6621"/>
                <a:gd name="connsiteX5" fmla="*/ 14146 w 14145"/>
                <a:gd name="connsiteY5" fmla="*/ 3117 h 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45" h="6621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4" name="Freeform: Shape 520">
              <a:extLst>
                <a:ext uri="{FF2B5EF4-FFF2-40B4-BE49-F238E27FC236}">
                  <a16:creationId xmlns:a16="http://schemas.microsoft.com/office/drawing/2014/main" id="{B7AFD9ED-C490-426A-85C2-CF3CFA9C30E6}"/>
                </a:ext>
              </a:extLst>
            </p:cNvPr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>
                <a:gd name="connsiteX0" fmla="*/ 2562 w 7166"/>
                <a:gd name="connsiteY0" fmla="*/ 0 h 6858"/>
                <a:gd name="connsiteX1" fmla="*/ 7134 w 7166"/>
                <a:gd name="connsiteY1" fmla="*/ 0 h 6858"/>
                <a:gd name="connsiteX2" fmla="*/ 4943 w 7166"/>
                <a:gd name="connsiteY2" fmla="*/ 6858 h 6858"/>
                <a:gd name="connsiteX3" fmla="*/ 2562 w 7166"/>
                <a:gd name="connsiteY3" fmla="*/ 4572 h 6858"/>
                <a:gd name="connsiteX4" fmla="*/ 85 w 7166"/>
                <a:gd name="connsiteY4" fmla="*/ 4001 h 6858"/>
                <a:gd name="connsiteX5" fmla="*/ 2562 w 7166"/>
                <a:gd name="connsiteY5" fmla="*/ 0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6" h="6858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5" name="Freeform: Shape 521">
              <a:extLst>
                <a:ext uri="{FF2B5EF4-FFF2-40B4-BE49-F238E27FC236}">
                  <a16:creationId xmlns:a16="http://schemas.microsoft.com/office/drawing/2014/main" id="{65E62BD8-843A-4DBD-A64E-272220E84B88}"/>
                </a:ext>
              </a:extLst>
            </p:cNvPr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>
                <a:gd name="connsiteX0" fmla="*/ 17131 w 18147"/>
                <a:gd name="connsiteY0" fmla="*/ 11313 h 13599"/>
                <a:gd name="connsiteX1" fmla="*/ 10273 w 18147"/>
                <a:gd name="connsiteY1" fmla="*/ 13599 h 13599"/>
                <a:gd name="connsiteX2" fmla="*/ 1701 w 18147"/>
                <a:gd name="connsiteY2" fmla="*/ 9980 h 13599"/>
                <a:gd name="connsiteX3" fmla="*/ 1129 w 18147"/>
                <a:gd name="connsiteY3" fmla="*/ 4455 h 13599"/>
                <a:gd name="connsiteX4" fmla="*/ 14845 w 18147"/>
                <a:gd name="connsiteY4" fmla="*/ 2169 h 13599"/>
                <a:gd name="connsiteX5" fmla="*/ 17131 w 18147"/>
                <a:gd name="connsiteY5" fmla="*/ 9027 h 13599"/>
                <a:gd name="connsiteX6" fmla="*/ 17131 w 18147"/>
                <a:gd name="connsiteY6" fmla="*/ 11313 h 1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7" h="13599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6" name="Freeform: Shape 522">
              <a:extLst>
                <a:ext uri="{FF2B5EF4-FFF2-40B4-BE49-F238E27FC236}">
                  <a16:creationId xmlns:a16="http://schemas.microsoft.com/office/drawing/2014/main" id="{88F0C1B1-6708-47E8-9AC6-EDFCE49884A5}"/>
                </a:ext>
              </a:extLst>
            </p:cNvPr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>
                <a:gd name="connsiteX0" fmla="*/ 12040 w 15918"/>
                <a:gd name="connsiteY0" fmla="*/ 1098 h 14689"/>
                <a:gd name="connsiteX1" fmla="*/ 14326 w 15918"/>
                <a:gd name="connsiteY1" fmla="*/ 5670 h 14689"/>
                <a:gd name="connsiteX2" fmla="*/ 15088 w 15918"/>
                <a:gd name="connsiteY2" fmla="*/ 12528 h 14689"/>
                <a:gd name="connsiteX3" fmla="*/ 6516 w 15918"/>
                <a:gd name="connsiteY3" fmla="*/ 14243 h 14689"/>
                <a:gd name="connsiteX4" fmla="*/ 134 w 15918"/>
                <a:gd name="connsiteY4" fmla="*/ 8528 h 14689"/>
                <a:gd name="connsiteX5" fmla="*/ 5182 w 15918"/>
                <a:gd name="connsiteY5" fmla="*/ 3289 h 14689"/>
                <a:gd name="connsiteX6" fmla="*/ 12040 w 15918"/>
                <a:gd name="connsiteY6" fmla="*/ 1098 h 1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8" h="14689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7" name="Freeform: Shape 523">
              <a:extLst>
                <a:ext uri="{FF2B5EF4-FFF2-40B4-BE49-F238E27FC236}">
                  <a16:creationId xmlns:a16="http://schemas.microsoft.com/office/drawing/2014/main" id="{E545E554-B80D-45ED-84FF-2C222A8127A1}"/>
                </a:ext>
              </a:extLst>
            </p:cNvPr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>
                <a:gd name="connsiteX0" fmla="*/ 2286 w 13716"/>
                <a:gd name="connsiteY0" fmla="*/ 13716 h 13716"/>
                <a:gd name="connsiteX1" fmla="*/ 0 w 13716"/>
                <a:gd name="connsiteY1" fmla="*/ 6858 h 13716"/>
                <a:gd name="connsiteX2" fmla="*/ 6858 w 13716"/>
                <a:gd name="connsiteY2" fmla="*/ 0 h 13716"/>
                <a:gd name="connsiteX3" fmla="*/ 13716 w 13716"/>
                <a:gd name="connsiteY3" fmla="*/ 2286 h 13716"/>
                <a:gd name="connsiteX4" fmla="*/ 11430 w 13716"/>
                <a:gd name="connsiteY4" fmla="*/ 6858 h 13716"/>
                <a:gd name="connsiteX5" fmla="*/ 2286 w 13716"/>
                <a:gd name="connsiteY5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" h="13716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8" name="Freeform: Shape 524">
              <a:extLst>
                <a:ext uri="{FF2B5EF4-FFF2-40B4-BE49-F238E27FC236}">
                  <a16:creationId xmlns:a16="http://schemas.microsoft.com/office/drawing/2014/main" id="{5FB841E1-95A7-47C6-B327-4BEDAAD39F0A}"/>
                </a:ext>
              </a:extLst>
            </p:cNvPr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>
                <a:gd name="connsiteX0" fmla="*/ 3523 w 9037"/>
                <a:gd name="connsiteY0" fmla="*/ 0 h 10288"/>
                <a:gd name="connsiteX1" fmla="*/ 5714 w 9037"/>
                <a:gd name="connsiteY1" fmla="*/ 95 h 10288"/>
                <a:gd name="connsiteX2" fmla="*/ 8095 w 9037"/>
                <a:gd name="connsiteY2" fmla="*/ 6763 h 10288"/>
                <a:gd name="connsiteX3" fmla="*/ 951 w 9037"/>
                <a:gd name="connsiteY3" fmla="*/ 9430 h 10288"/>
                <a:gd name="connsiteX4" fmla="*/ 3523 w 9037"/>
                <a:gd name="connsiteY4" fmla="*/ 0 h 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7" h="10288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9" name="Freeform: Shape 525">
              <a:extLst>
                <a:ext uri="{FF2B5EF4-FFF2-40B4-BE49-F238E27FC236}">
                  <a16:creationId xmlns:a16="http://schemas.microsoft.com/office/drawing/2014/main" id="{3D5800EA-FC66-44C3-BF7D-2C6CBCED4445}"/>
                </a:ext>
              </a:extLst>
            </p:cNvPr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>
                <a:gd name="connsiteX0" fmla="*/ 906 w 12335"/>
                <a:gd name="connsiteY0" fmla="*/ 2286 h 7825"/>
                <a:gd name="connsiteX1" fmla="*/ 7764 w 12335"/>
                <a:gd name="connsiteY1" fmla="*/ 0 h 7825"/>
                <a:gd name="connsiteX2" fmla="*/ 12336 w 12335"/>
                <a:gd name="connsiteY2" fmla="*/ 0 h 7825"/>
                <a:gd name="connsiteX3" fmla="*/ 7764 w 12335"/>
                <a:gd name="connsiteY3" fmla="*/ 4572 h 7825"/>
                <a:gd name="connsiteX4" fmla="*/ 1382 w 12335"/>
                <a:gd name="connsiteY4" fmla="*/ 7144 h 7825"/>
                <a:gd name="connsiteX5" fmla="*/ 906 w 12335"/>
                <a:gd name="connsiteY5" fmla="*/ 2286 h 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5" h="7825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0" name="Freeform: Shape 526">
              <a:extLst>
                <a:ext uri="{FF2B5EF4-FFF2-40B4-BE49-F238E27FC236}">
                  <a16:creationId xmlns:a16="http://schemas.microsoft.com/office/drawing/2014/main" id="{BE7FC410-1331-46BD-89CD-7A7348449FB1}"/>
                </a:ext>
              </a:extLst>
            </p:cNvPr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>
                <a:gd name="connsiteX0" fmla="*/ 6858 w 9143"/>
                <a:gd name="connsiteY0" fmla="*/ 2318 h 3224"/>
                <a:gd name="connsiteX1" fmla="*/ 0 w 9143"/>
                <a:gd name="connsiteY1" fmla="*/ 32 h 3224"/>
                <a:gd name="connsiteX2" fmla="*/ 9144 w 9143"/>
                <a:gd name="connsiteY2" fmla="*/ 2318 h 3224"/>
                <a:gd name="connsiteX3" fmla="*/ 6858 w 9143"/>
                <a:gd name="connsiteY3" fmla="*/ 2318 h 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3" h="3224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1" name="Freeform: Shape 527">
              <a:extLst>
                <a:ext uri="{FF2B5EF4-FFF2-40B4-BE49-F238E27FC236}">
                  <a16:creationId xmlns:a16="http://schemas.microsoft.com/office/drawing/2014/main" id="{62F69AA5-AECD-4B3A-B704-57EB4A3405AB}"/>
                </a:ext>
              </a:extLst>
            </p:cNvPr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>
                <a:gd name="connsiteX0" fmla="*/ 54864 w 59531"/>
                <a:gd name="connsiteY0" fmla="*/ 25106 h 31733"/>
                <a:gd name="connsiteX1" fmla="*/ 57150 w 59531"/>
                <a:gd name="connsiteY1" fmla="*/ 25106 h 31733"/>
                <a:gd name="connsiteX2" fmla="*/ 59531 w 59531"/>
                <a:gd name="connsiteY2" fmla="*/ 27392 h 31733"/>
                <a:gd name="connsiteX3" fmla="*/ 50578 w 59531"/>
                <a:gd name="connsiteY3" fmla="*/ 31488 h 31733"/>
                <a:gd name="connsiteX4" fmla="*/ 30575 w 59531"/>
                <a:gd name="connsiteY4" fmla="*/ 29678 h 31733"/>
                <a:gd name="connsiteX5" fmla="*/ 11430 w 59531"/>
                <a:gd name="connsiteY5" fmla="*/ 27392 h 31733"/>
                <a:gd name="connsiteX6" fmla="*/ 0 w 59531"/>
                <a:gd name="connsiteY6" fmla="*/ 18248 h 31733"/>
                <a:gd name="connsiteX7" fmla="*/ 0 w 59531"/>
                <a:gd name="connsiteY7" fmla="*/ 18248 h 31733"/>
                <a:gd name="connsiteX8" fmla="*/ 11430 w 59531"/>
                <a:gd name="connsiteY8" fmla="*/ 9199 h 31733"/>
                <a:gd name="connsiteX9" fmla="*/ 32004 w 59531"/>
                <a:gd name="connsiteY9" fmla="*/ 55 h 31733"/>
                <a:gd name="connsiteX10" fmla="*/ 33242 w 59531"/>
                <a:gd name="connsiteY10" fmla="*/ 2627 h 31733"/>
                <a:gd name="connsiteX11" fmla="*/ 30004 w 59531"/>
                <a:gd name="connsiteY11" fmla="*/ 7580 h 31733"/>
                <a:gd name="connsiteX12" fmla="*/ 24575 w 59531"/>
                <a:gd name="connsiteY12" fmla="*/ 12057 h 31733"/>
                <a:gd name="connsiteX13" fmla="*/ 23622 w 59531"/>
                <a:gd name="connsiteY13" fmla="*/ 16629 h 31733"/>
                <a:gd name="connsiteX14" fmla="*/ 33814 w 59531"/>
                <a:gd name="connsiteY14" fmla="*/ 14819 h 31733"/>
                <a:gd name="connsiteX15" fmla="*/ 38195 w 59531"/>
                <a:gd name="connsiteY15" fmla="*/ 14628 h 31733"/>
                <a:gd name="connsiteX16" fmla="*/ 49530 w 59531"/>
                <a:gd name="connsiteY16" fmla="*/ 19867 h 31733"/>
                <a:gd name="connsiteX17" fmla="*/ 54864 w 59531"/>
                <a:gd name="connsiteY17" fmla="*/ 25106 h 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31" h="31733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2" name="Freeform: Shape 528">
              <a:extLst>
                <a:ext uri="{FF2B5EF4-FFF2-40B4-BE49-F238E27FC236}">
                  <a16:creationId xmlns:a16="http://schemas.microsoft.com/office/drawing/2014/main" id="{F6D23DE9-A7A8-4EC2-BF53-37C8F2C7F2FC}"/>
                </a:ext>
              </a:extLst>
            </p:cNvPr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>
                <a:gd name="connsiteX0" fmla="*/ 123 w 11552"/>
                <a:gd name="connsiteY0" fmla="*/ 0 h 9144"/>
                <a:gd name="connsiteX1" fmla="*/ 11553 w 11552"/>
                <a:gd name="connsiteY1" fmla="*/ 9144 h 9144"/>
                <a:gd name="connsiteX2" fmla="*/ 123 w 11552"/>
                <a:gd name="connsiteY2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52" h="9144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3" name="Freeform: Shape 529">
              <a:extLst>
                <a:ext uri="{FF2B5EF4-FFF2-40B4-BE49-F238E27FC236}">
                  <a16:creationId xmlns:a16="http://schemas.microsoft.com/office/drawing/2014/main" id="{BEADE89A-488D-402C-A0B9-B1B4EAFA5BBF}"/>
                </a:ext>
              </a:extLst>
            </p:cNvPr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>
                <a:gd name="connsiteX0" fmla="*/ 11430 w 11429"/>
                <a:gd name="connsiteY0" fmla="*/ 0 h 9144"/>
                <a:gd name="connsiteX1" fmla="*/ 0 w 11429"/>
                <a:gd name="connsiteY1" fmla="*/ 9144 h 9144"/>
                <a:gd name="connsiteX2" fmla="*/ 7049 w 11429"/>
                <a:gd name="connsiteY2" fmla="*/ 191 h 9144"/>
                <a:gd name="connsiteX3" fmla="*/ 11430 w 11429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9" h="9144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4" name="Freeform: Shape 530">
              <a:extLst>
                <a:ext uri="{FF2B5EF4-FFF2-40B4-BE49-F238E27FC236}">
                  <a16:creationId xmlns:a16="http://schemas.microsoft.com/office/drawing/2014/main" id="{D7180AC3-B316-435A-A445-00C75E010658}"/>
                </a:ext>
              </a:extLst>
            </p:cNvPr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>
                <a:gd name="connsiteX0" fmla="*/ 28355 w 31722"/>
                <a:gd name="connsiteY0" fmla="*/ 13716 h 20573"/>
                <a:gd name="connsiteX1" fmla="*/ 21497 w 31722"/>
                <a:gd name="connsiteY1" fmla="*/ 20574 h 20573"/>
                <a:gd name="connsiteX2" fmla="*/ 6257 w 31722"/>
                <a:gd name="connsiteY2" fmla="*/ 18574 h 20573"/>
                <a:gd name="connsiteX3" fmla="*/ 1018 w 31722"/>
                <a:gd name="connsiteY3" fmla="*/ 11430 h 20573"/>
                <a:gd name="connsiteX4" fmla="*/ 3304 w 31722"/>
                <a:gd name="connsiteY4" fmla="*/ 6858 h 20573"/>
                <a:gd name="connsiteX5" fmla="*/ 19306 w 31722"/>
                <a:gd name="connsiteY5" fmla="*/ 0 h 20573"/>
                <a:gd name="connsiteX6" fmla="*/ 23783 w 31722"/>
                <a:gd name="connsiteY6" fmla="*/ 0 h 20573"/>
                <a:gd name="connsiteX7" fmla="*/ 28355 w 31722"/>
                <a:gd name="connsiteY7" fmla="*/ 13716 h 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2" h="20573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5" name="Freeform: Shape 531">
              <a:extLst>
                <a:ext uri="{FF2B5EF4-FFF2-40B4-BE49-F238E27FC236}">
                  <a16:creationId xmlns:a16="http://schemas.microsoft.com/office/drawing/2014/main" id="{B0B4A5F1-6F70-4AC3-8BA2-BD6A8BDCF7EA}"/>
                </a:ext>
              </a:extLst>
            </p:cNvPr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>
                <a:gd name="connsiteX0" fmla="*/ 7525 w 28004"/>
                <a:gd name="connsiteY0" fmla="*/ 0 h 20574"/>
                <a:gd name="connsiteX1" fmla="*/ 17050 w 28004"/>
                <a:gd name="connsiteY1" fmla="*/ 4858 h 20574"/>
                <a:gd name="connsiteX2" fmla="*/ 28004 w 28004"/>
                <a:gd name="connsiteY2" fmla="*/ 9144 h 20574"/>
                <a:gd name="connsiteX3" fmla="*/ 28004 w 28004"/>
                <a:gd name="connsiteY3" fmla="*/ 9144 h 20574"/>
                <a:gd name="connsiteX4" fmla="*/ 16574 w 28004"/>
                <a:gd name="connsiteY4" fmla="*/ 20574 h 20574"/>
                <a:gd name="connsiteX5" fmla="*/ 7430 w 28004"/>
                <a:gd name="connsiteY5" fmla="*/ 20574 h 20574"/>
                <a:gd name="connsiteX6" fmla="*/ 2096 w 28004"/>
                <a:gd name="connsiteY6" fmla="*/ 15621 h 20574"/>
                <a:gd name="connsiteX7" fmla="*/ 0 w 28004"/>
                <a:gd name="connsiteY7" fmla="*/ 5524 h 20574"/>
                <a:gd name="connsiteX8" fmla="*/ 2953 w 28004"/>
                <a:gd name="connsiteY8" fmla="*/ 2286 h 20574"/>
                <a:gd name="connsiteX9" fmla="*/ 7525 w 28004"/>
                <a:gd name="connsiteY9" fmla="*/ 0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04" h="20574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6" name="Freeform: Shape 532">
              <a:extLst>
                <a:ext uri="{FF2B5EF4-FFF2-40B4-BE49-F238E27FC236}">
                  <a16:creationId xmlns:a16="http://schemas.microsoft.com/office/drawing/2014/main" id="{D5EF6DEF-8D80-4BCE-9B16-BF870E46A177}"/>
                </a:ext>
              </a:extLst>
            </p:cNvPr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>
                <a:gd name="connsiteX0" fmla="*/ 13716 w 13716"/>
                <a:gd name="connsiteY0" fmla="*/ 917 h 10568"/>
                <a:gd name="connsiteX1" fmla="*/ 11430 w 13716"/>
                <a:gd name="connsiteY1" fmla="*/ 3203 h 10568"/>
                <a:gd name="connsiteX2" fmla="*/ 0 w 13716"/>
                <a:gd name="connsiteY2" fmla="*/ 7775 h 10568"/>
                <a:gd name="connsiteX3" fmla="*/ 0 w 13716"/>
                <a:gd name="connsiteY3" fmla="*/ 5489 h 10568"/>
                <a:gd name="connsiteX4" fmla="*/ 13716 w 13716"/>
                <a:gd name="connsiteY4" fmla="*/ 917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" h="10568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7" name="Freeform: Shape 533">
              <a:extLst>
                <a:ext uri="{FF2B5EF4-FFF2-40B4-BE49-F238E27FC236}">
                  <a16:creationId xmlns:a16="http://schemas.microsoft.com/office/drawing/2014/main" id="{01628AC3-2661-4E71-B119-749348B36FEF}"/>
                </a:ext>
              </a:extLst>
            </p:cNvPr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>
                <a:gd name="connsiteX0" fmla="*/ 0 w 22764"/>
                <a:gd name="connsiteY0" fmla="*/ 7655 h 12131"/>
                <a:gd name="connsiteX1" fmla="*/ 14002 w 22764"/>
                <a:gd name="connsiteY1" fmla="*/ 2607 h 12131"/>
                <a:gd name="connsiteX2" fmla="*/ 22765 w 22764"/>
                <a:gd name="connsiteY2" fmla="*/ 7560 h 12131"/>
                <a:gd name="connsiteX3" fmla="*/ 18193 w 22764"/>
                <a:gd name="connsiteY3" fmla="*/ 9846 h 12131"/>
                <a:gd name="connsiteX4" fmla="*/ 13621 w 22764"/>
                <a:gd name="connsiteY4" fmla="*/ 12132 h 12131"/>
                <a:gd name="connsiteX5" fmla="*/ 2191 w 22764"/>
                <a:gd name="connsiteY5" fmla="*/ 7560 h 12131"/>
                <a:gd name="connsiteX6" fmla="*/ 0 w 22764"/>
                <a:gd name="connsiteY6" fmla="*/ 7655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4" h="12131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8" name="Freeform: Shape 534">
              <a:extLst>
                <a:ext uri="{FF2B5EF4-FFF2-40B4-BE49-F238E27FC236}">
                  <a16:creationId xmlns:a16="http://schemas.microsoft.com/office/drawing/2014/main" id="{CEE3F58C-D257-4902-A1C2-7673F310BE27}"/>
                </a:ext>
              </a:extLst>
            </p:cNvPr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>
                <a:gd name="connsiteX0" fmla="*/ 6900 w 25619"/>
                <a:gd name="connsiteY0" fmla="*/ 3853 h 15283"/>
                <a:gd name="connsiteX1" fmla="*/ 20616 w 25619"/>
                <a:gd name="connsiteY1" fmla="*/ 1567 h 15283"/>
                <a:gd name="connsiteX2" fmla="*/ 25188 w 25619"/>
                <a:gd name="connsiteY2" fmla="*/ 3853 h 15283"/>
                <a:gd name="connsiteX3" fmla="*/ 22902 w 25619"/>
                <a:gd name="connsiteY3" fmla="*/ 8425 h 15283"/>
                <a:gd name="connsiteX4" fmla="*/ 18330 w 25619"/>
                <a:gd name="connsiteY4" fmla="*/ 12997 h 15283"/>
                <a:gd name="connsiteX5" fmla="*/ 6900 w 25619"/>
                <a:gd name="connsiteY5" fmla="*/ 12997 h 15283"/>
                <a:gd name="connsiteX6" fmla="*/ 42 w 25619"/>
                <a:gd name="connsiteY6" fmla="*/ 8425 h 15283"/>
                <a:gd name="connsiteX7" fmla="*/ 6900 w 25619"/>
                <a:gd name="connsiteY7" fmla="*/ 3853 h 1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9" h="15283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9" name="Freeform: Shape 535">
              <a:extLst>
                <a:ext uri="{FF2B5EF4-FFF2-40B4-BE49-F238E27FC236}">
                  <a16:creationId xmlns:a16="http://schemas.microsoft.com/office/drawing/2014/main" id="{B108E397-D158-42B6-A2D5-039985EEBD21}"/>
                </a:ext>
              </a:extLst>
            </p:cNvPr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>
                <a:gd name="connsiteX0" fmla="*/ 0 w 11334"/>
                <a:gd name="connsiteY0" fmla="*/ 4572 h 4645"/>
                <a:gd name="connsiteX1" fmla="*/ 2286 w 11334"/>
                <a:gd name="connsiteY1" fmla="*/ 0 h 4645"/>
                <a:gd name="connsiteX2" fmla="*/ 11335 w 11334"/>
                <a:gd name="connsiteY2" fmla="*/ 0 h 4645"/>
                <a:gd name="connsiteX3" fmla="*/ 9049 w 11334"/>
                <a:gd name="connsiteY3" fmla="*/ 2286 h 4645"/>
                <a:gd name="connsiteX4" fmla="*/ 0 w 11334"/>
                <a:gd name="connsiteY4" fmla="*/ 4572 h 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" h="4645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0" name="Freeform: Shape 536">
              <a:extLst>
                <a:ext uri="{FF2B5EF4-FFF2-40B4-BE49-F238E27FC236}">
                  <a16:creationId xmlns:a16="http://schemas.microsoft.com/office/drawing/2014/main" id="{3C7C47DA-C143-41EF-9BF0-52D28420D844}"/>
                </a:ext>
              </a:extLst>
            </p:cNvPr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>
                <a:gd name="connsiteX0" fmla="*/ 2381 w 11334"/>
                <a:gd name="connsiteY0" fmla="*/ 7554 h 9765"/>
                <a:gd name="connsiteX1" fmla="*/ 0 w 11334"/>
                <a:gd name="connsiteY1" fmla="*/ 5268 h 9765"/>
                <a:gd name="connsiteX2" fmla="*/ 9144 w 11334"/>
                <a:gd name="connsiteY2" fmla="*/ 696 h 9765"/>
                <a:gd name="connsiteX3" fmla="*/ 9144 w 11334"/>
                <a:gd name="connsiteY3" fmla="*/ 5268 h 9765"/>
                <a:gd name="connsiteX4" fmla="*/ 11335 w 11334"/>
                <a:gd name="connsiteY4" fmla="*/ 9649 h 9765"/>
                <a:gd name="connsiteX5" fmla="*/ 2381 w 11334"/>
                <a:gd name="connsiteY5" fmla="*/ 7554 h 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4" h="9765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1" name="Freeform: Shape 537">
              <a:extLst>
                <a:ext uri="{FF2B5EF4-FFF2-40B4-BE49-F238E27FC236}">
                  <a16:creationId xmlns:a16="http://schemas.microsoft.com/office/drawing/2014/main" id="{B612EEB8-4EFF-40F8-928D-1A671D3C7A23}"/>
                </a:ext>
              </a:extLst>
            </p:cNvPr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>
                <a:gd name="connsiteX0" fmla="*/ 12 w 16108"/>
                <a:gd name="connsiteY0" fmla="*/ 4578 h 7856"/>
                <a:gd name="connsiteX1" fmla="*/ 11537 w 16108"/>
                <a:gd name="connsiteY1" fmla="*/ 6 h 7856"/>
                <a:gd name="connsiteX2" fmla="*/ 16109 w 16108"/>
                <a:gd name="connsiteY2" fmla="*/ 2292 h 7856"/>
                <a:gd name="connsiteX3" fmla="*/ 11537 w 16108"/>
                <a:gd name="connsiteY3" fmla="*/ 4578 h 7856"/>
                <a:gd name="connsiteX4" fmla="*/ 4679 w 16108"/>
                <a:gd name="connsiteY4" fmla="*/ 6864 h 7856"/>
                <a:gd name="connsiteX5" fmla="*/ 12 w 16108"/>
                <a:gd name="connsiteY5" fmla="*/ 4578 h 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8" h="7856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2" name="Freeform: Shape 538">
              <a:extLst>
                <a:ext uri="{FF2B5EF4-FFF2-40B4-BE49-F238E27FC236}">
                  <a16:creationId xmlns:a16="http://schemas.microsoft.com/office/drawing/2014/main" id="{3AD25089-1CB5-4999-A87A-27F21CAAE079}"/>
                </a:ext>
              </a:extLst>
            </p:cNvPr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>
                <a:gd name="connsiteX0" fmla="*/ 1144 w 8002"/>
                <a:gd name="connsiteY0" fmla="*/ 2286 h 7446"/>
                <a:gd name="connsiteX1" fmla="*/ 5716 w 8002"/>
                <a:gd name="connsiteY1" fmla="*/ 0 h 7446"/>
                <a:gd name="connsiteX2" fmla="*/ 8002 w 8002"/>
                <a:gd name="connsiteY2" fmla="*/ 0 h 7446"/>
                <a:gd name="connsiteX3" fmla="*/ 8002 w 8002"/>
                <a:gd name="connsiteY3" fmla="*/ 4572 h 7446"/>
                <a:gd name="connsiteX4" fmla="*/ 1144 w 8002"/>
                <a:gd name="connsiteY4" fmla="*/ 6858 h 7446"/>
                <a:gd name="connsiteX5" fmla="*/ 1144 w 8002"/>
                <a:gd name="connsiteY5" fmla="*/ 2286 h 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2" h="7446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3" name="Freeform: Shape 539">
              <a:extLst>
                <a:ext uri="{FF2B5EF4-FFF2-40B4-BE49-F238E27FC236}">
                  <a16:creationId xmlns:a16="http://schemas.microsoft.com/office/drawing/2014/main" id="{FC73C872-C5C5-46E3-858E-6A7E4F646A4E}"/>
                </a:ext>
              </a:extLst>
            </p:cNvPr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>
                <a:gd name="connsiteX0" fmla="*/ 9553 w 22283"/>
                <a:gd name="connsiteY0" fmla="*/ 9144 h 31945"/>
                <a:gd name="connsiteX1" fmla="*/ 16411 w 22283"/>
                <a:gd name="connsiteY1" fmla="*/ 11430 h 31945"/>
                <a:gd name="connsiteX2" fmla="*/ 20983 w 22283"/>
                <a:gd name="connsiteY2" fmla="*/ 16002 h 31945"/>
                <a:gd name="connsiteX3" fmla="*/ 20793 w 22283"/>
                <a:gd name="connsiteY3" fmla="*/ 17336 h 31945"/>
                <a:gd name="connsiteX4" fmla="*/ 21650 w 22283"/>
                <a:gd name="connsiteY4" fmla="*/ 28099 h 31945"/>
                <a:gd name="connsiteX5" fmla="*/ 14982 w 22283"/>
                <a:gd name="connsiteY5" fmla="*/ 31909 h 31945"/>
                <a:gd name="connsiteX6" fmla="*/ 2695 w 22283"/>
                <a:gd name="connsiteY6" fmla="*/ 29623 h 31945"/>
                <a:gd name="connsiteX7" fmla="*/ 10696 w 22283"/>
                <a:gd name="connsiteY7" fmla="*/ 23146 h 31945"/>
                <a:gd name="connsiteX8" fmla="*/ 1266 w 22283"/>
                <a:gd name="connsiteY8" fmla="*/ 20479 h 31945"/>
                <a:gd name="connsiteX9" fmla="*/ 314 w 22283"/>
                <a:gd name="connsiteY9" fmla="*/ 11335 h 31945"/>
                <a:gd name="connsiteX10" fmla="*/ 3457 w 22283"/>
                <a:gd name="connsiteY10" fmla="*/ 2953 h 31945"/>
                <a:gd name="connsiteX11" fmla="*/ 4886 w 22283"/>
                <a:gd name="connsiteY11" fmla="*/ 2191 h 31945"/>
                <a:gd name="connsiteX12" fmla="*/ 11744 w 22283"/>
                <a:gd name="connsiteY12" fmla="*/ 0 h 31945"/>
                <a:gd name="connsiteX13" fmla="*/ 9553 w 22283"/>
                <a:gd name="connsiteY13" fmla="*/ 9144 h 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83" h="31945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4" name="Freeform: Shape 540">
              <a:extLst>
                <a:ext uri="{FF2B5EF4-FFF2-40B4-BE49-F238E27FC236}">
                  <a16:creationId xmlns:a16="http://schemas.microsoft.com/office/drawing/2014/main" id="{32392B64-C798-42A4-88B4-01B9E91464B3}"/>
                </a:ext>
              </a:extLst>
            </p:cNvPr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>
                <a:gd name="connsiteX0" fmla="*/ 10671 w 22101"/>
                <a:gd name="connsiteY0" fmla="*/ 2286 h 17990"/>
                <a:gd name="connsiteX1" fmla="*/ 17529 w 22101"/>
                <a:gd name="connsiteY1" fmla="*/ 0 h 17990"/>
                <a:gd name="connsiteX2" fmla="*/ 22101 w 22101"/>
                <a:gd name="connsiteY2" fmla="*/ 4572 h 17990"/>
                <a:gd name="connsiteX3" fmla="*/ 22101 w 22101"/>
                <a:gd name="connsiteY3" fmla="*/ 4572 h 17990"/>
                <a:gd name="connsiteX4" fmla="*/ 15243 w 22101"/>
                <a:gd name="connsiteY4" fmla="*/ 6858 h 17990"/>
                <a:gd name="connsiteX5" fmla="*/ 10481 w 22101"/>
                <a:gd name="connsiteY5" fmla="*/ 14859 h 17990"/>
                <a:gd name="connsiteX6" fmla="*/ 3623 w 22101"/>
                <a:gd name="connsiteY6" fmla="*/ 17812 h 17990"/>
                <a:gd name="connsiteX7" fmla="*/ 3 w 22101"/>
                <a:gd name="connsiteY7" fmla="*/ 14002 h 17990"/>
                <a:gd name="connsiteX8" fmla="*/ 4099 w 22101"/>
                <a:gd name="connsiteY8" fmla="*/ 9335 h 17990"/>
                <a:gd name="connsiteX9" fmla="*/ 10671 w 22101"/>
                <a:gd name="connsiteY9" fmla="*/ 2286 h 1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1" h="1799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5" name="Freeform: Shape 541">
              <a:extLst>
                <a:ext uri="{FF2B5EF4-FFF2-40B4-BE49-F238E27FC236}">
                  <a16:creationId xmlns:a16="http://schemas.microsoft.com/office/drawing/2014/main" id="{D039D937-C3A5-4FDB-AC46-04033ADE861C}"/>
                </a:ext>
              </a:extLst>
            </p:cNvPr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>
                <a:gd name="connsiteX0" fmla="*/ 1146 w 12607"/>
                <a:gd name="connsiteY0" fmla="*/ 0 h 9144"/>
                <a:gd name="connsiteX1" fmla="*/ 12576 w 12607"/>
                <a:gd name="connsiteY1" fmla="*/ 0 h 9144"/>
                <a:gd name="connsiteX2" fmla="*/ 8004 w 12607"/>
                <a:gd name="connsiteY2" fmla="*/ 9144 h 9144"/>
                <a:gd name="connsiteX3" fmla="*/ 1146 w 12607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7" h="9144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6" name="Freeform: Shape 542">
              <a:extLst>
                <a:ext uri="{FF2B5EF4-FFF2-40B4-BE49-F238E27FC236}">
                  <a16:creationId xmlns:a16="http://schemas.microsoft.com/office/drawing/2014/main" id="{5FB5D96B-8721-48BB-AC3C-0F305206243D}"/>
                </a:ext>
              </a:extLst>
            </p:cNvPr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>
                <a:gd name="connsiteX0" fmla="*/ 0 w 29622"/>
                <a:gd name="connsiteY0" fmla="*/ 7387 h 30590"/>
                <a:gd name="connsiteX1" fmla="*/ 6858 w 29622"/>
                <a:gd name="connsiteY1" fmla="*/ 5101 h 30590"/>
                <a:gd name="connsiteX2" fmla="*/ 11525 w 29622"/>
                <a:gd name="connsiteY2" fmla="*/ 53 h 30590"/>
                <a:gd name="connsiteX3" fmla="*/ 16955 w 29622"/>
                <a:gd name="connsiteY3" fmla="*/ 9102 h 30590"/>
                <a:gd name="connsiteX4" fmla="*/ 16574 w 29622"/>
                <a:gd name="connsiteY4" fmla="*/ 11959 h 30590"/>
                <a:gd name="connsiteX5" fmla="*/ 14764 w 29622"/>
                <a:gd name="connsiteY5" fmla="*/ 13007 h 30590"/>
                <a:gd name="connsiteX6" fmla="*/ 16193 w 29622"/>
                <a:gd name="connsiteY6" fmla="*/ 13483 h 30590"/>
                <a:gd name="connsiteX7" fmla="*/ 19145 w 29622"/>
                <a:gd name="connsiteY7" fmla="*/ 15674 h 30590"/>
                <a:gd name="connsiteX8" fmla="*/ 22765 w 29622"/>
                <a:gd name="connsiteY8" fmla="*/ 21008 h 30590"/>
                <a:gd name="connsiteX9" fmla="*/ 29623 w 29622"/>
                <a:gd name="connsiteY9" fmla="*/ 21008 h 30590"/>
                <a:gd name="connsiteX10" fmla="*/ 22765 w 29622"/>
                <a:gd name="connsiteY10" fmla="*/ 25580 h 30590"/>
                <a:gd name="connsiteX11" fmla="*/ 11335 w 29622"/>
                <a:gd name="connsiteY11" fmla="*/ 30152 h 30590"/>
                <a:gd name="connsiteX12" fmla="*/ 3429 w 29622"/>
                <a:gd name="connsiteY12" fmla="*/ 28819 h 30590"/>
                <a:gd name="connsiteX13" fmla="*/ 1048 w 29622"/>
                <a:gd name="connsiteY13" fmla="*/ 27199 h 30590"/>
                <a:gd name="connsiteX14" fmla="*/ 0 w 29622"/>
                <a:gd name="connsiteY14" fmla="*/ 7387 h 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22" h="3059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7" name="Freeform: Shape 543">
              <a:extLst>
                <a:ext uri="{FF2B5EF4-FFF2-40B4-BE49-F238E27FC236}">
                  <a16:creationId xmlns:a16="http://schemas.microsoft.com/office/drawing/2014/main" id="{0E139F51-A703-4A54-9985-1D726686C19E}"/>
                </a:ext>
              </a:extLst>
            </p:cNvPr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>
                <a:gd name="connsiteX0" fmla="*/ 24548 w 24547"/>
                <a:gd name="connsiteY0" fmla="*/ 2762 h 18192"/>
                <a:gd name="connsiteX1" fmla="*/ 24548 w 24547"/>
                <a:gd name="connsiteY1" fmla="*/ 5048 h 18192"/>
                <a:gd name="connsiteX2" fmla="*/ 13594 w 24547"/>
                <a:gd name="connsiteY2" fmla="*/ 14573 h 18192"/>
                <a:gd name="connsiteX3" fmla="*/ 10927 w 24547"/>
                <a:gd name="connsiteY3" fmla="*/ 14192 h 18192"/>
                <a:gd name="connsiteX4" fmla="*/ 2259 w 24547"/>
                <a:gd name="connsiteY4" fmla="*/ 18193 h 18192"/>
                <a:gd name="connsiteX5" fmla="*/ 1783 w 24547"/>
                <a:gd name="connsiteY5" fmla="*/ 7334 h 18192"/>
                <a:gd name="connsiteX6" fmla="*/ 7974 w 24547"/>
                <a:gd name="connsiteY6" fmla="*/ 0 h 18192"/>
                <a:gd name="connsiteX7" fmla="*/ 7974 w 24547"/>
                <a:gd name="connsiteY7" fmla="*/ 5810 h 18192"/>
                <a:gd name="connsiteX8" fmla="*/ 23500 w 24547"/>
                <a:gd name="connsiteY8" fmla="*/ 1619 h 18192"/>
                <a:gd name="connsiteX9" fmla="*/ 24548 w 24547"/>
                <a:gd name="connsiteY9" fmla="*/ 2762 h 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47" h="18192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8" name="Freeform: Shape 544">
              <a:extLst>
                <a:ext uri="{FF2B5EF4-FFF2-40B4-BE49-F238E27FC236}">
                  <a16:creationId xmlns:a16="http://schemas.microsoft.com/office/drawing/2014/main" id="{5412AA7F-F3C7-46DB-9B0C-3EE5FE6D1BE6}"/>
                </a:ext>
              </a:extLst>
            </p:cNvPr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>
                <a:gd name="connsiteX0" fmla="*/ 6860 w 11587"/>
                <a:gd name="connsiteY0" fmla="*/ 19 h 9493"/>
                <a:gd name="connsiteX1" fmla="*/ 10384 w 11587"/>
                <a:gd name="connsiteY1" fmla="*/ 7258 h 9493"/>
                <a:gd name="connsiteX2" fmla="*/ 2 w 11587"/>
                <a:gd name="connsiteY2" fmla="*/ 4591 h 9493"/>
                <a:gd name="connsiteX3" fmla="*/ 6860 w 11587"/>
                <a:gd name="connsiteY3" fmla="*/ 19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7" h="9493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9" name="Freeform: Shape 545">
              <a:extLst>
                <a:ext uri="{FF2B5EF4-FFF2-40B4-BE49-F238E27FC236}">
                  <a16:creationId xmlns:a16="http://schemas.microsoft.com/office/drawing/2014/main" id="{624BB68D-2B42-44EA-95EC-2BBC205EE205}"/>
                </a:ext>
              </a:extLst>
            </p:cNvPr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>
                <a:gd name="connsiteX0" fmla="*/ 2766 w 11294"/>
                <a:gd name="connsiteY0" fmla="*/ 4363 h 8967"/>
                <a:gd name="connsiteX1" fmla="*/ 9433 w 11294"/>
                <a:gd name="connsiteY1" fmla="*/ 363 h 8967"/>
                <a:gd name="connsiteX2" fmla="*/ 9624 w 11294"/>
                <a:gd name="connsiteY2" fmla="*/ 6649 h 8967"/>
                <a:gd name="connsiteX3" fmla="*/ 480 w 11294"/>
                <a:gd name="connsiteY3" fmla="*/ 8935 h 8967"/>
                <a:gd name="connsiteX4" fmla="*/ 480 w 11294"/>
                <a:gd name="connsiteY4" fmla="*/ 8935 h 8967"/>
                <a:gd name="connsiteX5" fmla="*/ 2766 w 11294"/>
                <a:gd name="connsiteY5" fmla="*/ 4363 h 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4" h="8967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0" name="Freeform: Shape 546">
              <a:extLst>
                <a:ext uri="{FF2B5EF4-FFF2-40B4-BE49-F238E27FC236}">
                  <a16:creationId xmlns:a16="http://schemas.microsoft.com/office/drawing/2014/main" id="{3AEFBF4C-CACC-4C14-A3BC-C58E1EB8C73B}"/>
                </a:ext>
              </a:extLst>
            </p:cNvPr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>
                <a:gd name="connsiteX0" fmla="*/ 0 w 14455"/>
                <a:gd name="connsiteY0" fmla="*/ 9144 h 9858"/>
                <a:gd name="connsiteX1" fmla="*/ 11430 w 14455"/>
                <a:gd name="connsiteY1" fmla="*/ 0 h 9858"/>
                <a:gd name="connsiteX2" fmla="*/ 12668 w 14455"/>
                <a:gd name="connsiteY2" fmla="*/ 3715 h 9858"/>
                <a:gd name="connsiteX3" fmla="*/ 2286 w 14455"/>
                <a:gd name="connsiteY3" fmla="*/ 9144 h 9858"/>
                <a:gd name="connsiteX4" fmla="*/ 0 w 14455"/>
                <a:gd name="connsiteY4" fmla="*/ 9144 h 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5" h="9858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1" name="Freeform: Shape 547">
              <a:extLst>
                <a:ext uri="{FF2B5EF4-FFF2-40B4-BE49-F238E27FC236}">
                  <a16:creationId xmlns:a16="http://schemas.microsoft.com/office/drawing/2014/main" id="{36688B85-0B76-4BEE-80EE-ADEC24DD628A}"/>
                </a:ext>
              </a:extLst>
            </p:cNvPr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>
                <a:gd name="connsiteX0" fmla="*/ 14478 w 14859"/>
                <a:gd name="connsiteY0" fmla="*/ 5248 h 12105"/>
                <a:gd name="connsiteX1" fmla="*/ 7620 w 14859"/>
                <a:gd name="connsiteY1" fmla="*/ 12106 h 12105"/>
                <a:gd name="connsiteX2" fmla="*/ 3048 w 14859"/>
                <a:gd name="connsiteY2" fmla="*/ 9820 h 12105"/>
                <a:gd name="connsiteX3" fmla="*/ 0 w 14859"/>
                <a:gd name="connsiteY3" fmla="*/ 6486 h 12105"/>
                <a:gd name="connsiteX4" fmla="*/ 12859 w 14859"/>
                <a:gd name="connsiteY4" fmla="*/ 1152 h 12105"/>
                <a:gd name="connsiteX5" fmla="*/ 14859 w 14859"/>
                <a:gd name="connsiteY5" fmla="*/ 3629 h 12105"/>
                <a:gd name="connsiteX6" fmla="*/ 14478 w 14859"/>
                <a:gd name="connsiteY6" fmla="*/ 5248 h 1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" h="12105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2" name="Freeform: Shape 548">
              <a:extLst>
                <a:ext uri="{FF2B5EF4-FFF2-40B4-BE49-F238E27FC236}">
                  <a16:creationId xmlns:a16="http://schemas.microsoft.com/office/drawing/2014/main" id="{8949E708-7D88-4DC7-B686-CC450DAC1133}"/>
                </a:ext>
              </a:extLst>
            </p:cNvPr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>
                <a:gd name="connsiteX0" fmla="*/ 1131 w 8839"/>
                <a:gd name="connsiteY0" fmla="*/ 4572 h 9143"/>
                <a:gd name="connsiteX1" fmla="*/ 7989 w 8839"/>
                <a:gd name="connsiteY1" fmla="*/ 0 h 9143"/>
                <a:gd name="connsiteX2" fmla="*/ 1131 w 8839"/>
                <a:gd name="connsiteY2" fmla="*/ 9144 h 9143"/>
                <a:gd name="connsiteX3" fmla="*/ 178 w 8839"/>
                <a:gd name="connsiteY3" fmla="*/ 8191 h 9143"/>
                <a:gd name="connsiteX4" fmla="*/ 1131 w 8839"/>
                <a:gd name="connsiteY4" fmla="*/ 4572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" h="9143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3" name="Freeform: Shape 549">
              <a:extLst>
                <a:ext uri="{FF2B5EF4-FFF2-40B4-BE49-F238E27FC236}">
                  <a16:creationId xmlns:a16="http://schemas.microsoft.com/office/drawing/2014/main" id="{83CA94E0-39FE-45C4-BE05-4E9A4D28CE10}"/>
                </a:ext>
              </a:extLst>
            </p:cNvPr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>
                <a:gd name="connsiteX0" fmla="*/ 8461 w 10746"/>
                <a:gd name="connsiteY0" fmla="*/ 1164 h 7418"/>
                <a:gd name="connsiteX1" fmla="*/ 10747 w 10746"/>
                <a:gd name="connsiteY1" fmla="*/ 3450 h 7418"/>
                <a:gd name="connsiteX2" fmla="*/ 6175 w 10746"/>
                <a:gd name="connsiteY2" fmla="*/ 5832 h 7418"/>
                <a:gd name="connsiteX3" fmla="*/ 555 w 10746"/>
                <a:gd name="connsiteY3" fmla="*/ 6689 h 7418"/>
                <a:gd name="connsiteX4" fmla="*/ 1603 w 10746"/>
                <a:gd name="connsiteY4" fmla="*/ 3450 h 7418"/>
                <a:gd name="connsiteX5" fmla="*/ 8461 w 10746"/>
                <a:gd name="connsiteY5" fmla="*/ 1164 h 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46" h="7418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4" name="Freeform: Shape 550">
              <a:extLst>
                <a:ext uri="{FF2B5EF4-FFF2-40B4-BE49-F238E27FC236}">
                  <a16:creationId xmlns:a16="http://schemas.microsoft.com/office/drawing/2014/main" id="{C00BE884-8F9D-4687-A7C2-5E5A3F3F9598}"/>
                </a:ext>
              </a:extLst>
            </p:cNvPr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>
                <a:gd name="connsiteX0" fmla="*/ 0 w 6858"/>
                <a:gd name="connsiteY0" fmla="*/ 8182 h 8181"/>
                <a:gd name="connsiteX1" fmla="*/ 0 w 6858"/>
                <a:gd name="connsiteY1" fmla="*/ 1324 h 8181"/>
                <a:gd name="connsiteX2" fmla="*/ 6858 w 6858"/>
                <a:gd name="connsiteY2" fmla="*/ 1324 h 8181"/>
                <a:gd name="connsiteX3" fmla="*/ 6858 w 6858"/>
                <a:gd name="connsiteY3" fmla="*/ 1324 h 8181"/>
                <a:gd name="connsiteX4" fmla="*/ 6858 w 6858"/>
                <a:gd name="connsiteY4" fmla="*/ 3610 h 8181"/>
                <a:gd name="connsiteX5" fmla="*/ 0 w 6858"/>
                <a:gd name="connsiteY5" fmla="*/ 8182 h 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8" h="8181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5" name="Freeform: Shape 551">
              <a:extLst>
                <a:ext uri="{FF2B5EF4-FFF2-40B4-BE49-F238E27FC236}">
                  <a16:creationId xmlns:a16="http://schemas.microsoft.com/office/drawing/2014/main" id="{DBF0C55A-3EAD-4339-91DC-B74E6B07D907}"/>
                </a:ext>
              </a:extLst>
            </p:cNvPr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>
                <a:gd name="connsiteX0" fmla="*/ 6225 w 8511"/>
                <a:gd name="connsiteY0" fmla="*/ 0 h 6857"/>
                <a:gd name="connsiteX1" fmla="*/ 8511 w 8511"/>
                <a:gd name="connsiteY1" fmla="*/ 0 h 6857"/>
                <a:gd name="connsiteX2" fmla="*/ 8511 w 8511"/>
                <a:gd name="connsiteY2" fmla="*/ 2286 h 6857"/>
                <a:gd name="connsiteX3" fmla="*/ 1653 w 8511"/>
                <a:gd name="connsiteY3" fmla="*/ 6858 h 6857"/>
                <a:gd name="connsiteX4" fmla="*/ 3939 w 8511"/>
                <a:gd name="connsiteY4" fmla="*/ 0 h 6857"/>
                <a:gd name="connsiteX5" fmla="*/ 6225 w 8511"/>
                <a:gd name="connsiteY5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" h="6857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6" name="Freeform: Shape 552">
              <a:extLst>
                <a:ext uri="{FF2B5EF4-FFF2-40B4-BE49-F238E27FC236}">
                  <a16:creationId xmlns:a16="http://schemas.microsoft.com/office/drawing/2014/main" id="{E0474D4E-0DFB-44C0-BBC7-8086742F738F}"/>
                </a:ext>
              </a:extLst>
            </p:cNvPr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>
                <a:gd name="connsiteX0" fmla="*/ 1647 w 3933"/>
                <a:gd name="connsiteY0" fmla="*/ 0 h 5543"/>
                <a:gd name="connsiteX1" fmla="*/ 3933 w 3933"/>
                <a:gd name="connsiteY1" fmla="*/ 0 h 5543"/>
                <a:gd name="connsiteX2" fmla="*/ 1171 w 3933"/>
                <a:gd name="connsiteY2" fmla="*/ 5429 h 5543"/>
                <a:gd name="connsiteX3" fmla="*/ 1647 w 3933"/>
                <a:gd name="connsiteY3" fmla="*/ 0 h 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" h="5543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7" name="Freeform: Shape 553">
              <a:extLst>
                <a:ext uri="{FF2B5EF4-FFF2-40B4-BE49-F238E27FC236}">
                  <a16:creationId xmlns:a16="http://schemas.microsoft.com/office/drawing/2014/main" id="{BAAD9B68-8648-4028-A336-6D55CC31A711}"/>
                </a:ext>
              </a:extLst>
            </p:cNvPr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>
                <a:gd name="connsiteX0" fmla="*/ 13716 w 17487"/>
                <a:gd name="connsiteY0" fmla="*/ 916 h 22335"/>
                <a:gd name="connsiteX1" fmla="*/ 16002 w 17487"/>
                <a:gd name="connsiteY1" fmla="*/ 21490 h 22335"/>
                <a:gd name="connsiteX2" fmla="*/ 9906 w 17487"/>
                <a:gd name="connsiteY2" fmla="*/ 21966 h 22335"/>
                <a:gd name="connsiteX3" fmla="*/ 6001 w 17487"/>
                <a:gd name="connsiteY3" fmla="*/ 13489 h 22335"/>
                <a:gd name="connsiteX4" fmla="*/ 4286 w 17487"/>
                <a:gd name="connsiteY4" fmla="*/ 7583 h 22335"/>
                <a:gd name="connsiteX5" fmla="*/ 0 w 17487"/>
                <a:gd name="connsiteY5" fmla="*/ 3297 h 22335"/>
                <a:gd name="connsiteX6" fmla="*/ 2286 w 17487"/>
                <a:gd name="connsiteY6" fmla="*/ 1011 h 22335"/>
                <a:gd name="connsiteX7" fmla="*/ 13716 w 17487"/>
                <a:gd name="connsiteY7" fmla="*/ 916 h 2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7" h="22335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8" name="Freeform: Shape 554">
              <a:extLst>
                <a:ext uri="{FF2B5EF4-FFF2-40B4-BE49-F238E27FC236}">
                  <a16:creationId xmlns:a16="http://schemas.microsoft.com/office/drawing/2014/main" id="{266DD2D0-D205-49F7-9D00-F08F565E7D3D}"/>
                </a:ext>
              </a:extLst>
            </p:cNvPr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>
                <a:gd name="connsiteX0" fmla="*/ 5256 w 14730"/>
                <a:gd name="connsiteY0" fmla="*/ 9751 h 9751"/>
                <a:gd name="connsiteX1" fmla="*/ 2970 w 14730"/>
                <a:gd name="connsiteY1" fmla="*/ 9751 h 9751"/>
                <a:gd name="connsiteX2" fmla="*/ 2970 w 14730"/>
                <a:gd name="connsiteY2" fmla="*/ 2893 h 9751"/>
                <a:gd name="connsiteX3" fmla="*/ 9828 w 14730"/>
                <a:gd name="connsiteY3" fmla="*/ 607 h 9751"/>
                <a:gd name="connsiteX4" fmla="*/ 14400 w 14730"/>
                <a:gd name="connsiteY4" fmla="*/ 2893 h 9751"/>
                <a:gd name="connsiteX5" fmla="*/ 13162 w 14730"/>
                <a:gd name="connsiteY5" fmla="*/ 6703 h 9751"/>
                <a:gd name="connsiteX6" fmla="*/ 5256 w 14730"/>
                <a:gd name="connsiteY6" fmla="*/ 9751 h 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0" h="9751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9" name="Freeform: Shape 555">
              <a:extLst>
                <a:ext uri="{FF2B5EF4-FFF2-40B4-BE49-F238E27FC236}">
                  <a16:creationId xmlns:a16="http://schemas.microsoft.com/office/drawing/2014/main" id="{90A1BA69-F6BE-477B-8C4C-2DAB1F21A503}"/>
                </a:ext>
              </a:extLst>
            </p:cNvPr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>
                <a:gd name="connsiteX0" fmla="*/ 3286 w 8522"/>
                <a:gd name="connsiteY0" fmla="*/ 95 h 9907"/>
                <a:gd name="connsiteX1" fmla="*/ 7858 w 8522"/>
                <a:gd name="connsiteY1" fmla="*/ 2381 h 9907"/>
                <a:gd name="connsiteX2" fmla="*/ 1953 w 8522"/>
                <a:gd name="connsiteY2" fmla="*/ 9906 h 9907"/>
                <a:gd name="connsiteX3" fmla="*/ 1000 w 8522"/>
                <a:gd name="connsiteY3" fmla="*/ 4572 h 9907"/>
                <a:gd name="connsiteX4" fmla="*/ 1000 w 8522"/>
                <a:gd name="connsiteY4" fmla="*/ 0 h 9907"/>
                <a:gd name="connsiteX5" fmla="*/ 3286 w 8522"/>
                <a:gd name="connsiteY5" fmla="*/ 95 h 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" h="9907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0" name="Freeform: Shape 556">
              <a:extLst>
                <a:ext uri="{FF2B5EF4-FFF2-40B4-BE49-F238E27FC236}">
                  <a16:creationId xmlns:a16="http://schemas.microsoft.com/office/drawing/2014/main" id="{361E5200-02DE-4F54-8C94-0F51913477DF}"/>
                </a:ext>
              </a:extLst>
            </p:cNvPr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>
                <a:gd name="connsiteX0" fmla="*/ 609 w 5457"/>
                <a:gd name="connsiteY0" fmla="*/ 8819 h 8819"/>
                <a:gd name="connsiteX1" fmla="*/ 1847 w 5457"/>
                <a:gd name="connsiteY1" fmla="*/ 56 h 8819"/>
                <a:gd name="connsiteX2" fmla="*/ 4514 w 5457"/>
                <a:gd name="connsiteY2" fmla="*/ 1390 h 8819"/>
                <a:gd name="connsiteX3" fmla="*/ 609 w 5457"/>
                <a:gd name="connsiteY3" fmla="*/ 8819 h 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7" h="8819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1" name="Freeform: Shape 557">
              <a:extLst>
                <a:ext uri="{FF2B5EF4-FFF2-40B4-BE49-F238E27FC236}">
                  <a16:creationId xmlns:a16="http://schemas.microsoft.com/office/drawing/2014/main" id="{82901508-E80E-4333-88F6-3A7617A0AD61}"/>
                </a:ext>
              </a:extLst>
            </p:cNvPr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>
                <a:gd name="connsiteX0" fmla="*/ 7517 w 7517"/>
                <a:gd name="connsiteY0" fmla="*/ 2286 h 9144"/>
                <a:gd name="connsiteX1" fmla="*/ 7517 w 7517"/>
                <a:gd name="connsiteY1" fmla="*/ 6858 h 9144"/>
                <a:gd name="connsiteX2" fmla="*/ 659 w 7517"/>
                <a:gd name="connsiteY2" fmla="*/ 9144 h 9144"/>
                <a:gd name="connsiteX3" fmla="*/ 7517 w 7517"/>
                <a:gd name="connsiteY3" fmla="*/ 0 h 9144"/>
                <a:gd name="connsiteX4" fmla="*/ 7517 w 7517"/>
                <a:gd name="connsiteY4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7" h="9144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2" name="Freeform: Shape 558">
              <a:extLst>
                <a:ext uri="{FF2B5EF4-FFF2-40B4-BE49-F238E27FC236}">
                  <a16:creationId xmlns:a16="http://schemas.microsoft.com/office/drawing/2014/main" id="{0227099A-A79C-491C-9D56-F466A5D5829D}"/>
                </a:ext>
              </a:extLst>
            </p:cNvPr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>
                <a:gd name="connsiteX0" fmla="*/ 959 w 12388"/>
                <a:gd name="connsiteY0" fmla="*/ 2286 h 7352"/>
                <a:gd name="connsiteX1" fmla="*/ 3245 w 12388"/>
                <a:gd name="connsiteY1" fmla="*/ 0 h 7352"/>
                <a:gd name="connsiteX2" fmla="*/ 7817 w 12388"/>
                <a:gd name="connsiteY2" fmla="*/ 0 h 7352"/>
                <a:gd name="connsiteX3" fmla="*/ 12389 w 12388"/>
                <a:gd name="connsiteY3" fmla="*/ 2286 h 7352"/>
                <a:gd name="connsiteX4" fmla="*/ 5817 w 12388"/>
                <a:gd name="connsiteY4" fmla="*/ 6953 h 7352"/>
                <a:gd name="connsiteX5" fmla="*/ 959 w 12388"/>
                <a:gd name="connsiteY5" fmla="*/ 2286 h 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8" h="7352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3" name="Freeform: Shape 559">
              <a:extLst>
                <a:ext uri="{FF2B5EF4-FFF2-40B4-BE49-F238E27FC236}">
                  <a16:creationId xmlns:a16="http://schemas.microsoft.com/office/drawing/2014/main" id="{9AA82BFE-75B0-43B3-A82F-B15019F81F7F}"/>
                </a:ext>
              </a:extLst>
            </p:cNvPr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>
                <a:gd name="connsiteX0" fmla="*/ 6858 w 7707"/>
                <a:gd name="connsiteY0" fmla="*/ 4223 h 6509"/>
                <a:gd name="connsiteX1" fmla="*/ 0 w 7707"/>
                <a:gd name="connsiteY1" fmla="*/ 6509 h 6509"/>
                <a:gd name="connsiteX2" fmla="*/ 6001 w 7707"/>
                <a:gd name="connsiteY2" fmla="*/ 32 h 6509"/>
                <a:gd name="connsiteX3" fmla="*/ 6858 w 7707"/>
                <a:gd name="connsiteY3" fmla="*/ 4223 h 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" h="6509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4" name="Freeform: Shape 560">
              <a:extLst>
                <a:ext uri="{FF2B5EF4-FFF2-40B4-BE49-F238E27FC236}">
                  <a16:creationId xmlns:a16="http://schemas.microsoft.com/office/drawing/2014/main" id="{EFE92232-B6DA-4E4D-ABE7-5CECB9FF412D}"/>
                </a:ext>
              </a:extLst>
            </p:cNvPr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>
                <a:gd name="connsiteX0" fmla="*/ 0 w 6885"/>
                <a:gd name="connsiteY0" fmla="*/ 2286 h 9144"/>
                <a:gd name="connsiteX1" fmla="*/ 6858 w 6885"/>
                <a:gd name="connsiteY1" fmla="*/ 0 h 9144"/>
                <a:gd name="connsiteX2" fmla="*/ 2286 w 6885"/>
                <a:gd name="connsiteY2" fmla="*/ 9144 h 9144"/>
                <a:gd name="connsiteX3" fmla="*/ 0 w 6885"/>
                <a:gd name="connsiteY3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5" h="9144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5" name="Freeform: Shape 561">
              <a:extLst>
                <a:ext uri="{FF2B5EF4-FFF2-40B4-BE49-F238E27FC236}">
                  <a16:creationId xmlns:a16="http://schemas.microsoft.com/office/drawing/2014/main" id="{0DCF134E-5CDA-41C4-B14F-3109AB10C934}"/>
                </a:ext>
              </a:extLst>
            </p:cNvPr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>
                <a:gd name="connsiteX0" fmla="*/ 21908 w 31194"/>
                <a:gd name="connsiteY0" fmla="*/ 0 h 22860"/>
                <a:gd name="connsiteX1" fmla="*/ 26480 w 31194"/>
                <a:gd name="connsiteY1" fmla="*/ 2286 h 22860"/>
                <a:gd name="connsiteX2" fmla="*/ 26480 w 31194"/>
                <a:gd name="connsiteY2" fmla="*/ 16002 h 22860"/>
                <a:gd name="connsiteX3" fmla="*/ 15050 w 31194"/>
                <a:gd name="connsiteY3" fmla="*/ 20574 h 22860"/>
                <a:gd name="connsiteX4" fmla="*/ 8192 w 31194"/>
                <a:gd name="connsiteY4" fmla="*/ 22860 h 22860"/>
                <a:gd name="connsiteX5" fmla="*/ 0 w 31194"/>
                <a:gd name="connsiteY5" fmla="*/ 15240 h 22860"/>
                <a:gd name="connsiteX6" fmla="*/ 8192 w 31194"/>
                <a:gd name="connsiteY6" fmla="*/ 11525 h 22860"/>
                <a:gd name="connsiteX7" fmla="*/ 15050 w 31194"/>
                <a:gd name="connsiteY7" fmla="*/ 6953 h 22860"/>
                <a:gd name="connsiteX8" fmla="*/ 15050 w 31194"/>
                <a:gd name="connsiteY8" fmla="*/ 4667 h 22860"/>
                <a:gd name="connsiteX9" fmla="*/ 21908 w 31194"/>
                <a:gd name="connsiteY9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94" h="2286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6" name="Freeform: Shape 562">
              <a:extLst>
                <a:ext uri="{FF2B5EF4-FFF2-40B4-BE49-F238E27FC236}">
                  <a16:creationId xmlns:a16="http://schemas.microsoft.com/office/drawing/2014/main" id="{C97F8E65-7C90-438F-9090-A64F44ED8E7F}"/>
                </a:ext>
              </a:extLst>
            </p:cNvPr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>
                <a:gd name="connsiteX0" fmla="*/ 11430 w 20573"/>
                <a:gd name="connsiteY0" fmla="*/ 144 h 16146"/>
                <a:gd name="connsiteX1" fmla="*/ 16002 w 20573"/>
                <a:gd name="connsiteY1" fmla="*/ 4716 h 16146"/>
                <a:gd name="connsiteX2" fmla="*/ 20574 w 20573"/>
                <a:gd name="connsiteY2" fmla="*/ 16146 h 16146"/>
                <a:gd name="connsiteX3" fmla="*/ 11430 w 20573"/>
                <a:gd name="connsiteY3" fmla="*/ 5478 h 16146"/>
                <a:gd name="connsiteX4" fmla="*/ 0 w 20573"/>
                <a:gd name="connsiteY4" fmla="*/ 7002 h 16146"/>
                <a:gd name="connsiteX5" fmla="*/ 11430 w 20573"/>
                <a:gd name="connsiteY5" fmla="*/ 144 h 1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3" h="16146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7" name="Freeform: Shape 563">
              <a:extLst>
                <a:ext uri="{FF2B5EF4-FFF2-40B4-BE49-F238E27FC236}">
                  <a16:creationId xmlns:a16="http://schemas.microsoft.com/office/drawing/2014/main" id="{D0DA77A5-51E7-45B5-8655-CA2C9828EC4D}"/>
                </a:ext>
              </a:extLst>
            </p:cNvPr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>
                <a:gd name="connsiteX0" fmla="*/ 0 w 15134"/>
                <a:gd name="connsiteY0" fmla="*/ 11430 h 11566"/>
                <a:gd name="connsiteX1" fmla="*/ 11430 w 15134"/>
                <a:gd name="connsiteY1" fmla="*/ 0 h 11566"/>
                <a:gd name="connsiteX2" fmla="*/ 14002 w 15134"/>
                <a:gd name="connsiteY2" fmla="*/ 3810 h 11566"/>
                <a:gd name="connsiteX3" fmla="*/ 0 w 15134"/>
                <a:gd name="connsiteY3" fmla="*/ 1143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4" h="11566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8" name="Freeform: Shape 564">
              <a:extLst>
                <a:ext uri="{FF2B5EF4-FFF2-40B4-BE49-F238E27FC236}">
                  <a16:creationId xmlns:a16="http://schemas.microsoft.com/office/drawing/2014/main" id="{D762AA74-E7C3-43EE-B0C3-46DDC7651646}"/>
                </a:ext>
              </a:extLst>
            </p:cNvPr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>
                <a:gd name="connsiteX0" fmla="*/ 3133 w 8322"/>
                <a:gd name="connsiteY0" fmla="*/ 6807 h 6807"/>
                <a:gd name="connsiteX1" fmla="*/ 3133 w 8322"/>
                <a:gd name="connsiteY1" fmla="*/ 2235 h 6807"/>
                <a:gd name="connsiteX2" fmla="*/ 8086 w 8322"/>
                <a:gd name="connsiteY2" fmla="*/ 1378 h 6807"/>
                <a:gd name="connsiteX3" fmla="*/ 3133 w 8322"/>
                <a:gd name="connsiteY3" fmla="*/ 6807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2" h="6807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9" name="Freeform: Shape 565">
              <a:extLst>
                <a:ext uri="{FF2B5EF4-FFF2-40B4-BE49-F238E27FC236}">
                  <a16:creationId xmlns:a16="http://schemas.microsoft.com/office/drawing/2014/main" id="{E4BB73AD-2C2B-4C68-9AE6-107A92EB2021}"/>
                </a:ext>
              </a:extLst>
            </p:cNvPr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>
                <a:gd name="connsiteX0" fmla="*/ 6858 w 12102"/>
                <a:gd name="connsiteY0" fmla="*/ 0 h 6700"/>
                <a:gd name="connsiteX1" fmla="*/ 11144 w 12102"/>
                <a:gd name="connsiteY1" fmla="*/ 476 h 6700"/>
                <a:gd name="connsiteX2" fmla="*/ 10573 w 12102"/>
                <a:gd name="connsiteY2" fmla="*/ 3715 h 6700"/>
                <a:gd name="connsiteX3" fmla="*/ 0 w 12102"/>
                <a:gd name="connsiteY3" fmla="*/ 4572 h 6700"/>
                <a:gd name="connsiteX4" fmla="*/ 6858 w 12102"/>
                <a:gd name="connsiteY4" fmla="*/ 0 h 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2" h="670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0" name="Freeform: Shape 566">
              <a:extLst>
                <a:ext uri="{FF2B5EF4-FFF2-40B4-BE49-F238E27FC236}">
                  <a16:creationId xmlns:a16="http://schemas.microsoft.com/office/drawing/2014/main" id="{95BCF411-B309-4EA2-8E2F-47C980C32162}"/>
                </a:ext>
              </a:extLst>
            </p:cNvPr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>
                <a:gd name="connsiteX0" fmla="*/ 6858 w 6858"/>
                <a:gd name="connsiteY0" fmla="*/ 4572 h 4571"/>
                <a:gd name="connsiteX1" fmla="*/ 0 w 6858"/>
                <a:gd name="connsiteY1" fmla="*/ 4572 h 4571"/>
                <a:gd name="connsiteX2" fmla="*/ 6858 w 6858"/>
                <a:gd name="connsiteY2" fmla="*/ 0 h 4571"/>
                <a:gd name="connsiteX3" fmla="*/ 6858 w 6858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4571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1" name="Freeform: Shape 567">
              <a:extLst>
                <a:ext uri="{FF2B5EF4-FFF2-40B4-BE49-F238E27FC236}">
                  <a16:creationId xmlns:a16="http://schemas.microsoft.com/office/drawing/2014/main" id="{4C446F5C-1AEC-49DD-8CEC-30F9451D9D91}"/>
                </a:ext>
              </a:extLst>
            </p:cNvPr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>
                <a:gd name="connsiteX0" fmla="*/ 11430 w 23224"/>
                <a:gd name="connsiteY0" fmla="*/ 27851 h 27851"/>
                <a:gd name="connsiteX1" fmla="*/ 6858 w 23224"/>
                <a:gd name="connsiteY1" fmla="*/ 23279 h 27851"/>
                <a:gd name="connsiteX2" fmla="*/ 4572 w 23224"/>
                <a:gd name="connsiteY2" fmla="*/ 16421 h 27851"/>
                <a:gd name="connsiteX3" fmla="*/ 0 w 23224"/>
                <a:gd name="connsiteY3" fmla="*/ 7277 h 27851"/>
                <a:gd name="connsiteX4" fmla="*/ 3143 w 23224"/>
                <a:gd name="connsiteY4" fmla="*/ 4991 h 27851"/>
                <a:gd name="connsiteX5" fmla="*/ 4001 w 23224"/>
                <a:gd name="connsiteY5" fmla="*/ 2229 h 27851"/>
                <a:gd name="connsiteX6" fmla="*/ 9144 w 23224"/>
                <a:gd name="connsiteY6" fmla="*/ 419 h 27851"/>
                <a:gd name="connsiteX7" fmla="*/ 20574 w 23224"/>
                <a:gd name="connsiteY7" fmla="*/ 7277 h 27851"/>
                <a:gd name="connsiteX8" fmla="*/ 15430 w 23224"/>
                <a:gd name="connsiteY8" fmla="*/ 23279 h 27851"/>
                <a:gd name="connsiteX9" fmla="*/ 11430 w 23224"/>
                <a:gd name="connsiteY9" fmla="*/ 27851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24" h="27851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2" name="Freeform: Shape 568">
              <a:extLst>
                <a:ext uri="{FF2B5EF4-FFF2-40B4-BE49-F238E27FC236}">
                  <a16:creationId xmlns:a16="http://schemas.microsoft.com/office/drawing/2014/main" id="{44B269ED-A823-4260-A3E4-4B1C59AB1A83}"/>
                </a:ext>
              </a:extLst>
            </p:cNvPr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>
                <a:gd name="connsiteX0" fmla="*/ 12363 w 12362"/>
                <a:gd name="connsiteY0" fmla="*/ 0 h 6081"/>
                <a:gd name="connsiteX1" fmla="*/ 12363 w 12362"/>
                <a:gd name="connsiteY1" fmla="*/ 4572 h 6081"/>
                <a:gd name="connsiteX2" fmla="*/ 933 w 12362"/>
                <a:gd name="connsiteY2" fmla="*/ 4572 h 6081"/>
                <a:gd name="connsiteX3" fmla="*/ 1695 w 12362"/>
                <a:gd name="connsiteY3" fmla="*/ 667 h 6081"/>
                <a:gd name="connsiteX4" fmla="*/ 12363 w 12362"/>
                <a:gd name="connsiteY4" fmla="*/ 0 h 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" h="6081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3" name="Freeform: Shape 569">
              <a:extLst>
                <a:ext uri="{FF2B5EF4-FFF2-40B4-BE49-F238E27FC236}">
                  <a16:creationId xmlns:a16="http://schemas.microsoft.com/office/drawing/2014/main" id="{6DC8354A-D137-4A1F-A13C-AC5149CAC320}"/>
                </a:ext>
              </a:extLst>
            </p:cNvPr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>
                <a:gd name="connsiteX0" fmla="*/ 5215 w 7500"/>
                <a:gd name="connsiteY0" fmla="*/ 6858 h 9143"/>
                <a:gd name="connsiteX1" fmla="*/ 643 w 7500"/>
                <a:gd name="connsiteY1" fmla="*/ 9144 h 9143"/>
                <a:gd name="connsiteX2" fmla="*/ 71 w 7500"/>
                <a:gd name="connsiteY2" fmla="*/ 7620 h 9143"/>
                <a:gd name="connsiteX3" fmla="*/ 643 w 7500"/>
                <a:gd name="connsiteY3" fmla="*/ 6858 h 9143"/>
                <a:gd name="connsiteX4" fmla="*/ 643 w 7500"/>
                <a:gd name="connsiteY4" fmla="*/ 0 h 9143"/>
                <a:gd name="connsiteX5" fmla="*/ 7501 w 7500"/>
                <a:gd name="connsiteY5" fmla="*/ 4572 h 9143"/>
                <a:gd name="connsiteX6" fmla="*/ 5215 w 7500"/>
                <a:gd name="connsiteY6" fmla="*/ 6858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00" h="9143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4" name="Freeform: Shape 570">
              <a:extLst>
                <a:ext uri="{FF2B5EF4-FFF2-40B4-BE49-F238E27FC236}">
                  <a16:creationId xmlns:a16="http://schemas.microsoft.com/office/drawing/2014/main" id="{CF9FE1D1-5629-4AA5-BA43-0E0E897A1FA0}"/>
                </a:ext>
              </a:extLst>
            </p:cNvPr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>
                <a:gd name="connsiteX0" fmla="*/ 9144 w 9144"/>
                <a:gd name="connsiteY0" fmla="*/ 0 h 5808"/>
                <a:gd name="connsiteX1" fmla="*/ 9144 w 9144"/>
                <a:gd name="connsiteY1" fmla="*/ 2286 h 5808"/>
                <a:gd name="connsiteX2" fmla="*/ 9144 w 9144"/>
                <a:gd name="connsiteY2" fmla="*/ 2286 h 5808"/>
                <a:gd name="connsiteX3" fmla="*/ 0 w 9144"/>
                <a:gd name="connsiteY3" fmla="*/ 0 h 5808"/>
                <a:gd name="connsiteX4" fmla="*/ 0 w 9144"/>
                <a:gd name="connsiteY4" fmla="*/ 0 h 5808"/>
                <a:gd name="connsiteX5" fmla="*/ 9144 w 9144"/>
                <a:gd name="connsiteY5" fmla="*/ 0 h 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" h="5808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5" name="Freeform: Shape 571">
              <a:extLst>
                <a:ext uri="{FF2B5EF4-FFF2-40B4-BE49-F238E27FC236}">
                  <a16:creationId xmlns:a16="http://schemas.microsoft.com/office/drawing/2014/main" id="{F14E8E64-30AD-4CA4-A18C-ADCB534625AD}"/>
                </a:ext>
              </a:extLst>
            </p:cNvPr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>
                <a:gd name="connsiteX0" fmla="*/ 25503 w 27391"/>
                <a:gd name="connsiteY0" fmla="*/ 11430 h 25050"/>
                <a:gd name="connsiteX1" fmla="*/ 14073 w 27391"/>
                <a:gd name="connsiteY1" fmla="*/ 18288 h 25050"/>
                <a:gd name="connsiteX2" fmla="*/ 4739 w 27391"/>
                <a:gd name="connsiteY2" fmla="*/ 24003 h 25050"/>
                <a:gd name="connsiteX3" fmla="*/ 643 w 27391"/>
                <a:gd name="connsiteY3" fmla="*/ 25051 h 25050"/>
                <a:gd name="connsiteX4" fmla="*/ 2738 w 27391"/>
                <a:gd name="connsiteY4" fmla="*/ 18193 h 25050"/>
                <a:gd name="connsiteX5" fmla="*/ 4643 w 27391"/>
                <a:gd name="connsiteY5" fmla="*/ 16002 h 25050"/>
                <a:gd name="connsiteX6" fmla="*/ 9501 w 27391"/>
                <a:gd name="connsiteY6" fmla="*/ 9144 h 25050"/>
                <a:gd name="connsiteX7" fmla="*/ 11787 w 27391"/>
                <a:gd name="connsiteY7" fmla="*/ 4572 h 25050"/>
                <a:gd name="connsiteX8" fmla="*/ 23217 w 27391"/>
                <a:gd name="connsiteY8" fmla="*/ 0 h 25050"/>
                <a:gd name="connsiteX9" fmla="*/ 25503 w 27391"/>
                <a:gd name="connsiteY9" fmla="*/ 11430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91" h="2505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6" name="Freeform: Shape 572">
              <a:extLst>
                <a:ext uri="{FF2B5EF4-FFF2-40B4-BE49-F238E27FC236}">
                  <a16:creationId xmlns:a16="http://schemas.microsoft.com/office/drawing/2014/main" id="{97641514-0F7E-4CB7-8DC9-2130CDF1E4F9}"/>
                </a:ext>
              </a:extLst>
            </p:cNvPr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>
                <a:gd name="connsiteX0" fmla="*/ 6858 w 8356"/>
                <a:gd name="connsiteY0" fmla="*/ 964 h 10107"/>
                <a:gd name="connsiteX1" fmla="*/ 2286 w 8356"/>
                <a:gd name="connsiteY1" fmla="*/ 10108 h 10107"/>
                <a:gd name="connsiteX2" fmla="*/ 0 w 8356"/>
                <a:gd name="connsiteY2" fmla="*/ 5536 h 10107"/>
                <a:gd name="connsiteX3" fmla="*/ 6858 w 8356"/>
                <a:gd name="connsiteY3" fmla="*/ 964 h 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6" h="10107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7" name="Freeform: Shape 573">
              <a:extLst>
                <a:ext uri="{FF2B5EF4-FFF2-40B4-BE49-F238E27FC236}">
                  <a16:creationId xmlns:a16="http://schemas.microsoft.com/office/drawing/2014/main" id="{305ED56A-78F6-48D2-8B60-917692714461}"/>
                </a:ext>
              </a:extLst>
            </p:cNvPr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>
                <a:gd name="connsiteX0" fmla="*/ 3662 w 5947"/>
                <a:gd name="connsiteY0" fmla="*/ 0 h 4572"/>
                <a:gd name="connsiteX1" fmla="*/ 5948 w 5947"/>
                <a:gd name="connsiteY1" fmla="*/ 4572 h 4572"/>
                <a:gd name="connsiteX2" fmla="*/ 3662 w 5947"/>
                <a:gd name="connsiteY2" fmla="*/ 4572 h 4572"/>
                <a:gd name="connsiteX3" fmla="*/ 42 w 5947"/>
                <a:gd name="connsiteY3" fmla="*/ 2762 h 4572"/>
                <a:gd name="connsiteX4" fmla="*/ 3662 w 5947"/>
                <a:gd name="connsiteY4" fmla="*/ 0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7" h="4572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8" name="Freeform: Shape 574">
              <a:extLst>
                <a:ext uri="{FF2B5EF4-FFF2-40B4-BE49-F238E27FC236}">
                  <a16:creationId xmlns:a16="http://schemas.microsoft.com/office/drawing/2014/main" id="{4A427550-0CD8-49DB-9A1F-9CF021C1BC18}"/>
                </a:ext>
              </a:extLst>
            </p:cNvPr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>
                <a:gd name="connsiteX0" fmla="*/ 5015 w 17588"/>
                <a:gd name="connsiteY0" fmla="*/ 0 h 13716"/>
                <a:gd name="connsiteX1" fmla="*/ 14159 w 17588"/>
                <a:gd name="connsiteY1" fmla="*/ 2286 h 13716"/>
                <a:gd name="connsiteX2" fmla="*/ 17588 w 17588"/>
                <a:gd name="connsiteY2" fmla="*/ 13716 h 13716"/>
                <a:gd name="connsiteX3" fmla="*/ 9587 w 17588"/>
                <a:gd name="connsiteY3" fmla="*/ 6858 h 13716"/>
                <a:gd name="connsiteX4" fmla="*/ 5015 w 17588"/>
                <a:gd name="connsiteY4" fmla="*/ 11430 h 13716"/>
                <a:gd name="connsiteX5" fmla="*/ 5015 w 17588"/>
                <a:gd name="connsiteY5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8" h="13716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9" name="Freeform: Shape 575">
              <a:extLst>
                <a:ext uri="{FF2B5EF4-FFF2-40B4-BE49-F238E27FC236}">
                  <a16:creationId xmlns:a16="http://schemas.microsoft.com/office/drawing/2014/main" id="{A54AA018-5632-496C-9CD7-B6D20B3A4F9D}"/>
                </a:ext>
              </a:extLst>
            </p:cNvPr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>
                <a:gd name="connsiteX0" fmla="*/ 14042 w 20900"/>
                <a:gd name="connsiteY0" fmla="*/ 0 h 13620"/>
                <a:gd name="connsiteX1" fmla="*/ 18614 w 20900"/>
                <a:gd name="connsiteY1" fmla="*/ 2286 h 13620"/>
                <a:gd name="connsiteX2" fmla="*/ 20900 w 20900"/>
                <a:gd name="connsiteY2" fmla="*/ 2286 h 13620"/>
                <a:gd name="connsiteX3" fmla="*/ 18614 w 20900"/>
                <a:gd name="connsiteY3" fmla="*/ 6858 h 13620"/>
                <a:gd name="connsiteX4" fmla="*/ 422 w 20900"/>
                <a:gd name="connsiteY4" fmla="*/ 13621 h 13620"/>
                <a:gd name="connsiteX5" fmla="*/ 2612 w 20900"/>
                <a:gd name="connsiteY5" fmla="*/ 4572 h 13620"/>
                <a:gd name="connsiteX6" fmla="*/ 2612 w 20900"/>
                <a:gd name="connsiteY6" fmla="*/ 4572 h 13620"/>
                <a:gd name="connsiteX7" fmla="*/ 14042 w 20900"/>
                <a:gd name="connsiteY7" fmla="*/ 0 h 1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0" h="1362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0" name="Freeform: Shape 576">
              <a:extLst>
                <a:ext uri="{FF2B5EF4-FFF2-40B4-BE49-F238E27FC236}">
                  <a16:creationId xmlns:a16="http://schemas.microsoft.com/office/drawing/2014/main" id="{496A5123-D7CA-4F77-8153-557D52A201E1}"/>
                </a:ext>
              </a:extLst>
            </p:cNvPr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>
                <a:gd name="connsiteX0" fmla="*/ 871 w 5520"/>
                <a:gd name="connsiteY0" fmla="*/ 71 h 6928"/>
                <a:gd name="connsiteX1" fmla="*/ 3157 w 5520"/>
                <a:gd name="connsiteY1" fmla="*/ 6929 h 6928"/>
                <a:gd name="connsiteX2" fmla="*/ 871 w 5520"/>
                <a:gd name="connsiteY2" fmla="*/ 4643 h 6928"/>
                <a:gd name="connsiteX3" fmla="*/ 109 w 5520"/>
                <a:gd name="connsiteY3" fmla="*/ 3119 h 6928"/>
                <a:gd name="connsiteX4" fmla="*/ 871 w 5520"/>
                <a:gd name="connsiteY4" fmla="*/ 2357 h 6928"/>
                <a:gd name="connsiteX5" fmla="*/ 871 w 5520"/>
                <a:gd name="connsiteY5" fmla="*/ 71 h 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0" h="6928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1" name="Freeform: Shape 577">
              <a:extLst>
                <a:ext uri="{FF2B5EF4-FFF2-40B4-BE49-F238E27FC236}">
                  <a16:creationId xmlns:a16="http://schemas.microsoft.com/office/drawing/2014/main" id="{04E52D41-82C7-497F-8996-9AC81105A25F}"/>
                </a:ext>
              </a:extLst>
            </p:cNvPr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>
                <a:gd name="connsiteX0" fmla="*/ 5452 w 5452"/>
                <a:gd name="connsiteY0" fmla="*/ 0 h 5333"/>
                <a:gd name="connsiteX1" fmla="*/ 5452 w 5452"/>
                <a:gd name="connsiteY1" fmla="*/ 2286 h 5333"/>
                <a:gd name="connsiteX2" fmla="*/ 1356 w 5452"/>
                <a:gd name="connsiteY2" fmla="*/ 5334 h 5333"/>
                <a:gd name="connsiteX3" fmla="*/ 23 w 5452"/>
                <a:gd name="connsiteY3" fmla="*/ 2857 h 5333"/>
                <a:gd name="connsiteX4" fmla="*/ 5452 w 5452"/>
                <a:gd name="connsiteY4" fmla="*/ 0 h 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2" h="5333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2" name="Freeform: Shape 578">
              <a:extLst>
                <a:ext uri="{FF2B5EF4-FFF2-40B4-BE49-F238E27FC236}">
                  <a16:creationId xmlns:a16="http://schemas.microsoft.com/office/drawing/2014/main" id="{B0292A45-4422-483F-A5B0-E987263FBC24}"/>
                </a:ext>
              </a:extLst>
            </p:cNvPr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>
                <a:gd name="connsiteX0" fmla="*/ 13716 w 13715"/>
                <a:gd name="connsiteY0" fmla="*/ 13716 h 18287"/>
                <a:gd name="connsiteX1" fmla="*/ 2286 w 13715"/>
                <a:gd name="connsiteY1" fmla="*/ 18288 h 18287"/>
                <a:gd name="connsiteX2" fmla="*/ 0 w 13715"/>
                <a:gd name="connsiteY2" fmla="*/ 16002 h 18287"/>
                <a:gd name="connsiteX3" fmla="*/ 0 w 13715"/>
                <a:gd name="connsiteY3" fmla="*/ 2286 h 18287"/>
                <a:gd name="connsiteX4" fmla="*/ 6858 w 13715"/>
                <a:gd name="connsiteY4" fmla="*/ 0 h 18287"/>
                <a:gd name="connsiteX5" fmla="*/ 9144 w 13715"/>
                <a:gd name="connsiteY5" fmla="*/ 10001 h 18287"/>
                <a:gd name="connsiteX6" fmla="*/ 8382 w 13715"/>
                <a:gd name="connsiteY6" fmla="*/ 12573 h 18287"/>
                <a:gd name="connsiteX7" fmla="*/ 13716 w 13715"/>
                <a:gd name="connsiteY7" fmla="*/ 13716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5" h="18287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3" name="Graphic 19325">
            <a:extLst>
              <a:ext uri="{FF2B5EF4-FFF2-40B4-BE49-F238E27FC236}">
                <a16:creationId xmlns:a16="http://schemas.microsoft.com/office/drawing/2014/main" id="{741BD1A1-6A66-4530-B554-CE6ED96CFAF1}"/>
              </a:ext>
            </a:extLst>
          </p:cNvPr>
          <p:cNvSpPr/>
          <p:nvPr/>
        </p:nvSpPr>
        <p:spPr>
          <a:xfrm>
            <a:off x="11050392" y="5794042"/>
            <a:ext cx="614611" cy="653489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4" name="Graphic 19325">
            <a:extLst>
              <a:ext uri="{FF2B5EF4-FFF2-40B4-BE49-F238E27FC236}">
                <a16:creationId xmlns:a16="http://schemas.microsoft.com/office/drawing/2014/main" id="{9216CD92-0672-490C-8FA5-053FEBA15FC1}"/>
              </a:ext>
            </a:extLst>
          </p:cNvPr>
          <p:cNvSpPr/>
          <p:nvPr/>
        </p:nvSpPr>
        <p:spPr>
          <a:xfrm>
            <a:off x="11070467" y="279672"/>
            <a:ext cx="614611" cy="653489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5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1172030" y="1500592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6" name="Graphic 19325">
            <a:extLst>
              <a:ext uri="{FF2B5EF4-FFF2-40B4-BE49-F238E27FC236}">
                <a16:creationId xmlns:a16="http://schemas.microsoft.com/office/drawing/2014/main" id="{7D212570-F8BD-45DA-81E6-0E33BCF875FA}"/>
              </a:ext>
            </a:extLst>
          </p:cNvPr>
          <p:cNvSpPr/>
          <p:nvPr/>
        </p:nvSpPr>
        <p:spPr>
          <a:xfrm>
            <a:off x="3556984" y="5453336"/>
            <a:ext cx="250981" cy="263730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97" name="Graphic 828">
            <a:extLst>
              <a:ext uri="{FF2B5EF4-FFF2-40B4-BE49-F238E27FC236}">
                <a16:creationId xmlns:a16="http://schemas.microsoft.com/office/drawing/2014/main" id="{4D7972AE-D117-48A2-B0ED-804782112763}"/>
              </a:ext>
            </a:extLst>
          </p:cNvPr>
          <p:cNvGrpSpPr/>
          <p:nvPr/>
        </p:nvGrpSpPr>
        <p:grpSpPr>
          <a:xfrm>
            <a:off x="6117351" y="4749121"/>
            <a:ext cx="841681" cy="701090"/>
            <a:chOff x="6029366" y="3371852"/>
            <a:chExt cx="130719" cy="112577"/>
          </a:xfrm>
          <a:solidFill>
            <a:srgbClr val="FFC000"/>
          </a:solidFill>
        </p:grpSpPr>
        <p:sp>
          <p:nvSpPr>
            <p:cNvPr id="398" name="Freeform: Shape 147">
              <a:extLst>
                <a:ext uri="{FF2B5EF4-FFF2-40B4-BE49-F238E27FC236}">
                  <a16:creationId xmlns:a16="http://schemas.microsoft.com/office/drawing/2014/main" id="{9A618C58-4EAD-4455-9A98-80432A282722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>
                <a:gd name="connsiteX0" fmla="*/ 45789 w 47390"/>
                <a:gd name="connsiteY0" fmla="*/ 11587 h 36309"/>
                <a:gd name="connsiteX1" fmla="*/ 259 w 47390"/>
                <a:gd name="connsiteY1" fmla="*/ 23493 h 36309"/>
                <a:gd name="connsiteX2" fmla="*/ 45789 w 47390"/>
                <a:gd name="connsiteY2" fmla="*/ 11587 h 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90" h="36309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9" name="Freeform: Shape 148">
              <a:extLst>
                <a:ext uri="{FF2B5EF4-FFF2-40B4-BE49-F238E27FC236}">
                  <a16:creationId xmlns:a16="http://schemas.microsoft.com/office/drawing/2014/main" id="{28FC892C-C248-4AAE-9B78-A3A93B3AAE54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>
                <a:gd name="connsiteX0" fmla="*/ 47869 w 49880"/>
                <a:gd name="connsiteY0" fmla="*/ 10570 h 40966"/>
                <a:gd name="connsiteX1" fmla="*/ 244 w 49880"/>
                <a:gd name="connsiteY1" fmla="*/ 20381 h 40966"/>
                <a:gd name="connsiteX2" fmla="*/ 47869 w 49880"/>
                <a:gd name="connsiteY2" fmla="*/ 10570 h 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80" h="40966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0" name="Freeform: Shape 149">
              <a:extLst>
                <a:ext uri="{FF2B5EF4-FFF2-40B4-BE49-F238E27FC236}">
                  <a16:creationId xmlns:a16="http://schemas.microsoft.com/office/drawing/2014/main" id="{F3E4D7F2-0040-4AE5-980F-3CF5788A0EAD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>
                <a:gd name="connsiteX0" fmla="*/ 24238 w 34625"/>
                <a:gd name="connsiteY0" fmla="*/ 579 h 35911"/>
                <a:gd name="connsiteX1" fmla="*/ 4903 w 34625"/>
                <a:gd name="connsiteY1" fmla="*/ 32773 h 35911"/>
                <a:gd name="connsiteX2" fmla="*/ 24238 w 34625"/>
                <a:gd name="connsiteY2" fmla="*/ 579 h 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25" h="35911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401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3217700" y="2568607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2" name="Graphic 15">
            <a:extLst>
              <a:ext uri="{FF2B5EF4-FFF2-40B4-BE49-F238E27FC236}">
                <a16:creationId xmlns:a16="http://schemas.microsoft.com/office/drawing/2014/main" id="{0736D167-B5CB-4CB6-9BCB-4266376FB24D}"/>
              </a:ext>
            </a:extLst>
          </p:cNvPr>
          <p:cNvGrpSpPr/>
          <p:nvPr/>
        </p:nvGrpSpPr>
        <p:grpSpPr>
          <a:xfrm rot="21269643">
            <a:off x="1689768" y="1588055"/>
            <a:ext cx="1577018" cy="1069810"/>
            <a:chOff x="6146131" y="1837154"/>
            <a:chExt cx="986043" cy="639817"/>
          </a:xfrm>
        </p:grpSpPr>
        <p:sp>
          <p:nvSpPr>
            <p:cNvPr id="403" name="Freeform: Shape 4">
              <a:extLst>
                <a:ext uri="{FF2B5EF4-FFF2-40B4-BE49-F238E27FC236}">
                  <a16:creationId xmlns:a16="http://schemas.microsoft.com/office/drawing/2014/main" id="{87D3E7A5-F0F2-42FB-8C69-77C09C04C0F5}"/>
                </a:ext>
              </a:extLst>
            </p:cNvPr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>
                <a:gd name="connsiteX0" fmla="*/ 500441 w 500441"/>
                <a:gd name="connsiteY0" fmla="*/ 250221 h 500441"/>
                <a:gd name="connsiteX1" fmla="*/ 250221 w 500441"/>
                <a:gd name="connsiteY1" fmla="*/ 500441 h 500441"/>
                <a:gd name="connsiteX2" fmla="*/ 0 w 500441"/>
                <a:gd name="connsiteY2" fmla="*/ 250221 h 500441"/>
                <a:gd name="connsiteX3" fmla="*/ 250221 w 500441"/>
                <a:gd name="connsiteY3" fmla="*/ 0 h 500441"/>
                <a:gd name="connsiteX4" fmla="*/ 500441 w 500441"/>
                <a:gd name="connsiteY4" fmla="*/ 250221 h 5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41" h="500441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4" name="Freeform: Shape 5">
              <a:extLst>
                <a:ext uri="{FF2B5EF4-FFF2-40B4-BE49-F238E27FC236}">
                  <a16:creationId xmlns:a16="http://schemas.microsoft.com/office/drawing/2014/main" id="{44A318F4-B45F-48EA-93A1-7322A5520028}"/>
                </a:ext>
              </a:extLst>
            </p:cNvPr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>
                <a:gd name="connsiteX0" fmla="*/ 244555 w 253724"/>
                <a:gd name="connsiteY0" fmla="*/ 193 h 168988"/>
                <a:gd name="connsiteX1" fmla="*/ 249603 w 253724"/>
                <a:gd name="connsiteY1" fmla="*/ 111921 h 168988"/>
                <a:gd name="connsiteX2" fmla="*/ 193025 w 253724"/>
                <a:gd name="connsiteY2" fmla="*/ 137258 h 168988"/>
                <a:gd name="connsiteX3" fmla="*/ 1192 w 253724"/>
                <a:gd name="connsiteY3" fmla="*/ 96586 h 168988"/>
                <a:gd name="connsiteX4" fmla="*/ 64437 w 253724"/>
                <a:gd name="connsiteY4" fmla="*/ 47056 h 168988"/>
                <a:gd name="connsiteX5" fmla="*/ 99204 w 253724"/>
                <a:gd name="connsiteY5" fmla="*/ 46104 h 168988"/>
                <a:gd name="connsiteX6" fmla="*/ 125493 w 253724"/>
                <a:gd name="connsiteY6" fmla="*/ 23053 h 168988"/>
                <a:gd name="connsiteX7" fmla="*/ 179214 w 253724"/>
                <a:gd name="connsiteY7" fmla="*/ 2860 h 168988"/>
                <a:gd name="connsiteX8" fmla="*/ 244555 w 253724"/>
                <a:gd name="connsiteY8" fmla="*/ 193 h 16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24" h="168988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5" name="Freeform: Shape 6">
              <a:extLst>
                <a:ext uri="{FF2B5EF4-FFF2-40B4-BE49-F238E27FC236}">
                  <a16:creationId xmlns:a16="http://schemas.microsoft.com/office/drawing/2014/main" id="{D8D774AA-19E6-4CFC-8422-9230F192B279}"/>
                </a:ext>
              </a:extLst>
            </p:cNvPr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>
                <a:gd name="connsiteX0" fmla="*/ 340900 w 340899"/>
                <a:gd name="connsiteY0" fmla="*/ 55132 h 110760"/>
                <a:gd name="connsiteX1" fmla="*/ 10763 w 340899"/>
                <a:gd name="connsiteY1" fmla="*/ 41606 h 110760"/>
                <a:gd name="connsiteX2" fmla="*/ 0 w 340899"/>
                <a:gd name="connsiteY2" fmla="*/ 30652 h 110760"/>
                <a:gd name="connsiteX3" fmla="*/ 32290 w 340899"/>
                <a:gd name="connsiteY3" fmla="*/ 13126 h 110760"/>
                <a:gd name="connsiteX4" fmla="*/ 80010 w 340899"/>
                <a:gd name="connsiteY4" fmla="*/ 15603 h 110760"/>
                <a:gd name="connsiteX5" fmla="*/ 126111 w 340899"/>
                <a:gd name="connsiteY5" fmla="*/ 45321 h 110760"/>
                <a:gd name="connsiteX6" fmla="*/ 226124 w 340899"/>
                <a:gd name="connsiteY6" fmla="*/ 1220 h 110760"/>
                <a:gd name="connsiteX7" fmla="*/ 270891 w 340899"/>
                <a:gd name="connsiteY7" fmla="*/ 24556 h 110760"/>
                <a:gd name="connsiteX8" fmla="*/ 337757 w 340899"/>
                <a:gd name="connsiteY8" fmla="*/ 52750 h 110760"/>
                <a:gd name="connsiteX9" fmla="*/ 340900 w 340899"/>
                <a:gd name="connsiteY9" fmla="*/ 55132 h 11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899" h="11076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6" name="Freeform: Shape 7">
              <a:extLst>
                <a:ext uri="{FF2B5EF4-FFF2-40B4-BE49-F238E27FC236}">
                  <a16:creationId xmlns:a16="http://schemas.microsoft.com/office/drawing/2014/main" id="{1AA20B66-9817-4801-BEEC-EE952BE662F6}"/>
                </a:ext>
              </a:extLst>
            </p:cNvPr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>
                <a:gd name="connsiteX0" fmla="*/ 665576 w 986043"/>
                <a:gd name="connsiteY0" fmla="*/ 36971 h 475617"/>
                <a:gd name="connsiteX1" fmla="*/ 768827 w 986043"/>
                <a:gd name="connsiteY1" fmla="*/ 8491 h 475617"/>
                <a:gd name="connsiteX2" fmla="*/ 878365 w 986043"/>
                <a:gd name="connsiteY2" fmla="*/ 871 h 475617"/>
                <a:gd name="connsiteX3" fmla="*/ 937610 w 986043"/>
                <a:gd name="connsiteY3" fmla="*/ 14016 h 475617"/>
                <a:gd name="connsiteX4" fmla="*/ 968376 w 986043"/>
                <a:gd name="connsiteY4" fmla="*/ 35256 h 475617"/>
                <a:gd name="connsiteX5" fmla="*/ 985807 w 986043"/>
                <a:gd name="connsiteY5" fmla="*/ 75642 h 475617"/>
                <a:gd name="connsiteX6" fmla="*/ 979520 w 986043"/>
                <a:gd name="connsiteY6" fmla="*/ 114028 h 475617"/>
                <a:gd name="connsiteX7" fmla="*/ 963613 w 986043"/>
                <a:gd name="connsiteY7" fmla="*/ 142794 h 475617"/>
                <a:gd name="connsiteX8" fmla="*/ 923323 w 986043"/>
                <a:gd name="connsiteY8" fmla="*/ 185180 h 475617"/>
                <a:gd name="connsiteX9" fmla="*/ 830740 w 986043"/>
                <a:gd name="connsiteY9" fmla="*/ 243663 h 475617"/>
                <a:gd name="connsiteX10" fmla="*/ 734537 w 986043"/>
                <a:gd name="connsiteY10" fmla="*/ 289860 h 475617"/>
                <a:gd name="connsiteX11" fmla="*/ 542513 w 986043"/>
                <a:gd name="connsiteY11" fmla="*/ 380061 h 475617"/>
                <a:gd name="connsiteX12" fmla="*/ 443548 w 986043"/>
                <a:gd name="connsiteY12" fmla="*/ 420352 h 475617"/>
                <a:gd name="connsiteX13" fmla="*/ 340583 w 986043"/>
                <a:gd name="connsiteY13" fmla="*/ 450451 h 475617"/>
                <a:gd name="connsiteX14" fmla="*/ 234094 w 986043"/>
                <a:gd name="connsiteY14" fmla="*/ 470740 h 475617"/>
                <a:gd name="connsiteX15" fmla="*/ 122556 w 986043"/>
                <a:gd name="connsiteY15" fmla="*/ 473597 h 475617"/>
                <a:gd name="connsiteX16" fmla="*/ 63310 w 986043"/>
                <a:gd name="connsiteY16" fmla="*/ 460548 h 475617"/>
                <a:gd name="connsiteX17" fmla="*/ 32259 w 986043"/>
                <a:gd name="connsiteY17" fmla="*/ 444165 h 475617"/>
                <a:gd name="connsiteX18" fmla="*/ 5494 w 986043"/>
                <a:gd name="connsiteY18" fmla="*/ 411208 h 475617"/>
                <a:gd name="connsiteX19" fmla="*/ 64 w 986043"/>
                <a:gd name="connsiteY19" fmla="*/ 388158 h 475617"/>
                <a:gd name="connsiteX20" fmla="*/ 2065 w 986043"/>
                <a:gd name="connsiteY20" fmla="*/ 366917 h 475617"/>
                <a:gd name="connsiteX21" fmla="*/ 15876 w 986043"/>
                <a:gd name="connsiteY21" fmla="*/ 334532 h 475617"/>
                <a:gd name="connsiteX22" fmla="*/ 54643 w 986043"/>
                <a:gd name="connsiteY22" fmla="*/ 289479 h 475617"/>
                <a:gd name="connsiteX23" fmla="*/ 144273 w 986043"/>
                <a:gd name="connsiteY23" fmla="*/ 226518 h 475617"/>
                <a:gd name="connsiteX24" fmla="*/ 241523 w 986043"/>
                <a:gd name="connsiteY24" fmla="*/ 182037 h 475617"/>
                <a:gd name="connsiteX25" fmla="*/ 244571 w 986043"/>
                <a:gd name="connsiteY25" fmla="*/ 187752 h 475617"/>
                <a:gd name="connsiteX26" fmla="*/ 162656 w 986043"/>
                <a:gd name="connsiteY26" fmla="*/ 253093 h 475617"/>
                <a:gd name="connsiteX27" fmla="*/ 90647 w 986043"/>
                <a:gd name="connsiteY27" fmla="*/ 324150 h 475617"/>
                <a:gd name="connsiteX28" fmla="*/ 65311 w 986043"/>
                <a:gd name="connsiteY28" fmla="*/ 362059 h 475617"/>
                <a:gd name="connsiteX29" fmla="*/ 60072 w 986043"/>
                <a:gd name="connsiteY29" fmla="*/ 378347 h 475617"/>
                <a:gd name="connsiteX30" fmla="*/ 60262 w 986043"/>
                <a:gd name="connsiteY30" fmla="*/ 383205 h 475617"/>
                <a:gd name="connsiteX31" fmla="*/ 61501 w 986043"/>
                <a:gd name="connsiteY31" fmla="*/ 385491 h 475617"/>
                <a:gd name="connsiteX32" fmla="*/ 85027 w 986043"/>
                <a:gd name="connsiteY32" fmla="*/ 398159 h 475617"/>
                <a:gd name="connsiteX33" fmla="*/ 128747 w 986043"/>
                <a:gd name="connsiteY33" fmla="*/ 405112 h 475617"/>
                <a:gd name="connsiteX34" fmla="*/ 328201 w 986043"/>
                <a:gd name="connsiteY34" fmla="*/ 390063 h 475617"/>
                <a:gd name="connsiteX35" fmla="*/ 429261 w 986043"/>
                <a:gd name="connsiteY35" fmla="*/ 369679 h 475617"/>
                <a:gd name="connsiteX36" fmla="*/ 530607 w 986043"/>
                <a:gd name="connsiteY36" fmla="*/ 345962 h 475617"/>
                <a:gd name="connsiteX37" fmla="*/ 725108 w 986043"/>
                <a:gd name="connsiteY37" fmla="*/ 271286 h 475617"/>
                <a:gd name="connsiteX38" fmla="*/ 886461 w 986043"/>
                <a:gd name="connsiteY38" fmla="*/ 145365 h 475617"/>
                <a:gd name="connsiteX39" fmla="*/ 915988 w 986043"/>
                <a:gd name="connsiteY39" fmla="*/ 109551 h 475617"/>
                <a:gd name="connsiteX40" fmla="*/ 928466 w 986043"/>
                <a:gd name="connsiteY40" fmla="*/ 79453 h 475617"/>
                <a:gd name="connsiteX41" fmla="*/ 926085 w 986043"/>
                <a:gd name="connsiteY41" fmla="*/ 72213 h 475617"/>
                <a:gd name="connsiteX42" fmla="*/ 914274 w 986043"/>
                <a:gd name="connsiteY42" fmla="*/ 63355 h 475617"/>
                <a:gd name="connsiteX43" fmla="*/ 872078 w 986043"/>
                <a:gd name="connsiteY43" fmla="*/ 50306 h 475617"/>
                <a:gd name="connsiteX44" fmla="*/ 771685 w 986043"/>
                <a:gd name="connsiteY44" fmla="*/ 42305 h 475617"/>
                <a:gd name="connsiteX45" fmla="*/ 666814 w 986043"/>
                <a:gd name="connsiteY45" fmla="*/ 43067 h 475617"/>
                <a:gd name="connsiteX46" fmla="*/ 665576 w 986043"/>
                <a:gd name="connsiteY46" fmla="*/ 36971 h 47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86043" h="475617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7" name="Freeform: Shape 8">
              <a:extLst>
                <a:ext uri="{FF2B5EF4-FFF2-40B4-BE49-F238E27FC236}">
                  <a16:creationId xmlns:a16="http://schemas.microsoft.com/office/drawing/2014/main" id="{92A6A93C-23A6-4BC6-9F60-FCCB3C67DEDE}"/>
                </a:ext>
              </a:extLst>
            </p:cNvPr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>
                <a:gd name="connsiteX0" fmla="*/ 403003 w 403002"/>
                <a:gd name="connsiteY0" fmla="*/ 106546 h 164610"/>
                <a:gd name="connsiteX1" fmla="*/ 384524 w 403002"/>
                <a:gd name="connsiteY1" fmla="*/ 133025 h 164610"/>
                <a:gd name="connsiteX2" fmla="*/ 328993 w 403002"/>
                <a:gd name="connsiteY2" fmla="*/ 164362 h 164610"/>
                <a:gd name="connsiteX3" fmla="*/ 260032 w 403002"/>
                <a:gd name="connsiteY3" fmla="*/ 113308 h 164610"/>
                <a:gd name="connsiteX4" fmla="*/ 204501 w 403002"/>
                <a:gd name="connsiteY4" fmla="*/ 73494 h 164610"/>
                <a:gd name="connsiteX5" fmla="*/ 168878 w 403002"/>
                <a:gd name="connsiteY5" fmla="*/ 119214 h 164610"/>
                <a:gd name="connsiteX6" fmla="*/ 0 w 403002"/>
                <a:gd name="connsiteY6" fmla="*/ 97497 h 164610"/>
                <a:gd name="connsiteX7" fmla="*/ 17145 w 403002"/>
                <a:gd name="connsiteY7" fmla="*/ 77494 h 164610"/>
                <a:gd name="connsiteX8" fmla="*/ 370999 w 403002"/>
                <a:gd name="connsiteY8" fmla="*/ 69303 h 164610"/>
                <a:gd name="connsiteX9" fmla="*/ 403003 w 403002"/>
                <a:gd name="connsiteY9" fmla="*/ 106546 h 16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02" h="16461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8" name="Freeform: Shape 9">
              <a:extLst>
                <a:ext uri="{FF2B5EF4-FFF2-40B4-BE49-F238E27FC236}">
                  <a16:creationId xmlns:a16="http://schemas.microsoft.com/office/drawing/2014/main" id="{1BC25F8C-934B-47C8-9E88-9E690454605A}"/>
                </a:ext>
              </a:extLst>
            </p:cNvPr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>
                <a:gd name="connsiteX0" fmla="*/ 100887 w 177814"/>
                <a:gd name="connsiteY0" fmla="*/ 136112 h 164877"/>
                <a:gd name="connsiteX1" fmla="*/ 37165 w 177814"/>
                <a:gd name="connsiteY1" fmla="*/ 164878 h 164877"/>
                <a:gd name="connsiteX2" fmla="*/ 2209 w 177814"/>
                <a:gd name="connsiteY2" fmla="*/ 0 h 164877"/>
                <a:gd name="connsiteX3" fmla="*/ 84695 w 177814"/>
                <a:gd name="connsiteY3" fmla="*/ 19526 h 164877"/>
                <a:gd name="connsiteX4" fmla="*/ 165181 w 177814"/>
                <a:gd name="connsiteY4" fmla="*/ 36195 h 164877"/>
                <a:gd name="connsiteX5" fmla="*/ 100887 w 177814"/>
                <a:gd name="connsiteY5" fmla="*/ 136112 h 16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14" h="164877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09" name="Graphic 44232">
            <a:extLst>
              <a:ext uri="{FF2B5EF4-FFF2-40B4-BE49-F238E27FC236}">
                <a16:creationId xmlns:a16="http://schemas.microsoft.com/office/drawing/2014/main" id="{89820610-7C7D-4C10-BEC0-0D1E5F3BB7FF}"/>
              </a:ext>
            </a:extLst>
          </p:cNvPr>
          <p:cNvGrpSpPr/>
          <p:nvPr/>
        </p:nvGrpSpPr>
        <p:grpSpPr>
          <a:xfrm rot="18507216">
            <a:off x="3653641" y="4088926"/>
            <a:ext cx="3056907" cy="2817566"/>
            <a:chOff x="696549" y="4578468"/>
            <a:chExt cx="854163" cy="810703"/>
          </a:xfrm>
        </p:grpSpPr>
        <p:grpSp>
          <p:nvGrpSpPr>
            <p:cNvPr id="410" name="Graphic 44232">
              <a:extLst>
                <a:ext uri="{FF2B5EF4-FFF2-40B4-BE49-F238E27FC236}">
                  <a16:creationId xmlns:a16="http://schemas.microsoft.com/office/drawing/2014/main" id="{89820610-7C7D-4C10-BEC0-0D1E5F3BB7FF}"/>
                </a:ext>
              </a:extLst>
            </p:cNvPr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  <a:solidFill>
              <a:srgbClr val="F4C63C"/>
            </a:solidFill>
          </p:grpSpPr>
          <p:sp>
            <p:nvSpPr>
              <p:cNvPr id="424" name="Freeform: Shape 44235">
                <a:extLst>
                  <a:ext uri="{FF2B5EF4-FFF2-40B4-BE49-F238E27FC236}">
                    <a16:creationId xmlns:a16="http://schemas.microsoft.com/office/drawing/2014/main" id="{75AA11F5-A09D-4396-AF1E-1EF79E99573D}"/>
                  </a:ext>
                </a:extLst>
              </p:cNvPr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>
                  <a:gd name="connsiteX0" fmla="*/ 246468 w 808951"/>
                  <a:gd name="connsiteY0" fmla="*/ 11564 h 757983"/>
                  <a:gd name="connsiteX1" fmla="*/ 283997 w 808951"/>
                  <a:gd name="connsiteY1" fmla="*/ 4420 h 757983"/>
                  <a:gd name="connsiteX2" fmla="*/ 518598 w 808951"/>
                  <a:gd name="connsiteY2" fmla="*/ 155106 h 757983"/>
                  <a:gd name="connsiteX3" fmla="*/ 519741 w 808951"/>
                  <a:gd name="connsiteY3" fmla="*/ 153582 h 757983"/>
                  <a:gd name="connsiteX4" fmla="*/ 547458 w 808951"/>
                  <a:gd name="connsiteY4" fmla="*/ 173680 h 757983"/>
                  <a:gd name="connsiteX5" fmla="*/ 548982 w 808951"/>
                  <a:gd name="connsiteY5" fmla="*/ 174823 h 757983"/>
                  <a:gd name="connsiteX6" fmla="*/ 549363 w 808951"/>
                  <a:gd name="connsiteY6" fmla="*/ 175108 h 757983"/>
                  <a:gd name="connsiteX7" fmla="*/ 550983 w 808951"/>
                  <a:gd name="connsiteY7" fmla="*/ 176251 h 757983"/>
                  <a:gd name="connsiteX8" fmla="*/ 578605 w 808951"/>
                  <a:gd name="connsiteY8" fmla="*/ 196349 h 757983"/>
                  <a:gd name="connsiteX9" fmla="*/ 577653 w 808951"/>
                  <a:gd name="connsiteY9" fmla="*/ 197778 h 757983"/>
                  <a:gd name="connsiteX10" fmla="*/ 798633 w 808951"/>
                  <a:gd name="connsiteY10" fmla="*/ 376086 h 757983"/>
                  <a:gd name="connsiteX11" fmla="*/ 803586 w 808951"/>
                  <a:gd name="connsiteY11" fmla="*/ 414091 h 757983"/>
                  <a:gd name="connsiteX12" fmla="*/ 562508 w 808951"/>
                  <a:gd name="connsiteY12" fmla="*/ 746418 h 757983"/>
                  <a:gd name="connsiteX13" fmla="*/ 521360 w 808951"/>
                  <a:gd name="connsiteY13" fmla="*/ 750799 h 757983"/>
                  <a:gd name="connsiteX14" fmla="*/ 294855 w 808951"/>
                  <a:gd name="connsiteY14" fmla="*/ 565824 h 757983"/>
                  <a:gd name="connsiteX15" fmla="*/ 268281 w 808951"/>
                  <a:gd name="connsiteY15" fmla="*/ 562681 h 757983"/>
                  <a:gd name="connsiteX16" fmla="*/ 267900 w 808951"/>
                  <a:gd name="connsiteY16" fmla="*/ 562395 h 757983"/>
                  <a:gd name="connsiteX17" fmla="*/ 256089 w 808951"/>
                  <a:gd name="connsiteY17" fmla="*/ 536963 h 757983"/>
                  <a:gd name="connsiteX18" fmla="*/ 13963 w 808951"/>
                  <a:gd name="connsiteY18" fmla="*/ 384468 h 757983"/>
                  <a:gd name="connsiteX19" fmla="*/ 5295 w 808951"/>
                  <a:gd name="connsiteY19" fmla="*/ 343987 h 757983"/>
                  <a:gd name="connsiteX20" fmla="*/ 246468 w 808951"/>
                  <a:gd name="connsiteY20" fmla="*/ 11564 h 75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8951" h="757983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5" name="Freeform: Shape 44236">
                <a:extLst>
                  <a:ext uri="{FF2B5EF4-FFF2-40B4-BE49-F238E27FC236}">
                    <a16:creationId xmlns:a16="http://schemas.microsoft.com/office/drawing/2014/main" id="{0C6E3D8F-EE85-4FA1-93F3-F3CE86F38328}"/>
                  </a:ext>
                </a:extLst>
              </p:cNvPr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6" name="Freeform: Shape 44237">
                <a:extLst>
                  <a:ext uri="{FF2B5EF4-FFF2-40B4-BE49-F238E27FC236}">
                    <a16:creationId xmlns:a16="http://schemas.microsoft.com/office/drawing/2014/main" id="{87F45737-688F-47B2-B1C8-5DD9B8F87423}"/>
                  </a:ext>
                </a:extLst>
              </p:cNvPr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4 h 435503"/>
                  <a:gd name="connsiteX3" fmla="*/ 0 w 329294"/>
                  <a:gd name="connsiteY3" fmla="*/ 435504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7" name="Freeform: Shape 44238">
                <a:extLst>
                  <a:ext uri="{FF2B5EF4-FFF2-40B4-BE49-F238E27FC236}">
                    <a16:creationId xmlns:a16="http://schemas.microsoft.com/office/drawing/2014/main" id="{2DB47529-7846-40E6-B9EC-38B3641453A1}"/>
                  </a:ext>
                </a:extLst>
              </p:cNvPr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>
                  <a:gd name="connsiteX0" fmla="*/ 269367 w 515874"/>
                  <a:gd name="connsiteY0" fmla="*/ 523685 h 523684"/>
                  <a:gd name="connsiteX1" fmla="*/ 0 w 515874"/>
                  <a:gd name="connsiteY1" fmla="*/ 339757 h 523684"/>
                  <a:gd name="connsiteX2" fmla="*/ 246507 w 515874"/>
                  <a:gd name="connsiteY2" fmla="*/ 0 h 523684"/>
                  <a:gd name="connsiteX3" fmla="*/ 515874 w 515874"/>
                  <a:gd name="connsiteY3" fmla="*/ 184023 h 523684"/>
                  <a:gd name="connsiteX4" fmla="*/ 269367 w 515874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874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8" name="Freeform: Shape 44239">
                <a:extLst>
                  <a:ext uri="{FF2B5EF4-FFF2-40B4-BE49-F238E27FC236}">
                    <a16:creationId xmlns:a16="http://schemas.microsoft.com/office/drawing/2014/main" id="{DA18B2EF-2102-4960-9807-D761F478AFA9}"/>
                  </a:ext>
                </a:extLst>
              </p:cNvPr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9" name="Freeform: Shape 44240">
                <a:extLst>
                  <a:ext uri="{FF2B5EF4-FFF2-40B4-BE49-F238E27FC236}">
                    <a16:creationId xmlns:a16="http://schemas.microsoft.com/office/drawing/2014/main" id="{09676CEC-E4C1-463C-8D77-C4DC6EAD7667}"/>
                  </a:ext>
                </a:extLst>
              </p:cNvPr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>
                  <a:gd name="connsiteX0" fmla="*/ 0 w 539114"/>
                  <a:gd name="connsiteY0" fmla="*/ 339662 h 483584"/>
                  <a:gd name="connsiteX1" fmla="*/ 292703 w 539114"/>
                  <a:gd name="connsiteY1" fmla="*/ 483584 h 483584"/>
                  <a:gd name="connsiteX2" fmla="*/ 539115 w 539114"/>
                  <a:gd name="connsiteY2" fmla="*/ 143827 h 483584"/>
                  <a:gd name="connsiteX3" fmla="*/ 246412 w 539114"/>
                  <a:gd name="connsiteY3" fmla="*/ 0 h 483584"/>
                  <a:gd name="connsiteX4" fmla="*/ 0 w 539114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4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0" name="Freeform: Shape 44241">
                <a:extLst>
                  <a:ext uri="{FF2B5EF4-FFF2-40B4-BE49-F238E27FC236}">
                    <a16:creationId xmlns:a16="http://schemas.microsoft.com/office/drawing/2014/main" id="{A1F9FB1C-B363-42A4-BD2F-3B484E6FF724}"/>
                  </a:ext>
                </a:extLst>
              </p:cNvPr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>
                  <a:gd name="connsiteX0" fmla="*/ 0 w 200596"/>
                  <a:gd name="connsiteY0" fmla="*/ 0 h 139826"/>
                  <a:gd name="connsiteX1" fmla="*/ 200596 w 200596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1" name="Freeform: Shape 44242">
                <a:extLst>
                  <a:ext uri="{FF2B5EF4-FFF2-40B4-BE49-F238E27FC236}">
                    <a16:creationId xmlns:a16="http://schemas.microsoft.com/office/drawing/2014/main" id="{ADB95B0D-E256-440D-9542-F2B9FC797C0A}"/>
                  </a:ext>
                </a:extLst>
              </p:cNvPr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7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2" name="Freeform: Shape 44243">
                <a:extLst>
                  <a:ext uri="{FF2B5EF4-FFF2-40B4-BE49-F238E27FC236}">
                    <a16:creationId xmlns:a16="http://schemas.microsoft.com/office/drawing/2014/main" id="{CA04DC81-1371-4E2C-A224-DF4442CBFDC7}"/>
                  </a:ext>
                </a:extLst>
              </p:cNvPr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3" name="Freeform: Shape 44244">
                <a:extLst>
                  <a:ext uri="{FF2B5EF4-FFF2-40B4-BE49-F238E27FC236}">
                    <a16:creationId xmlns:a16="http://schemas.microsoft.com/office/drawing/2014/main" id="{5E14B4BE-330A-4068-B090-CA713CDB9BEF}"/>
                  </a:ext>
                </a:extLst>
              </p:cNvPr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4" name="Freeform: Shape 44245">
                <a:extLst>
                  <a:ext uri="{FF2B5EF4-FFF2-40B4-BE49-F238E27FC236}">
                    <a16:creationId xmlns:a16="http://schemas.microsoft.com/office/drawing/2014/main" id="{9686E684-E953-4E32-9625-0667ABB07FC5}"/>
                  </a:ext>
                </a:extLst>
              </p:cNvPr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>
                  <a:gd name="connsiteX0" fmla="*/ 66294 w 278987"/>
                  <a:gd name="connsiteY0" fmla="*/ 3 h 222792"/>
                  <a:gd name="connsiteX1" fmla="*/ 0 w 278987"/>
                  <a:gd name="connsiteY1" fmla="*/ 104588 h 222792"/>
                  <a:gd name="connsiteX2" fmla="*/ 189548 w 278987"/>
                  <a:gd name="connsiteY2" fmla="*/ 222793 h 222792"/>
                  <a:gd name="connsiteX3" fmla="*/ 278987 w 278987"/>
                  <a:gd name="connsiteY3" fmla="*/ 104397 h 222792"/>
                  <a:gd name="connsiteX4" fmla="*/ 66294 w 278987"/>
                  <a:gd name="connsiteY4" fmla="*/ 3 h 22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2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5" name="Freeform: Shape 44246">
                <a:extLst>
                  <a:ext uri="{FF2B5EF4-FFF2-40B4-BE49-F238E27FC236}">
                    <a16:creationId xmlns:a16="http://schemas.microsoft.com/office/drawing/2014/main" id="{CE01297F-7BBE-4BF4-BF92-D179F273574E}"/>
                  </a:ext>
                </a:extLst>
              </p:cNvPr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3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3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411" name="Graphic 44232">
              <a:extLst>
                <a:ext uri="{FF2B5EF4-FFF2-40B4-BE49-F238E27FC236}">
                  <a16:creationId xmlns:a16="http://schemas.microsoft.com/office/drawing/2014/main" id="{89820610-7C7D-4C10-BEC0-0D1E5F3BB7FF}"/>
                </a:ext>
              </a:extLst>
            </p:cNvPr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412" name="Freeform: Shape 44248">
                <a:extLst>
                  <a:ext uri="{FF2B5EF4-FFF2-40B4-BE49-F238E27FC236}">
                    <a16:creationId xmlns:a16="http://schemas.microsoft.com/office/drawing/2014/main" id="{F7C6F630-D4A5-47AD-99E0-CFEEA5D82608}"/>
                  </a:ext>
                </a:extLst>
              </p:cNvPr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>
                  <a:gd name="connsiteX0" fmla="*/ 246564 w 809047"/>
                  <a:gd name="connsiteY0" fmla="*/ 11564 h 758078"/>
                  <a:gd name="connsiteX1" fmla="*/ 284092 w 809047"/>
                  <a:gd name="connsiteY1" fmla="*/ 4420 h 758078"/>
                  <a:gd name="connsiteX2" fmla="*/ 518693 w 809047"/>
                  <a:gd name="connsiteY2" fmla="*/ 155106 h 758078"/>
                  <a:gd name="connsiteX3" fmla="*/ 519836 w 809047"/>
                  <a:gd name="connsiteY3" fmla="*/ 153582 h 758078"/>
                  <a:gd name="connsiteX4" fmla="*/ 547554 w 809047"/>
                  <a:gd name="connsiteY4" fmla="*/ 173680 h 758078"/>
                  <a:gd name="connsiteX5" fmla="*/ 549078 w 809047"/>
                  <a:gd name="connsiteY5" fmla="*/ 174823 h 758078"/>
                  <a:gd name="connsiteX6" fmla="*/ 549459 w 809047"/>
                  <a:gd name="connsiteY6" fmla="*/ 175108 h 758078"/>
                  <a:gd name="connsiteX7" fmla="*/ 551078 w 809047"/>
                  <a:gd name="connsiteY7" fmla="*/ 176251 h 758078"/>
                  <a:gd name="connsiteX8" fmla="*/ 578700 w 809047"/>
                  <a:gd name="connsiteY8" fmla="*/ 196349 h 758078"/>
                  <a:gd name="connsiteX9" fmla="*/ 577748 w 809047"/>
                  <a:gd name="connsiteY9" fmla="*/ 197778 h 758078"/>
                  <a:gd name="connsiteX10" fmla="*/ 798728 w 809047"/>
                  <a:gd name="connsiteY10" fmla="*/ 376086 h 758078"/>
                  <a:gd name="connsiteX11" fmla="*/ 803681 w 809047"/>
                  <a:gd name="connsiteY11" fmla="*/ 414091 h 758078"/>
                  <a:gd name="connsiteX12" fmla="*/ 562603 w 809047"/>
                  <a:gd name="connsiteY12" fmla="*/ 746513 h 758078"/>
                  <a:gd name="connsiteX13" fmla="*/ 521455 w 809047"/>
                  <a:gd name="connsiteY13" fmla="*/ 750895 h 758078"/>
                  <a:gd name="connsiteX14" fmla="*/ 294951 w 809047"/>
                  <a:gd name="connsiteY14" fmla="*/ 565919 h 758078"/>
                  <a:gd name="connsiteX15" fmla="*/ 268376 w 809047"/>
                  <a:gd name="connsiteY15" fmla="*/ 562776 h 758078"/>
                  <a:gd name="connsiteX16" fmla="*/ 267995 w 809047"/>
                  <a:gd name="connsiteY16" fmla="*/ 562490 h 758078"/>
                  <a:gd name="connsiteX17" fmla="*/ 256184 w 809047"/>
                  <a:gd name="connsiteY17" fmla="*/ 537058 h 758078"/>
                  <a:gd name="connsiteX18" fmla="*/ 13963 w 809047"/>
                  <a:gd name="connsiteY18" fmla="*/ 384468 h 758078"/>
                  <a:gd name="connsiteX19" fmla="*/ 5295 w 809047"/>
                  <a:gd name="connsiteY19" fmla="*/ 343987 h 758078"/>
                  <a:gd name="connsiteX20" fmla="*/ 246564 w 809047"/>
                  <a:gd name="connsiteY20" fmla="*/ 11564 h 75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9047" h="758078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3" name="Freeform: Shape 44249">
                <a:extLst>
                  <a:ext uri="{FF2B5EF4-FFF2-40B4-BE49-F238E27FC236}">
                    <a16:creationId xmlns:a16="http://schemas.microsoft.com/office/drawing/2014/main" id="{904BC6C0-F48D-4974-8A22-D209F5B56F71}"/>
                  </a:ext>
                </a:extLst>
              </p:cNvPr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4" name="Freeform: Shape 44250">
                <a:extLst>
                  <a:ext uri="{FF2B5EF4-FFF2-40B4-BE49-F238E27FC236}">
                    <a16:creationId xmlns:a16="http://schemas.microsoft.com/office/drawing/2014/main" id="{1D7A2249-6D01-4544-A767-FD559AAFCCDD}"/>
                  </a:ext>
                </a:extLst>
              </p:cNvPr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5" name="Freeform: Shape 44251">
                <a:extLst>
                  <a:ext uri="{FF2B5EF4-FFF2-40B4-BE49-F238E27FC236}">
                    <a16:creationId xmlns:a16="http://schemas.microsoft.com/office/drawing/2014/main" id="{56F74A90-102E-49E3-831F-F8C728539E4D}"/>
                  </a:ext>
                </a:extLst>
              </p:cNvPr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>
                  <a:gd name="connsiteX0" fmla="*/ 269367 w 515778"/>
                  <a:gd name="connsiteY0" fmla="*/ 523685 h 523684"/>
                  <a:gd name="connsiteX1" fmla="*/ 0 w 515778"/>
                  <a:gd name="connsiteY1" fmla="*/ 339757 h 523684"/>
                  <a:gd name="connsiteX2" fmla="*/ 246412 w 515778"/>
                  <a:gd name="connsiteY2" fmla="*/ 0 h 523684"/>
                  <a:gd name="connsiteX3" fmla="*/ 515779 w 515778"/>
                  <a:gd name="connsiteY3" fmla="*/ 184023 h 523684"/>
                  <a:gd name="connsiteX4" fmla="*/ 269367 w 515778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778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6" name="Freeform: Shape 44252">
                <a:extLst>
                  <a:ext uri="{FF2B5EF4-FFF2-40B4-BE49-F238E27FC236}">
                    <a16:creationId xmlns:a16="http://schemas.microsoft.com/office/drawing/2014/main" id="{C3F89E8F-021D-44FF-A836-73745D6E59B8}"/>
                  </a:ext>
                </a:extLst>
              </p:cNvPr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7" name="Freeform: Shape 44253">
                <a:extLst>
                  <a:ext uri="{FF2B5EF4-FFF2-40B4-BE49-F238E27FC236}">
                    <a16:creationId xmlns:a16="http://schemas.microsoft.com/office/drawing/2014/main" id="{D90157E0-D91C-4C80-B4C6-AB10DD7C00FD}"/>
                  </a:ext>
                </a:extLst>
              </p:cNvPr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>
                  <a:gd name="connsiteX0" fmla="*/ 0 w 539115"/>
                  <a:gd name="connsiteY0" fmla="*/ 339662 h 483584"/>
                  <a:gd name="connsiteX1" fmla="*/ 292703 w 539115"/>
                  <a:gd name="connsiteY1" fmla="*/ 483584 h 483584"/>
                  <a:gd name="connsiteX2" fmla="*/ 539115 w 539115"/>
                  <a:gd name="connsiteY2" fmla="*/ 143923 h 483584"/>
                  <a:gd name="connsiteX3" fmla="*/ 246412 w 539115"/>
                  <a:gd name="connsiteY3" fmla="*/ 0 h 483584"/>
                  <a:gd name="connsiteX4" fmla="*/ 0 w 539115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5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8" name="Freeform: Shape 44254">
                <a:extLst>
                  <a:ext uri="{FF2B5EF4-FFF2-40B4-BE49-F238E27FC236}">
                    <a16:creationId xmlns:a16="http://schemas.microsoft.com/office/drawing/2014/main" id="{7A3F576D-25AF-4D6B-A535-7698380A3C9F}"/>
                  </a:ext>
                </a:extLst>
              </p:cNvPr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9" name="Freeform: Shape 44255">
                <a:extLst>
                  <a:ext uri="{FF2B5EF4-FFF2-40B4-BE49-F238E27FC236}">
                    <a16:creationId xmlns:a16="http://schemas.microsoft.com/office/drawing/2014/main" id="{72288B86-02C5-4C0C-82CD-3F306779A637}"/>
                  </a:ext>
                </a:extLst>
              </p:cNvPr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0" name="Freeform: Shape 44256">
                <a:extLst>
                  <a:ext uri="{FF2B5EF4-FFF2-40B4-BE49-F238E27FC236}">
                    <a16:creationId xmlns:a16="http://schemas.microsoft.com/office/drawing/2014/main" id="{A042BB47-4967-4329-8EDB-E455D9AD71E0}"/>
                  </a:ext>
                </a:extLst>
              </p:cNvPr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1" name="Freeform: Shape 44257">
                <a:extLst>
                  <a:ext uri="{FF2B5EF4-FFF2-40B4-BE49-F238E27FC236}">
                    <a16:creationId xmlns:a16="http://schemas.microsoft.com/office/drawing/2014/main" id="{5232C596-AF19-42A0-A6B8-ABBE3542D50A}"/>
                  </a:ext>
                </a:extLst>
              </p:cNvPr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6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2" name="Freeform: Shape 44258">
                <a:extLst>
                  <a:ext uri="{FF2B5EF4-FFF2-40B4-BE49-F238E27FC236}">
                    <a16:creationId xmlns:a16="http://schemas.microsoft.com/office/drawing/2014/main" id="{698C08C5-BCAA-478B-96AE-AA7466B7F306}"/>
                  </a:ext>
                </a:extLst>
              </p:cNvPr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>
                  <a:gd name="connsiteX0" fmla="*/ 66294 w 278987"/>
                  <a:gd name="connsiteY0" fmla="*/ 4 h 222793"/>
                  <a:gd name="connsiteX1" fmla="*/ 0 w 278987"/>
                  <a:gd name="connsiteY1" fmla="*/ 104589 h 222793"/>
                  <a:gd name="connsiteX2" fmla="*/ 189547 w 278987"/>
                  <a:gd name="connsiteY2" fmla="*/ 222794 h 222793"/>
                  <a:gd name="connsiteX3" fmla="*/ 278987 w 278987"/>
                  <a:gd name="connsiteY3" fmla="*/ 104398 h 222793"/>
                  <a:gd name="connsiteX4" fmla="*/ 66294 w 278987"/>
                  <a:gd name="connsiteY4" fmla="*/ 4 h 22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3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3" name="Freeform: Shape 44259">
                <a:extLst>
                  <a:ext uri="{FF2B5EF4-FFF2-40B4-BE49-F238E27FC236}">
                    <a16:creationId xmlns:a16="http://schemas.microsoft.com/office/drawing/2014/main" id="{BBA89749-C742-4FAF-BE77-A1F59768B5EF}"/>
                  </a:ext>
                </a:extLst>
              </p:cNvPr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4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4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438" name="Text Box 14">
            <a:extLst>
              <a:ext uri="{FF2B5EF4-FFF2-40B4-BE49-F238E27FC236}">
                <a16:creationId xmlns:a16="http://schemas.microsoft.com/office/drawing/2014/main" id="{BDAE31AE-DE3B-4C9A-BC3A-190286350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554" y="1188882"/>
            <a:ext cx="6603942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439" name="Text Box 14">
            <a:extLst>
              <a:ext uri="{FF2B5EF4-FFF2-40B4-BE49-F238E27FC236}">
                <a16:creationId xmlns:a16="http://schemas.microsoft.com/office/drawing/2014/main" id="{1B1D4BC2-AE1C-482F-8170-D39A8023F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030" y="2402322"/>
            <a:ext cx="1036364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TIET 1: HÌNH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TAM GIÁC, HÌNH TỨ GIÁC</a:t>
            </a:r>
          </a:p>
        </p:txBody>
      </p:sp>
    </p:spTree>
    <p:extLst>
      <p:ext uri="{BB962C8B-B14F-4D97-AF65-F5344CB8AC3E}">
        <p14:creationId xmlns:p14="http://schemas.microsoft.com/office/powerpoint/2010/main" val="37632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1D5209-2A91-461D-BCA6-6134A0D7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2" y="147485"/>
            <a:ext cx="11695471" cy="65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roup 951">
            <a:extLst>
              <a:ext uri="{FF2B5EF4-FFF2-40B4-BE49-F238E27FC236}">
                <a16:creationId xmlns:a16="http://schemas.microsoft.com/office/drawing/2014/main" id="{86190CF7-2FFB-43CB-9F48-1A1E37DEDC2F}"/>
              </a:ext>
            </a:extLst>
          </p:cNvPr>
          <p:cNvGrpSpPr/>
          <p:nvPr/>
        </p:nvGrpSpPr>
        <p:grpSpPr>
          <a:xfrm flipH="1">
            <a:off x="-404828" y="5855536"/>
            <a:ext cx="1417650" cy="1504635"/>
            <a:chOff x="6096000" y="5445343"/>
            <a:chExt cx="2321182" cy="2091093"/>
          </a:xfrm>
        </p:grpSpPr>
        <p:grpSp>
          <p:nvGrpSpPr>
            <p:cNvPr id="953" name="Graphic 41">
              <a:extLst>
                <a:ext uri="{FF2B5EF4-FFF2-40B4-BE49-F238E27FC236}">
                  <a16:creationId xmlns:a16="http://schemas.microsoft.com/office/drawing/2014/main" id="{39E07CF6-D75C-4D9E-8C56-D59F49401B1C}"/>
                </a:ext>
              </a:extLst>
            </p:cNvPr>
            <p:cNvGrpSpPr/>
            <p:nvPr/>
          </p:nvGrpSpPr>
          <p:grpSpPr>
            <a:xfrm rot="974920">
              <a:off x="6164635" y="5445343"/>
              <a:ext cx="2252547" cy="2081013"/>
              <a:chOff x="5533993" y="2919380"/>
              <a:chExt cx="1124620" cy="1022571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984" name="Graphic 41">
                <a:extLst>
                  <a:ext uri="{FF2B5EF4-FFF2-40B4-BE49-F238E27FC236}">
                    <a16:creationId xmlns:a16="http://schemas.microsoft.com/office/drawing/2014/main" id="{033EF862-A754-4298-9861-49C3C731B827}"/>
                  </a:ext>
                </a:extLst>
              </p:cNvPr>
              <p:cNvGrpSpPr/>
              <p:nvPr/>
            </p:nvGrpSpPr>
            <p:grpSpPr>
              <a:xfrm>
                <a:off x="5533993" y="2919380"/>
                <a:ext cx="696150" cy="754633"/>
                <a:chOff x="5533993" y="2919380"/>
                <a:chExt cx="696150" cy="754633"/>
              </a:xfrm>
              <a:grpFill/>
            </p:grpSpPr>
            <p:sp>
              <p:nvSpPr>
                <p:cNvPr id="1001" name="Freeform: Shape 1000">
                  <a:extLst>
                    <a:ext uri="{FF2B5EF4-FFF2-40B4-BE49-F238E27FC236}">
                      <a16:creationId xmlns:a16="http://schemas.microsoft.com/office/drawing/2014/main" id="{51CDEF11-4EDA-4AD4-97BC-C614D7706A23}"/>
                    </a:ext>
                  </a:extLst>
                </p:cNvPr>
                <p:cNvSpPr/>
                <p:nvPr/>
              </p:nvSpPr>
              <p:spPr>
                <a:xfrm>
                  <a:off x="5533993" y="2919380"/>
                  <a:ext cx="696150" cy="754633"/>
                </a:xfrm>
                <a:custGeom>
                  <a:avLst/>
                  <a:gdLst>
                    <a:gd name="connsiteX0" fmla="*/ 682022 w 696150"/>
                    <a:gd name="connsiteY0" fmla="*/ 249206 h 754633"/>
                    <a:gd name="connsiteX1" fmla="*/ 293973 w 696150"/>
                    <a:gd name="connsiteY1" fmla="*/ 730885 h 754633"/>
                    <a:gd name="connsiteX2" fmla="*/ 204343 w 696150"/>
                    <a:gd name="connsiteY2" fmla="*/ 740505 h 754633"/>
                    <a:gd name="connsiteX3" fmla="*/ 23749 w 696150"/>
                    <a:gd name="connsiteY3" fmla="*/ 594963 h 754633"/>
                    <a:gd name="connsiteX4" fmla="*/ 14129 w 696150"/>
                    <a:gd name="connsiteY4" fmla="*/ 505333 h 754633"/>
                    <a:gd name="connsiteX5" fmla="*/ 402177 w 696150"/>
                    <a:gd name="connsiteY5" fmla="*/ 23749 h 754633"/>
                    <a:gd name="connsiteX6" fmla="*/ 491807 w 696150"/>
                    <a:gd name="connsiteY6" fmla="*/ 14129 h 754633"/>
                    <a:gd name="connsiteX7" fmla="*/ 672401 w 696150"/>
                    <a:gd name="connsiteY7" fmla="*/ 159671 h 754633"/>
                    <a:gd name="connsiteX8" fmla="*/ 682022 w 696150"/>
                    <a:gd name="connsiteY8" fmla="*/ 249206 h 754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6150" h="754633">
                      <a:moveTo>
                        <a:pt x="682022" y="249206"/>
                      </a:moveTo>
                      <a:lnTo>
                        <a:pt x="293973" y="730885"/>
                      </a:lnTo>
                      <a:cubicBezTo>
                        <a:pt x="271875" y="758317"/>
                        <a:pt x="231775" y="762603"/>
                        <a:pt x="204343" y="740505"/>
                      </a:cubicBezTo>
                      <a:lnTo>
                        <a:pt x="23749" y="594963"/>
                      </a:lnTo>
                      <a:cubicBezTo>
                        <a:pt x="-3683" y="572865"/>
                        <a:pt x="-7969" y="532765"/>
                        <a:pt x="14129" y="505333"/>
                      </a:cubicBezTo>
                      <a:lnTo>
                        <a:pt x="402177" y="23749"/>
                      </a:lnTo>
                      <a:cubicBezTo>
                        <a:pt x="424275" y="-3683"/>
                        <a:pt x="464375" y="-7969"/>
                        <a:pt x="491807" y="14129"/>
                      </a:cubicBezTo>
                      <a:lnTo>
                        <a:pt x="672401" y="159671"/>
                      </a:lnTo>
                      <a:cubicBezTo>
                        <a:pt x="699833" y="181673"/>
                        <a:pt x="704120" y="221869"/>
                        <a:pt x="682022" y="24920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2" name="Freeform: Shape 1001">
                  <a:extLst>
                    <a:ext uri="{FF2B5EF4-FFF2-40B4-BE49-F238E27FC236}">
                      <a16:creationId xmlns:a16="http://schemas.microsoft.com/office/drawing/2014/main" id="{911D09FA-5124-4B9A-8791-4BB67906AF37}"/>
                    </a:ext>
                  </a:extLst>
                </p:cNvPr>
                <p:cNvSpPr/>
                <p:nvPr/>
              </p:nvSpPr>
              <p:spPr>
                <a:xfrm>
                  <a:off x="5575777" y="3374263"/>
                  <a:ext cx="148221" cy="148238"/>
                </a:xfrm>
                <a:custGeom>
                  <a:avLst/>
                  <a:gdLst>
                    <a:gd name="connsiteX0" fmla="*/ 131793 w 148221"/>
                    <a:gd name="connsiteY0" fmla="*/ 120649 h 148238"/>
                    <a:gd name="connsiteX1" fmla="*/ 27590 w 148221"/>
                    <a:gd name="connsiteY1" fmla="*/ 131889 h 148238"/>
                    <a:gd name="connsiteX2" fmla="*/ 16350 w 148221"/>
                    <a:gd name="connsiteY2" fmla="*/ 27590 h 148238"/>
                    <a:gd name="connsiteX3" fmla="*/ 120649 w 148221"/>
                    <a:gd name="connsiteY3" fmla="*/ 16350 h 148238"/>
                    <a:gd name="connsiteX4" fmla="*/ 131793 w 14822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21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463" y="41973"/>
                        <a:pt x="157511" y="88740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3" name="Freeform: Shape 1002">
                  <a:extLst>
                    <a:ext uri="{FF2B5EF4-FFF2-40B4-BE49-F238E27FC236}">
                      <a16:creationId xmlns:a16="http://schemas.microsoft.com/office/drawing/2014/main" id="{ACBEFA0A-6FFD-416A-A42A-D0032B15C7C4}"/>
                    </a:ext>
                  </a:extLst>
                </p:cNvPr>
                <p:cNvSpPr/>
                <p:nvPr/>
              </p:nvSpPr>
              <p:spPr>
                <a:xfrm>
                  <a:off x="5685409" y="3238151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4" name="Freeform: Shape 1003">
                  <a:extLst>
                    <a:ext uri="{FF2B5EF4-FFF2-40B4-BE49-F238E27FC236}">
                      <a16:creationId xmlns:a16="http://schemas.microsoft.com/office/drawing/2014/main" id="{E1A0350E-3392-4363-B08A-3A4AFD932DDB}"/>
                    </a:ext>
                  </a:extLst>
                </p:cNvPr>
                <p:cNvSpPr/>
                <p:nvPr/>
              </p:nvSpPr>
              <p:spPr>
                <a:xfrm>
                  <a:off x="5798947" y="3097181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171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5" name="Freeform: Shape 1004">
                  <a:extLst>
                    <a:ext uri="{FF2B5EF4-FFF2-40B4-BE49-F238E27FC236}">
                      <a16:creationId xmlns:a16="http://schemas.microsoft.com/office/drawing/2014/main" id="{0886EEDC-BD9C-4AAA-B3C5-11633ADBAB4C}"/>
                    </a:ext>
                  </a:extLst>
                </p:cNvPr>
                <p:cNvSpPr/>
                <p:nvPr/>
              </p:nvSpPr>
              <p:spPr>
                <a:xfrm>
                  <a:off x="5914390" y="2953829"/>
                  <a:ext cx="148301" cy="148268"/>
                </a:xfrm>
                <a:custGeom>
                  <a:avLst/>
                  <a:gdLst>
                    <a:gd name="connsiteX0" fmla="*/ 131889 w 148301"/>
                    <a:gd name="connsiteY0" fmla="*/ 120649 h 148268"/>
                    <a:gd name="connsiteX1" fmla="*/ 27590 w 148301"/>
                    <a:gd name="connsiteY1" fmla="*/ 131889 h 148268"/>
                    <a:gd name="connsiteX2" fmla="*/ 16350 w 148301"/>
                    <a:gd name="connsiteY2" fmla="*/ 27590 h 148268"/>
                    <a:gd name="connsiteX3" fmla="*/ 120554 w 148301"/>
                    <a:gd name="connsiteY3" fmla="*/ 16350 h 148268"/>
                    <a:gd name="connsiteX4" fmla="*/ 131889 w 148301"/>
                    <a:gd name="connsiteY4" fmla="*/ 120649 h 148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301" h="148268">
                      <a:moveTo>
                        <a:pt x="131889" y="120649"/>
                      </a:moveTo>
                      <a:cubicBezTo>
                        <a:pt x="106266" y="152558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558" y="42068"/>
                        <a:pt x="157606" y="88836"/>
                        <a:pt x="131889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6" name="Freeform: Shape 1005">
                  <a:extLst>
                    <a:ext uri="{FF2B5EF4-FFF2-40B4-BE49-F238E27FC236}">
                      <a16:creationId xmlns:a16="http://schemas.microsoft.com/office/drawing/2014/main" id="{8C035639-874B-43A6-9534-48618912019D}"/>
                    </a:ext>
                  </a:extLst>
                </p:cNvPr>
                <p:cNvSpPr/>
                <p:nvPr/>
              </p:nvSpPr>
              <p:spPr>
                <a:xfrm>
                  <a:off x="5703316" y="3476942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7" name="Freeform: Shape 1006">
                  <a:extLst>
                    <a:ext uri="{FF2B5EF4-FFF2-40B4-BE49-F238E27FC236}">
                      <a16:creationId xmlns:a16="http://schemas.microsoft.com/office/drawing/2014/main" id="{DC49D43A-1D3F-450D-BCDC-0FC7EB6D0257}"/>
                    </a:ext>
                  </a:extLst>
                </p:cNvPr>
                <p:cNvSpPr/>
                <p:nvPr/>
              </p:nvSpPr>
              <p:spPr>
                <a:xfrm>
                  <a:off x="5812949" y="3341021"/>
                  <a:ext cx="148151" cy="148143"/>
                </a:xfrm>
                <a:custGeom>
                  <a:avLst/>
                  <a:gdLst>
                    <a:gd name="connsiteX0" fmla="*/ 131793 w 148151"/>
                    <a:gd name="connsiteY0" fmla="*/ 120554 h 148143"/>
                    <a:gd name="connsiteX1" fmla="*/ 27590 w 148151"/>
                    <a:gd name="connsiteY1" fmla="*/ 131793 h 148143"/>
                    <a:gd name="connsiteX2" fmla="*/ 16350 w 148151"/>
                    <a:gd name="connsiteY2" fmla="*/ 27590 h 148143"/>
                    <a:gd name="connsiteX3" fmla="*/ 120649 w 148151"/>
                    <a:gd name="connsiteY3" fmla="*/ 16350 h 148143"/>
                    <a:gd name="connsiteX4" fmla="*/ 131793 w 148151"/>
                    <a:gd name="connsiteY4" fmla="*/ 120554 h 14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51" h="148143">
                      <a:moveTo>
                        <a:pt x="131793" y="120554"/>
                      </a:moveTo>
                      <a:cubicBezTo>
                        <a:pt x="106171" y="152367"/>
                        <a:pt x="59403" y="157416"/>
                        <a:pt x="27590" y="131793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367" y="41973"/>
                        <a:pt x="157416" y="88740"/>
                        <a:pt x="131793" y="1205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8" name="Freeform: Shape 1007">
                  <a:extLst>
                    <a:ext uri="{FF2B5EF4-FFF2-40B4-BE49-F238E27FC236}">
                      <a16:creationId xmlns:a16="http://schemas.microsoft.com/office/drawing/2014/main" id="{16722BD8-0C99-465B-A67F-2E374823874C}"/>
                    </a:ext>
                  </a:extLst>
                </p:cNvPr>
                <p:cNvSpPr/>
                <p:nvPr/>
              </p:nvSpPr>
              <p:spPr>
                <a:xfrm>
                  <a:off x="5926487" y="3199955"/>
                  <a:ext cx="148173" cy="148238"/>
                </a:xfrm>
                <a:custGeom>
                  <a:avLst/>
                  <a:gdLst>
                    <a:gd name="connsiteX0" fmla="*/ 131793 w 148173"/>
                    <a:gd name="connsiteY0" fmla="*/ 120649 h 148238"/>
                    <a:gd name="connsiteX1" fmla="*/ 27590 w 148173"/>
                    <a:gd name="connsiteY1" fmla="*/ 131889 h 148238"/>
                    <a:gd name="connsiteX2" fmla="*/ 16350 w 148173"/>
                    <a:gd name="connsiteY2" fmla="*/ 27590 h 148238"/>
                    <a:gd name="connsiteX3" fmla="*/ 120554 w 148173"/>
                    <a:gd name="connsiteY3" fmla="*/ 16350 h 148238"/>
                    <a:gd name="connsiteX4" fmla="*/ 131793 w 14817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7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416" y="88836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9" name="Freeform: Shape 1008">
                  <a:extLst>
                    <a:ext uri="{FF2B5EF4-FFF2-40B4-BE49-F238E27FC236}">
                      <a16:creationId xmlns:a16="http://schemas.microsoft.com/office/drawing/2014/main" id="{60C538B9-508B-40E6-B9AF-1F3D59156FAA}"/>
                    </a:ext>
                  </a:extLst>
                </p:cNvPr>
                <p:cNvSpPr/>
                <p:nvPr/>
              </p:nvSpPr>
              <p:spPr>
                <a:xfrm>
                  <a:off x="6041930" y="3056604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266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1973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10" name="Freeform: Shape 1009">
                  <a:extLst>
                    <a:ext uri="{FF2B5EF4-FFF2-40B4-BE49-F238E27FC236}">
                      <a16:creationId xmlns:a16="http://schemas.microsoft.com/office/drawing/2014/main" id="{67F978EA-EACA-40C7-8024-5FCDF815790C}"/>
                    </a:ext>
                  </a:extLst>
                </p:cNvPr>
                <p:cNvSpPr/>
                <p:nvPr/>
              </p:nvSpPr>
              <p:spPr>
                <a:xfrm>
                  <a:off x="5856900" y="3273694"/>
                  <a:ext cx="71947" cy="60759"/>
                </a:xfrm>
                <a:custGeom>
                  <a:avLst/>
                  <a:gdLst>
                    <a:gd name="connsiteX0" fmla="*/ 40027 w 71947"/>
                    <a:gd name="connsiteY0" fmla="*/ 51959 h 60759"/>
                    <a:gd name="connsiteX1" fmla="*/ 51266 w 71947"/>
                    <a:gd name="connsiteY1" fmla="*/ 58150 h 60759"/>
                    <a:gd name="connsiteX2" fmla="*/ 63649 w 71947"/>
                    <a:gd name="connsiteY2" fmla="*/ 60532 h 60759"/>
                    <a:gd name="connsiteX3" fmla="*/ 71935 w 71947"/>
                    <a:gd name="connsiteY3" fmla="*/ 52054 h 60759"/>
                    <a:gd name="connsiteX4" fmla="*/ 64411 w 71947"/>
                    <a:gd name="connsiteY4" fmla="*/ 38624 h 60759"/>
                    <a:gd name="connsiteX5" fmla="*/ 57267 w 71947"/>
                    <a:gd name="connsiteY5" fmla="*/ 16907 h 60759"/>
                    <a:gd name="connsiteX6" fmla="*/ 43170 w 71947"/>
                    <a:gd name="connsiteY6" fmla="*/ 238 h 60759"/>
                    <a:gd name="connsiteX7" fmla="*/ 23358 w 71947"/>
                    <a:gd name="connsiteY7" fmla="*/ 9382 h 60759"/>
                    <a:gd name="connsiteX8" fmla="*/ 8594 w 71947"/>
                    <a:gd name="connsiteY8" fmla="*/ 25480 h 60759"/>
                    <a:gd name="connsiteX9" fmla="*/ 403 w 71947"/>
                    <a:gd name="connsiteY9" fmla="*/ 39767 h 60759"/>
                    <a:gd name="connsiteX10" fmla="*/ 3165 w 71947"/>
                    <a:gd name="connsiteY10" fmla="*/ 52435 h 60759"/>
                    <a:gd name="connsiteX11" fmla="*/ 13452 w 71947"/>
                    <a:gd name="connsiteY11" fmla="*/ 51102 h 60759"/>
                    <a:gd name="connsiteX12" fmla="*/ 40027 w 71947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947" h="60759">
                      <a:moveTo>
                        <a:pt x="40027" y="51959"/>
                      </a:moveTo>
                      <a:cubicBezTo>
                        <a:pt x="43932" y="53769"/>
                        <a:pt x="47456" y="56245"/>
                        <a:pt x="51266" y="58150"/>
                      </a:cubicBezTo>
                      <a:cubicBezTo>
                        <a:pt x="55076" y="60055"/>
                        <a:pt x="59458" y="61294"/>
                        <a:pt x="63649" y="60532"/>
                      </a:cubicBezTo>
                      <a:cubicBezTo>
                        <a:pt x="67840" y="59674"/>
                        <a:pt x="71745" y="56245"/>
                        <a:pt x="71935" y="52054"/>
                      </a:cubicBezTo>
                      <a:cubicBezTo>
                        <a:pt x="72221" y="46816"/>
                        <a:pt x="67459" y="42910"/>
                        <a:pt x="64411" y="38624"/>
                      </a:cubicBezTo>
                      <a:cubicBezTo>
                        <a:pt x="60029" y="32338"/>
                        <a:pt x="59267" y="24337"/>
                        <a:pt x="57267" y="16907"/>
                      </a:cubicBezTo>
                      <a:cubicBezTo>
                        <a:pt x="55171" y="9478"/>
                        <a:pt x="50695" y="1762"/>
                        <a:pt x="43170" y="238"/>
                      </a:cubicBezTo>
                      <a:cubicBezTo>
                        <a:pt x="35740" y="-1190"/>
                        <a:pt x="28787" y="4048"/>
                        <a:pt x="23358" y="9382"/>
                      </a:cubicBezTo>
                      <a:cubicBezTo>
                        <a:pt x="18119" y="14431"/>
                        <a:pt x="13166" y="19765"/>
                        <a:pt x="8594" y="25480"/>
                      </a:cubicBezTo>
                      <a:cubicBezTo>
                        <a:pt x="5070" y="29766"/>
                        <a:pt x="1641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1929" y="47959"/>
                        <a:pt x="31740" y="48149"/>
                        <a:pt x="40027" y="51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11" name="Freeform: Shape 1010">
                  <a:extLst>
                    <a:ext uri="{FF2B5EF4-FFF2-40B4-BE49-F238E27FC236}">
                      <a16:creationId xmlns:a16="http://schemas.microsoft.com/office/drawing/2014/main" id="{9A514B3E-7BB3-4AAE-A766-31A207FB4CF9}"/>
                    </a:ext>
                  </a:extLst>
                </p:cNvPr>
                <p:cNvSpPr/>
                <p:nvPr/>
              </p:nvSpPr>
              <p:spPr>
                <a:xfrm>
                  <a:off x="5856996" y="3271693"/>
                  <a:ext cx="72042" cy="60759"/>
                </a:xfrm>
                <a:custGeom>
                  <a:avLst/>
                  <a:gdLst>
                    <a:gd name="connsiteX0" fmla="*/ 40122 w 72042"/>
                    <a:gd name="connsiteY0" fmla="*/ 51959 h 60759"/>
                    <a:gd name="connsiteX1" fmla="*/ 51361 w 72042"/>
                    <a:gd name="connsiteY1" fmla="*/ 58150 h 60759"/>
                    <a:gd name="connsiteX2" fmla="*/ 63744 w 72042"/>
                    <a:gd name="connsiteY2" fmla="*/ 60532 h 60759"/>
                    <a:gd name="connsiteX3" fmla="*/ 72031 w 72042"/>
                    <a:gd name="connsiteY3" fmla="*/ 52054 h 60759"/>
                    <a:gd name="connsiteX4" fmla="*/ 64506 w 72042"/>
                    <a:gd name="connsiteY4" fmla="*/ 38624 h 60759"/>
                    <a:gd name="connsiteX5" fmla="*/ 57362 w 72042"/>
                    <a:gd name="connsiteY5" fmla="*/ 16907 h 60759"/>
                    <a:gd name="connsiteX6" fmla="*/ 43265 w 72042"/>
                    <a:gd name="connsiteY6" fmla="*/ 238 h 60759"/>
                    <a:gd name="connsiteX7" fmla="*/ 23358 w 72042"/>
                    <a:gd name="connsiteY7" fmla="*/ 9382 h 60759"/>
                    <a:gd name="connsiteX8" fmla="*/ 8499 w 72042"/>
                    <a:gd name="connsiteY8" fmla="*/ 25480 h 60759"/>
                    <a:gd name="connsiteX9" fmla="*/ 403 w 72042"/>
                    <a:gd name="connsiteY9" fmla="*/ 39767 h 60759"/>
                    <a:gd name="connsiteX10" fmla="*/ 3165 w 72042"/>
                    <a:gd name="connsiteY10" fmla="*/ 52435 h 60759"/>
                    <a:gd name="connsiteX11" fmla="*/ 13452 w 72042"/>
                    <a:gd name="connsiteY11" fmla="*/ 51102 h 60759"/>
                    <a:gd name="connsiteX12" fmla="*/ 40122 w 72042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042" h="60759">
                      <a:moveTo>
                        <a:pt x="40122" y="51959"/>
                      </a:moveTo>
                      <a:cubicBezTo>
                        <a:pt x="44027" y="53769"/>
                        <a:pt x="47551" y="56245"/>
                        <a:pt x="51361" y="58150"/>
                      </a:cubicBezTo>
                      <a:cubicBezTo>
                        <a:pt x="55171" y="60055"/>
                        <a:pt x="59553" y="61294"/>
                        <a:pt x="63744" y="60532"/>
                      </a:cubicBezTo>
                      <a:cubicBezTo>
                        <a:pt x="67935" y="59674"/>
                        <a:pt x="71840" y="56245"/>
                        <a:pt x="72031" y="52054"/>
                      </a:cubicBezTo>
                      <a:cubicBezTo>
                        <a:pt x="72316" y="46816"/>
                        <a:pt x="67554" y="42910"/>
                        <a:pt x="64506" y="38624"/>
                      </a:cubicBezTo>
                      <a:cubicBezTo>
                        <a:pt x="60124" y="32338"/>
                        <a:pt x="59362" y="24337"/>
                        <a:pt x="57362" y="16907"/>
                      </a:cubicBezTo>
                      <a:cubicBezTo>
                        <a:pt x="55267" y="9478"/>
                        <a:pt x="50790" y="1667"/>
                        <a:pt x="43265" y="238"/>
                      </a:cubicBezTo>
                      <a:cubicBezTo>
                        <a:pt x="35836" y="-1190"/>
                        <a:pt x="28882" y="4048"/>
                        <a:pt x="23358" y="9382"/>
                      </a:cubicBezTo>
                      <a:cubicBezTo>
                        <a:pt x="18119" y="14431"/>
                        <a:pt x="13166" y="19860"/>
                        <a:pt x="8499" y="25480"/>
                      </a:cubicBezTo>
                      <a:cubicBezTo>
                        <a:pt x="4975" y="29766"/>
                        <a:pt x="1546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2024" y="47959"/>
                        <a:pt x="31835" y="48149"/>
                        <a:pt x="40122" y="51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12" name="Freeform: Shape 1011">
                  <a:extLst>
                    <a:ext uri="{FF2B5EF4-FFF2-40B4-BE49-F238E27FC236}">
                      <a16:creationId xmlns:a16="http://schemas.microsoft.com/office/drawing/2014/main" id="{AEE4E332-437B-428E-82C2-2BC2463F5D94}"/>
                    </a:ext>
                  </a:extLst>
                </p:cNvPr>
                <p:cNvSpPr/>
                <p:nvPr/>
              </p:nvSpPr>
              <p:spPr>
                <a:xfrm>
                  <a:off x="5878042" y="3275485"/>
                  <a:ext cx="38411" cy="34927"/>
                </a:xfrm>
                <a:custGeom>
                  <a:avLst/>
                  <a:gdLst>
                    <a:gd name="connsiteX0" fmla="*/ 10408 w 38411"/>
                    <a:gd name="connsiteY0" fmla="*/ 2447 h 34927"/>
                    <a:gd name="connsiteX1" fmla="*/ 18123 w 38411"/>
                    <a:gd name="connsiteY1" fmla="*/ 66 h 34927"/>
                    <a:gd name="connsiteX2" fmla="*/ 24791 w 38411"/>
                    <a:gd name="connsiteY2" fmla="*/ 5305 h 34927"/>
                    <a:gd name="connsiteX3" fmla="*/ 29458 w 38411"/>
                    <a:gd name="connsiteY3" fmla="*/ 21402 h 34927"/>
                    <a:gd name="connsiteX4" fmla="*/ 38411 w 38411"/>
                    <a:gd name="connsiteY4" fmla="*/ 34927 h 34927"/>
                    <a:gd name="connsiteX5" fmla="*/ 25076 w 38411"/>
                    <a:gd name="connsiteY5" fmla="*/ 27879 h 34927"/>
                    <a:gd name="connsiteX6" fmla="*/ 20028 w 38411"/>
                    <a:gd name="connsiteY6" fmla="*/ 19592 h 34927"/>
                    <a:gd name="connsiteX7" fmla="*/ 13170 w 38411"/>
                    <a:gd name="connsiteY7" fmla="*/ 13115 h 34927"/>
                    <a:gd name="connsiteX8" fmla="*/ 6217 w 38411"/>
                    <a:gd name="connsiteY8" fmla="*/ 12925 h 34927"/>
                    <a:gd name="connsiteX9" fmla="*/ 407 w 38411"/>
                    <a:gd name="connsiteY9" fmla="*/ 13591 h 34927"/>
                    <a:gd name="connsiteX10" fmla="*/ 10408 w 38411"/>
                    <a:gd name="connsiteY10" fmla="*/ 2447 h 3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411" h="34927">
                      <a:moveTo>
                        <a:pt x="10408" y="2447"/>
                      </a:moveTo>
                      <a:cubicBezTo>
                        <a:pt x="12694" y="1018"/>
                        <a:pt x="15456" y="-315"/>
                        <a:pt x="18123" y="66"/>
                      </a:cubicBezTo>
                      <a:cubicBezTo>
                        <a:pt x="21076" y="542"/>
                        <a:pt x="23362" y="2828"/>
                        <a:pt x="24791" y="5305"/>
                      </a:cubicBezTo>
                      <a:cubicBezTo>
                        <a:pt x="27648" y="10162"/>
                        <a:pt x="28124" y="15973"/>
                        <a:pt x="29458" y="21402"/>
                      </a:cubicBezTo>
                      <a:cubicBezTo>
                        <a:pt x="30696" y="26831"/>
                        <a:pt x="33268" y="32546"/>
                        <a:pt x="38411" y="34927"/>
                      </a:cubicBezTo>
                      <a:cubicBezTo>
                        <a:pt x="33268" y="34546"/>
                        <a:pt x="28315" y="31879"/>
                        <a:pt x="25076" y="27879"/>
                      </a:cubicBezTo>
                      <a:cubicBezTo>
                        <a:pt x="23076" y="25307"/>
                        <a:pt x="21743" y="22354"/>
                        <a:pt x="20028" y="19592"/>
                      </a:cubicBezTo>
                      <a:cubicBezTo>
                        <a:pt x="18409" y="16830"/>
                        <a:pt x="16123" y="14258"/>
                        <a:pt x="13170" y="13115"/>
                      </a:cubicBezTo>
                      <a:cubicBezTo>
                        <a:pt x="10979" y="12258"/>
                        <a:pt x="8503" y="12353"/>
                        <a:pt x="6217" y="12925"/>
                      </a:cubicBezTo>
                      <a:cubicBezTo>
                        <a:pt x="4598" y="13306"/>
                        <a:pt x="1740" y="15401"/>
                        <a:pt x="407" y="13591"/>
                      </a:cubicBezTo>
                      <a:cubicBezTo>
                        <a:pt x="-2165" y="10448"/>
                        <a:pt x="8217" y="3781"/>
                        <a:pt x="10408" y="24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985" name="Graphic 41">
                <a:extLst>
                  <a:ext uri="{FF2B5EF4-FFF2-40B4-BE49-F238E27FC236}">
                    <a16:creationId xmlns:a16="http://schemas.microsoft.com/office/drawing/2014/main" id="{A0BC53C9-8DBA-4F7C-84F1-BF839B7B9011}"/>
                  </a:ext>
                </a:extLst>
              </p:cNvPr>
              <p:cNvGrpSpPr/>
              <p:nvPr/>
            </p:nvGrpSpPr>
            <p:grpSpPr>
              <a:xfrm>
                <a:off x="5927264" y="3155818"/>
                <a:ext cx="731349" cy="786133"/>
                <a:chOff x="5927264" y="3155818"/>
                <a:chExt cx="731349" cy="786133"/>
              </a:xfrm>
              <a:grpFill/>
            </p:grpSpPr>
            <p:grpSp>
              <p:nvGrpSpPr>
                <p:cNvPr id="986" name="Graphic 41">
                  <a:extLst>
                    <a:ext uri="{FF2B5EF4-FFF2-40B4-BE49-F238E27FC236}">
                      <a16:creationId xmlns:a16="http://schemas.microsoft.com/office/drawing/2014/main" id="{FE11180B-BBCA-42B6-AE75-C370A8C6CE8F}"/>
                    </a:ext>
                  </a:extLst>
                </p:cNvPr>
                <p:cNvGrpSpPr/>
                <p:nvPr/>
              </p:nvGrpSpPr>
              <p:grpSpPr>
                <a:xfrm>
                  <a:off x="6018094" y="3335962"/>
                  <a:ext cx="640519" cy="361519"/>
                  <a:chOff x="6018094" y="3335962"/>
                  <a:chExt cx="640519" cy="361519"/>
                </a:xfrm>
                <a:grpFill/>
              </p:grpSpPr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F8F457FB-5EDF-442A-B28A-47B1BBA0A9C4}"/>
                      </a:ext>
                    </a:extLst>
                  </p:cNvPr>
                  <p:cNvSpPr/>
                  <p:nvPr/>
                </p:nvSpPr>
                <p:spPr>
                  <a:xfrm>
                    <a:off x="6026467" y="3340459"/>
                    <a:ext cx="96392" cy="64727"/>
                  </a:xfrm>
                  <a:custGeom>
                    <a:avLst/>
                    <a:gdLst>
                      <a:gd name="connsiteX0" fmla="*/ 83153 w 96392"/>
                      <a:gd name="connsiteY0" fmla="*/ 64728 h 64727"/>
                      <a:gd name="connsiteX1" fmla="*/ 0 w 96392"/>
                      <a:gd name="connsiteY1" fmla="*/ 2815 h 64727"/>
                      <a:gd name="connsiteX2" fmla="*/ 96393 w 96392"/>
                      <a:gd name="connsiteY2" fmla="*/ 42344 h 64727"/>
                      <a:gd name="connsiteX3" fmla="*/ 83153 w 96392"/>
                      <a:gd name="connsiteY3" fmla="*/ 64728 h 64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392" h="64727">
                        <a:moveTo>
                          <a:pt x="83153" y="64728"/>
                        </a:moveTo>
                        <a:cubicBezTo>
                          <a:pt x="83153" y="64728"/>
                          <a:pt x="5715" y="41487"/>
                          <a:pt x="0" y="2815"/>
                        </a:cubicBezTo>
                        <a:cubicBezTo>
                          <a:pt x="26194" y="-5567"/>
                          <a:pt x="55245" y="3958"/>
                          <a:pt x="96393" y="42344"/>
                        </a:cubicBezTo>
                        <a:cubicBezTo>
                          <a:pt x="90773" y="52536"/>
                          <a:pt x="83153" y="64728"/>
                          <a:pt x="83153" y="6472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A7AABC52-7988-4D1E-8CE4-D3ECA0B1C0EE}"/>
                      </a:ext>
                    </a:extLst>
                  </p:cNvPr>
                  <p:cNvSpPr/>
                  <p:nvPr/>
                </p:nvSpPr>
                <p:spPr>
                  <a:xfrm>
                    <a:off x="6265221" y="3464957"/>
                    <a:ext cx="393392" cy="232523"/>
                  </a:xfrm>
                  <a:custGeom>
                    <a:avLst/>
                    <a:gdLst>
                      <a:gd name="connsiteX0" fmla="*/ 391229 w 393392"/>
                      <a:gd name="connsiteY0" fmla="*/ 223408 h 232523"/>
                      <a:gd name="connsiteX1" fmla="*/ 367512 w 393392"/>
                      <a:gd name="connsiteY1" fmla="*/ 230361 h 232523"/>
                      <a:gd name="connsiteX2" fmla="*/ 2990 w 393392"/>
                      <a:gd name="connsiteY2" fmla="*/ 31098 h 232523"/>
                      <a:gd name="connsiteX3" fmla="*/ 3752 w 393392"/>
                      <a:gd name="connsiteY3" fmla="*/ 11000 h 232523"/>
                      <a:gd name="connsiteX4" fmla="*/ 3752 w 393392"/>
                      <a:gd name="connsiteY4" fmla="*/ 11000 h 232523"/>
                      <a:gd name="connsiteX5" fmla="*/ 19564 w 393392"/>
                      <a:gd name="connsiteY5" fmla="*/ 618 h 232523"/>
                      <a:gd name="connsiteX6" fmla="*/ 384276 w 393392"/>
                      <a:gd name="connsiteY6" fmla="*/ 199595 h 232523"/>
                      <a:gd name="connsiteX7" fmla="*/ 391229 w 393392"/>
                      <a:gd name="connsiteY7" fmla="*/ 223408 h 232523"/>
                      <a:gd name="connsiteX8" fmla="*/ 391229 w 393392"/>
                      <a:gd name="connsiteY8" fmla="*/ 223408 h 23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3392" h="232523">
                        <a:moveTo>
                          <a:pt x="391229" y="223408"/>
                        </a:moveTo>
                        <a:cubicBezTo>
                          <a:pt x="386562" y="231885"/>
                          <a:pt x="375989" y="235028"/>
                          <a:pt x="367512" y="230361"/>
                        </a:cubicBezTo>
                        <a:lnTo>
                          <a:pt x="2990" y="31098"/>
                        </a:lnTo>
                        <a:cubicBezTo>
                          <a:pt x="-1296" y="28716"/>
                          <a:pt x="-915" y="19477"/>
                          <a:pt x="3752" y="11000"/>
                        </a:cubicBezTo>
                        <a:lnTo>
                          <a:pt x="3752" y="11000"/>
                        </a:lnTo>
                        <a:cubicBezTo>
                          <a:pt x="8420" y="2523"/>
                          <a:pt x="15373" y="-1668"/>
                          <a:pt x="19564" y="618"/>
                        </a:cubicBezTo>
                        <a:lnTo>
                          <a:pt x="384276" y="199595"/>
                        </a:lnTo>
                        <a:cubicBezTo>
                          <a:pt x="392753" y="204262"/>
                          <a:pt x="395897" y="214930"/>
                          <a:pt x="391229" y="223408"/>
                        </a:cubicBezTo>
                        <a:lnTo>
                          <a:pt x="391229" y="22340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CFECB4B8-5DC2-465A-8E7A-CC118771FCBA}"/>
                      </a:ext>
                    </a:extLst>
                  </p:cNvPr>
                  <p:cNvSpPr/>
                  <p:nvPr/>
                </p:nvSpPr>
                <p:spPr>
                  <a:xfrm>
                    <a:off x="6097047" y="3372992"/>
                    <a:ext cx="222885" cy="142208"/>
                  </a:xfrm>
                  <a:custGeom>
                    <a:avLst/>
                    <a:gdLst>
                      <a:gd name="connsiteX0" fmla="*/ 222885 w 222885"/>
                      <a:gd name="connsiteY0" fmla="*/ 111538 h 142208"/>
                      <a:gd name="connsiteX1" fmla="*/ 206026 w 222885"/>
                      <a:gd name="connsiteY1" fmla="*/ 142208 h 142208"/>
                      <a:gd name="connsiteX2" fmla="*/ 0 w 222885"/>
                      <a:gd name="connsiteY2" fmla="*/ 27432 h 142208"/>
                      <a:gd name="connsiteX3" fmla="*/ 15049 w 222885"/>
                      <a:gd name="connsiteY3" fmla="*/ 0 h 142208"/>
                      <a:gd name="connsiteX4" fmla="*/ 222885 w 222885"/>
                      <a:gd name="connsiteY4" fmla="*/ 111538 h 142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885" h="142208">
                        <a:moveTo>
                          <a:pt x="222885" y="111538"/>
                        </a:moveTo>
                        <a:cubicBezTo>
                          <a:pt x="219932" y="112014"/>
                          <a:pt x="204121" y="137827"/>
                          <a:pt x="206026" y="142208"/>
                        </a:cubicBezTo>
                        <a:cubicBezTo>
                          <a:pt x="132112" y="109061"/>
                          <a:pt x="63151" y="71057"/>
                          <a:pt x="0" y="27432"/>
                        </a:cubicBezTo>
                        <a:cubicBezTo>
                          <a:pt x="9239" y="19717"/>
                          <a:pt x="12954" y="12764"/>
                          <a:pt x="15049" y="0"/>
                        </a:cubicBezTo>
                        <a:cubicBezTo>
                          <a:pt x="86296" y="28670"/>
                          <a:pt x="155353" y="66770"/>
                          <a:pt x="222885" y="11153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7C468D32-39B0-45A2-AB22-6A94DC400487}"/>
                      </a:ext>
                    </a:extLst>
                  </p:cNvPr>
                  <p:cNvSpPr/>
                  <p:nvPr/>
                </p:nvSpPr>
                <p:spPr>
                  <a:xfrm>
                    <a:off x="6018094" y="3335962"/>
                    <a:ext cx="62001" cy="45973"/>
                  </a:xfrm>
                  <a:custGeom>
                    <a:avLst/>
                    <a:gdLst>
                      <a:gd name="connsiteX0" fmla="*/ 44187 w 62001"/>
                      <a:gd name="connsiteY0" fmla="*/ 39316 h 45973"/>
                      <a:gd name="connsiteX1" fmla="*/ 43330 w 62001"/>
                      <a:gd name="connsiteY1" fmla="*/ 32744 h 45973"/>
                      <a:gd name="connsiteX2" fmla="*/ 45330 w 62001"/>
                      <a:gd name="connsiteY2" fmla="*/ 26553 h 45973"/>
                      <a:gd name="connsiteX3" fmla="*/ 54379 w 62001"/>
                      <a:gd name="connsiteY3" fmla="*/ 22838 h 45973"/>
                      <a:gd name="connsiteX4" fmla="*/ 61903 w 62001"/>
                      <a:gd name="connsiteY4" fmla="*/ 17218 h 45973"/>
                      <a:gd name="connsiteX5" fmla="*/ 60189 w 62001"/>
                      <a:gd name="connsiteY5" fmla="*/ 11789 h 45973"/>
                      <a:gd name="connsiteX6" fmla="*/ 55522 w 62001"/>
                      <a:gd name="connsiteY6" fmla="*/ 8265 h 45973"/>
                      <a:gd name="connsiteX7" fmla="*/ 8373 w 62001"/>
                      <a:gd name="connsiteY7" fmla="*/ 1407 h 45973"/>
                      <a:gd name="connsiteX8" fmla="*/ 1039 w 62001"/>
                      <a:gd name="connsiteY8" fmla="*/ 5312 h 45973"/>
                      <a:gd name="connsiteX9" fmla="*/ 1324 w 62001"/>
                      <a:gd name="connsiteY9" fmla="*/ 14742 h 45973"/>
                      <a:gd name="connsiteX10" fmla="*/ 35805 w 62001"/>
                      <a:gd name="connsiteY10" fmla="*/ 45317 h 45973"/>
                      <a:gd name="connsiteX11" fmla="*/ 44187 w 62001"/>
                      <a:gd name="connsiteY11" fmla="*/ 39316 h 4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2001" h="45973">
                        <a:moveTo>
                          <a:pt x="44187" y="39316"/>
                        </a:moveTo>
                        <a:cubicBezTo>
                          <a:pt x="43806" y="37125"/>
                          <a:pt x="43330" y="34935"/>
                          <a:pt x="43330" y="32744"/>
                        </a:cubicBezTo>
                        <a:cubicBezTo>
                          <a:pt x="43330" y="30553"/>
                          <a:pt x="43806" y="28267"/>
                          <a:pt x="45330" y="26553"/>
                        </a:cubicBezTo>
                        <a:cubicBezTo>
                          <a:pt x="47521" y="24076"/>
                          <a:pt x="51140" y="23600"/>
                          <a:pt x="54379" y="22838"/>
                        </a:cubicBezTo>
                        <a:cubicBezTo>
                          <a:pt x="57617" y="22076"/>
                          <a:pt x="61237" y="20457"/>
                          <a:pt x="61903" y="17218"/>
                        </a:cubicBezTo>
                        <a:cubicBezTo>
                          <a:pt x="62284" y="15313"/>
                          <a:pt x="61522" y="13313"/>
                          <a:pt x="60189" y="11789"/>
                        </a:cubicBezTo>
                        <a:cubicBezTo>
                          <a:pt x="58951" y="10265"/>
                          <a:pt x="57141" y="9217"/>
                          <a:pt x="55522" y="8265"/>
                        </a:cubicBezTo>
                        <a:cubicBezTo>
                          <a:pt x="41234" y="549"/>
                          <a:pt x="24280" y="-1832"/>
                          <a:pt x="8373" y="1407"/>
                        </a:cubicBezTo>
                        <a:cubicBezTo>
                          <a:pt x="5611" y="1978"/>
                          <a:pt x="2658" y="2931"/>
                          <a:pt x="1039" y="5312"/>
                        </a:cubicBezTo>
                        <a:cubicBezTo>
                          <a:pt x="-771" y="8074"/>
                          <a:pt x="86" y="11694"/>
                          <a:pt x="1324" y="14742"/>
                        </a:cubicBezTo>
                        <a:cubicBezTo>
                          <a:pt x="7325" y="30363"/>
                          <a:pt x="20374" y="40173"/>
                          <a:pt x="35805" y="45317"/>
                        </a:cubicBezTo>
                        <a:cubicBezTo>
                          <a:pt x="40948" y="47031"/>
                          <a:pt x="45235" y="45507"/>
                          <a:pt x="44187" y="3931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87" name="Graphic 41">
                  <a:extLst>
                    <a:ext uri="{FF2B5EF4-FFF2-40B4-BE49-F238E27FC236}">
                      <a16:creationId xmlns:a16="http://schemas.microsoft.com/office/drawing/2014/main" id="{8E7DFEC3-7458-4B35-B27F-45FDD5C948EF}"/>
                    </a:ext>
                  </a:extLst>
                </p:cNvPr>
                <p:cNvGrpSpPr/>
                <p:nvPr/>
              </p:nvGrpSpPr>
              <p:grpSpPr>
                <a:xfrm>
                  <a:off x="5927264" y="3324350"/>
                  <a:ext cx="588244" cy="617601"/>
                  <a:chOff x="5927264" y="3324350"/>
                  <a:chExt cx="588244" cy="617601"/>
                </a:xfrm>
                <a:grpFill/>
              </p:grpSpPr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123F574B-C1C8-45B9-8D8D-64604DCD82DE}"/>
                      </a:ext>
                    </a:extLst>
                  </p:cNvPr>
                  <p:cNvSpPr/>
                  <p:nvPr/>
                </p:nvSpPr>
                <p:spPr>
                  <a:xfrm>
                    <a:off x="5935917" y="3330320"/>
                    <a:ext cx="79977" cy="84486"/>
                  </a:xfrm>
                  <a:custGeom>
                    <a:avLst/>
                    <a:gdLst>
                      <a:gd name="connsiteX0" fmla="*/ 60546 w 79977"/>
                      <a:gd name="connsiteY0" fmla="*/ 84487 h 84486"/>
                      <a:gd name="connsiteX1" fmla="*/ 444 w 79977"/>
                      <a:gd name="connsiteY1" fmla="*/ 0 h 84486"/>
                      <a:gd name="connsiteX2" fmla="*/ 79977 w 79977"/>
                      <a:gd name="connsiteY2" fmla="*/ 67247 h 84486"/>
                      <a:gd name="connsiteX3" fmla="*/ 60546 w 79977"/>
                      <a:gd name="connsiteY3" fmla="*/ 84487 h 8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977" h="84486">
                        <a:moveTo>
                          <a:pt x="60546" y="84487"/>
                        </a:moveTo>
                        <a:cubicBezTo>
                          <a:pt x="60546" y="84487"/>
                          <a:pt x="-6033" y="38481"/>
                          <a:pt x="444" y="0"/>
                        </a:cubicBezTo>
                        <a:cubicBezTo>
                          <a:pt x="27971" y="0"/>
                          <a:pt x="52641" y="18002"/>
                          <a:pt x="79977" y="67247"/>
                        </a:cubicBezTo>
                        <a:cubicBezTo>
                          <a:pt x="71500" y="75152"/>
                          <a:pt x="60546" y="84487"/>
                          <a:pt x="60546" y="84487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8B5EC3D4-2AE7-4FBF-AE80-475F44F585DC}"/>
                      </a:ext>
                    </a:extLst>
                  </p:cNvPr>
                  <p:cNvSpPr/>
                  <p:nvPr/>
                </p:nvSpPr>
                <p:spPr>
                  <a:xfrm>
                    <a:off x="6118785" y="3524955"/>
                    <a:ext cx="396723" cy="416996"/>
                  </a:xfrm>
                  <a:custGeom>
                    <a:avLst/>
                    <a:gdLst>
                      <a:gd name="connsiteX0" fmla="*/ 389457 w 396723"/>
                      <a:gd name="connsiteY0" fmla="*/ 410488 h 416996"/>
                      <a:gd name="connsiteX1" fmla="*/ 389457 w 396723"/>
                      <a:gd name="connsiteY1" fmla="*/ 410488 h 416996"/>
                      <a:gd name="connsiteX2" fmla="*/ 369264 w 396723"/>
                      <a:gd name="connsiteY2" fmla="*/ 414679 h 416996"/>
                      <a:gd name="connsiteX3" fmla="*/ 1980 w 396723"/>
                      <a:gd name="connsiteY3" fmla="*/ 26440 h 416996"/>
                      <a:gd name="connsiteX4" fmla="*/ 7409 w 396723"/>
                      <a:gd name="connsiteY4" fmla="*/ 6056 h 416996"/>
                      <a:gd name="connsiteX5" fmla="*/ 7409 w 396723"/>
                      <a:gd name="connsiteY5" fmla="*/ 6056 h 416996"/>
                      <a:gd name="connsiteX6" fmla="*/ 27126 w 396723"/>
                      <a:gd name="connsiteY6" fmla="*/ 2532 h 416996"/>
                      <a:gd name="connsiteX7" fmla="*/ 394695 w 396723"/>
                      <a:gd name="connsiteY7" fmla="*/ 390581 h 416996"/>
                      <a:gd name="connsiteX8" fmla="*/ 389457 w 396723"/>
                      <a:gd name="connsiteY8" fmla="*/ 410488 h 416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6723" h="416996">
                        <a:moveTo>
                          <a:pt x="389457" y="410488"/>
                        </a:moveTo>
                        <a:lnTo>
                          <a:pt x="389457" y="410488"/>
                        </a:lnTo>
                        <a:cubicBezTo>
                          <a:pt x="382408" y="417155"/>
                          <a:pt x="373359" y="418965"/>
                          <a:pt x="369264" y="414679"/>
                        </a:cubicBezTo>
                        <a:lnTo>
                          <a:pt x="1980" y="26440"/>
                        </a:lnTo>
                        <a:cubicBezTo>
                          <a:pt x="-2116" y="22058"/>
                          <a:pt x="360" y="12629"/>
                          <a:pt x="7409" y="6056"/>
                        </a:cubicBezTo>
                        <a:lnTo>
                          <a:pt x="7409" y="6056"/>
                        </a:lnTo>
                        <a:cubicBezTo>
                          <a:pt x="14457" y="-611"/>
                          <a:pt x="23030" y="-1754"/>
                          <a:pt x="27126" y="2532"/>
                        </a:cubicBezTo>
                        <a:lnTo>
                          <a:pt x="394695" y="390581"/>
                        </a:lnTo>
                        <a:cubicBezTo>
                          <a:pt x="398791" y="394962"/>
                          <a:pt x="396505" y="403916"/>
                          <a:pt x="389457" y="41048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10153CBC-4DB5-48D6-879D-9405C312A7A3}"/>
                      </a:ext>
                    </a:extLst>
                  </p:cNvPr>
                  <p:cNvSpPr/>
                  <p:nvPr/>
                </p:nvSpPr>
                <p:spPr>
                  <a:xfrm>
                    <a:off x="5985795" y="3384898"/>
                    <a:ext cx="186308" cy="194024"/>
                  </a:xfrm>
                  <a:custGeom>
                    <a:avLst/>
                    <a:gdLst>
                      <a:gd name="connsiteX0" fmla="*/ 186309 w 186308"/>
                      <a:gd name="connsiteY0" fmla="*/ 170021 h 194024"/>
                      <a:gd name="connsiteX1" fmla="*/ 160877 w 186308"/>
                      <a:gd name="connsiteY1" fmla="*/ 194024 h 194024"/>
                      <a:gd name="connsiteX2" fmla="*/ 0 w 186308"/>
                      <a:gd name="connsiteY2" fmla="*/ 21431 h 194024"/>
                      <a:gd name="connsiteX3" fmla="*/ 22670 w 186308"/>
                      <a:gd name="connsiteY3" fmla="*/ 0 h 194024"/>
                      <a:gd name="connsiteX4" fmla="*/ 186309 w 186308"/>
                      <a:gd name="connsiteY4" fmla="*/ 170021 h 194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308" h="194024">
                        <a:moveTo>
                          <a:pt x="186309" y="170021"/>
                        </a:moveTo>
                        <a:cubicBezTo>
                          <a:pt x="183356" y="169545"/>
                          <a:pt x="160401" y="189262"/>
                          <a:pt x="160877" y="194024"/>
                        </a:cubicBezTo>
                        <a:cubicBezTo>
                          <a:pt x="100679" y="139732"/>
                          <a:pt x="46768" y="82391"/>
                          <a:pt x="0" y="21431"/>
                        </a:cubicBezTo>
                        <a:cubicBezTo>
                          <a:pt x="11144" y="16859"/>
                          <a:pt x="16859" y="11430"/>
                          <a:pt x="22670" y="0"/>
                        </a:cubicBezTo>
                        <a:cubicBezTo>
                          <a:pt x="81820" y="49149"/>
                          <a:pt x="135826" y="106585"/>
                          <a:pt x="186309" y="170021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D35E17A5-A8FD-4D8C-9888-E6F22EF50491}"/>
                      </a:ext>
                    </a:extLst>
                  </p:cNvPr>
                  <p:cNvSpPr/>
                  <p:nvPr/>
                </p:nvSpPr>
                <p:spPr>
                  <a:xfrm>
                    <a:off x="5927264" y="3324350"/>
                    <a:ext cx="57602" cy="52537"/>
                  </a:xfrm>
                  <a:custGeom>
                    <a:avLst/>
                    <a:gdLst>
                      <a:gd name="connsiteX0" fmla="*/ 33290 w 57602"/>
                      <a:gd name="connsiteY0" fmla="*/ 47309 h 52537"/>
                      <a:gd name="connsiteX1" fmla="*/ 34528 w 57602"/>
                      <a:gd name="connsiteY1" fmla="*/ 40736 h 52537"/>
                      <a:gd name="connsiteX2" fmla="*/ 38243 w 57602"/>
                      <a:gd name="connsiteY2" fmla="*/ 35402 h 52537"/>
                      <a:gd name="connsiteX3" fmla="*/ 47958 w 57602"/>
                      <a:gd name="connsiteY3" fmla="*/ 34640 h 52537"/>
                      <a:gd name="connsiteX4" fmla="*/ 56912 w 57602"/>
                      <a:gd name="connsiteY4" fmla="*/ 31592 h 52537"/>
                      <a:gd name="connsiteX5" fmla="*/ 57007 w 57602"/>
                      <a:gd name="connsiteY5" fmla="*/ 25877 h 52537"/>
                      <a:gd name="connsiteX6" fmla="*/ 53578 w 57602"/>
                      <a:gd name="connsiteY6" fmla="*/ 21115 h 52537"/>
                      <a:gd name="connsiteX7" fmla="*/ 10811 w 57602"/>
                      <a:gd name="connsiteY7" fmla="*/ 160 h 52537"/>
                      <a:gd name="connsiteX8" fmla="*/ 2715 w 57602"/>
                      <a:gd name="connsiteY8" fmla="*/ 1589 h 52537"/>
                      <a:gd name="connsiteX9" fmla="*/ 48 w 57602"/>
                      <a:gd name="connsiteY9" fmla="*/ 10637 h 52537"/>
                      <a:gd name="connsiteX10" fmla="*/ 23479 w 57602"/>
                      <a:gd name="connsiteY10" fmla="*/ 50357 h 52537"/>
                      <a:gd name="connsiteX11" fmla="*/ 33290 w 57602"/>
                      <a:gd name="connsiteY11" fmla="*/ 47309 h 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602" h="52537">
                        <a:moveTo>
                          <a:pt x="33290" y="47309"/>
                        </a:moveTo>
                        <a:cubicBezTo>
                          <a:pt x="33671" y="45118"/>
                          <a:pt x="33861" y="42927"/>
                          <a:pt x="34528" y="40736"/>
                        </a:cubicBezTo>
                        <a:cubicBezTo>
                          <a:pt x="35195" y="38641"/>
                          <a:pt x="36338" y="36545"/>
                          <a:pt x="38243" y="35402"/>
                        </a:cubicBezTo>
                        <a:cubicBezTo>
                          <a:pt x="41100" y="33688"/>
                          <a:pt x="44720" y="34355"/>
                          <a:pt x="47958" y="34640"/>
                        </a:cubicBezTo>
                        <a:cubicBezTo>
                          <a:pt x="51292" y="34926"/>
                          <a:pt x="55197" y="34450"/>
                          <a:pt x="56912" y="31592"/>
                        </a:cubicBezTo>
                        <a:cubicBezTo>
                          <a:pt x="57864" y="29878"/>
                          <a:pt x="57769" y="27687"/>
                          <a:pt x="57007" y="25877"/>
                        </a:cubicBezTo>
                        <a:cubicBezTo>
                          <a:pt x="56245" y="24068"/>
                          <a:pt x="54912" y="22544"/>
                          <a:pt x="53578" y="21115"/>
                        </a:cubicBezTo>
                        <a:cubicBezTo>
                          <a:pt x="42339" y="9399"/>
                          <a:pt x="27003" y="1779"/>
                          <a:pt x="10811" y="160"/>
                        </a:cubicBezTo>
                        <a:cubicBezTo>
                          <a:pt x="8049" y="-126"/>
                          <a:pt x="4905" y="-221"/>
                          <a:pt x="2715" y="1589"/>
                        </a:cubicBezTo>
                        <a:cubicBezTo>
                          <a:pt x="143" y="3684"/>
                          <a:pt x="-143" y="7399"/>
                          <a:pt x="48" y="10637"/>
                        </a:cubicBezTo>
                        <a:cubicBezTo>
                          <a:pt x="1000" y="27306"/>
                          <a:pt x="10335" y="40736"/>
                          <a:pt x="23479" y="50357"/>
                        </a:cubicBezTo>
                        <a:cubicBezTo>
                          <a:pt x="27861" y="53690"/>
                          <a:pt x="32337" y="53595"/>
                          <a:pt x="33290" y="4730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88" name="Graphic 41">
                  <a:extLst>
                    <a:ext uri="{FF2B5EF4-FFF2-40B4-BE49-F238E27FC236}">
                      <a16:creationId xmlns:a16="http://schemas.microsoft.com/office/drawing/2014/main" id="{EF43ADFA-54B6-4A04-89B2-CB2CFF7C7B45}"/>
                    </a:ext>
                  </a:extLst>
                </p:cNvPr>
                <p:cNvGrpSpPr/>
                <p:nvPr/>
              </p:nvGrpSpPr>
              <p:grpSpPr>
                <a:xfrm>
                  <a:off x="6066281" y="3155818"/>
                  <a:ext cx="374081" cy="647597"/>
                  <a:chOff x="6066281" y="3155818"/>
                  <a:chExt cx="374081" cy="647597"/>
                </a:xfrm>
                <a:grpFill/>
              </p:grpSpPr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449B8DC-0007-48BE-941A-701ACED601E0}"/>
                      </a:ext>
                    </a:extLst>
                  </p:cNvPr>
                  <p:cNvSpPr/>
                  <p:nvPr/>
                </p:nvSpPr>
                <p:spPr>
                  <a:xfrm>
                    <a:off x="6068064" y="3157632"/>
                    <a:ext cx="63939" cy="96393"/>
                  </a:xfrm>
                  <a:custGeom>
                    <a:avLst/>
                    <a:gdLst>
                      <a:gd name="connsiteX0" fmla="*/ 40984 w 63939"/>
                      <a:gd name="connsiteY0" fmla="*/ 96393 h 96393"/>
                      <a:gd name="connsiteX1" fmla="*/ 2789 w 63939"/>
                      <a:gd name="connsiteY1" fmla="*/ 0 h 96393"/>
                      <a:gd name="connsiteX2" fmla="*/ 63940 w 63939"/>
                      <a:gd name="connsiteY2" fmla="*/ 84296 h 96393"/>
                      <a:gd name="connsiteX3" fmla="*/ 40984 w 63939"/>
                      <a:gd name="connsiteY3" fmla="*/ 96393 h 96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939" h="96393">
                        <a:moveTo>
                          <a:pt x="40984" y="96393"/>
                        </a:moveTo>
                        <a:cubicBezTo>
                          <a:pt x="40984" y="96393"/>
                          <a:pt x="-12641" y="35909"/>
                          <a:pt x="2789" y="0"/>
                        </a:cubicBezTo>
                        <a:cubicBezTo>
                          <a:pt x="29554" y="6667"/>
                          <a:pt x="49176" y="30004"/>
                          <a:pt x="63940" y="84296"/>
                        </a:cubicBezTo>
                        <a:cubicBezTo>
                          <a:pt x="53938" y="90011"/>
                          <a:pt x="40984" y="96393"/>
                          <a:pt x="40984" y="9639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5522573D-4F27-480C-A7A8-0E4418852D07}"/>
                      </a:ext>
                    </a:extLst>
                  </p:cNvPr>
                  <p:cNvSpPr/>
                  <p:nvPr/>
                </p:nvSpPr>
                <p:spPr>
                  <a:xfrm>
                    <a:off x="6199087" y="3396152"/>
                    <a:ext cx="241275" cy="407263"/>
                  </a:xfrm>
                  <a:custGeom>
                    <a:avLst/>
                    <a:gdLst>
                      <a:gd name="connsiteX0" fmla="*/ 233145 w 241275"/>
                      <a:gd name="connsiteY0" fmla="*/ 405275 h 407263"/>
                      <a:gd name="connsiteX1" fmla="*/ 233145 w 241275"/>
                      <a:gd name="connsiteY1" fmla="*/ 405275 h 407263"/>
                      <a:gd name="connsiteX2" fmla="*/ 207808 w 241275"/>
                      <a:gd name="connsiteY2" fmla="*/ 396226 h 407263"/>
                      <a:gd name="connsiteX3" fmla="*/ 2925 w 241275"/>
                      <a:gd name="connsiteY3" fmla="*/ 29514 h 407263"/>
                      <a:gd name="connsiteX4" fmla="*/ 8355 w 241275"/>
                      <a:gd name="connsiteY4" fmla="*/ 1986 h 407263"/>
                      <a:gd name="connsiteX5" fmla="*/ 8355 w 241275"/>
                      <a:gd name="connsiteY5" fmla="*/ 1986 h 407263"/>
                      <a:gd name="connsiteX6" fmla="*/ 33596 w 241275"/>
                      <a:gd name="connsiteY6" fmla="*/ 11130 h 407263"/>
                      <a:gd name="connsiteX7" fmla="*/ 238193 w 241275"/>
                      <a:gd name="connsiteY7" fmla="*/ 378986 h 407263"/>
                      <a:gd name="connsiteX8" fmla="*/ 233145 w 241275"/>
                      <a:gd name="connsiteY8" fmla="*/ 405275 h 407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275" h="407263">
                        <a:moveTo>
                          <a:pt x="233145" y="405275"/>
                        </a:moveTo>
                        <a:lnTo>
                          <a:pt x="233145" y="405275"/>
                        </a:lnTo>
                        <a:cubicBezTo>
                          <a:pt x="224763" y="410037"/>
                          <a:pt x="213428" y="405942"/>
                          <a:pt x="207808" y="396226"/>
                        </a:cubicBezTo>
                        <a:lnTo>
                          <a:pt x="2925" y="29514"/>
                        </a:lnTo>
                        <a:cubicBezTo>
                          <a:pt x="-2599" y="19703"/>
                          <a:pt x="-27" y="6749"/>
                          <a:pt x="8355" y="1986"/>
                        </a:cubicBezTo>
                        <a:lnTo>
                          <a:pt x="8355" y="1986"/>
                        </a:lnTo>
                        <a:cubicBezTo>
                          <a:pt x="16737" y="-2776"/>
                          <a:pt x="28071" y="1320"/>
                          <a:pt x="33596" y="11130"/>
                        </a:cubicBezTo>
                        <a:lnTo>
                          <a:pt x="238193" y="378986"/>
                        </a:lnTo>
                        <a:cubicBezTo>
                          <a:pt x="243813" y="388797"/>
                          <a:pt x="241527" y="400512"/>
                          <a:pt x="233145" y="40527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0D3B73F9-1332-49E0-AC71-F4C30538E149}"/>
                      </a:ext>
                    </a:extLst>
                  </p:cNvPr>
                  <p:cNvSpPr/>
                  <p:nvPr/>
                </p:nvSpPr>
                <p:spPr>
                  <a:xfrm>
                    <a:off x="6100857" y="3227926"/>
                    <a:ext cx="134207" cy="201739"/>
                  </a:xfrm>
                  <a:custGeom>
                    <a:avLst/>
                    <a:gdLst>
                      <a:gd name="connsiteX0" fmla="*/ 134207 w 134207"/>
                      <a:gd name="connsiteY0" fmla="*/ 184499 h 201739"/>
                      <a:gd name="connsiteX1" fmla="*/ 103727 w 134207"/>
                      <a:gd name="connsiteY1" fmla="*/ 201740 h 201739"/>
                      <a:gd name="connsiteX2" fmla="*/ 0 w 134207"/>
                      <a:gd name="connsiteY2" fmla="*/ 15430 h 201739"/>
                      <a:gd name="connsiteX3" fmla="*/ 27146 w 134207"/>
                      <a:gd name="connsiteY3" fmla="*/ 0 h 201739"/>
                      <a:gd name="connsiteX4" fmla="*/ 134207 w 134207"/>
                      <a:gd name="connsiteY4" fmla="*/ 184499 h 201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07" h="201739">
                        <a:moveTo>
                          <a:pt x="134207" y="184499"/>
                        </a:moveTo>
                        <a:cubicBezTo>
                          <a:pt x="131540" y="183547"/>
                          <a:pt x="104584" y="197263"/>
                          <a:pt x="103727" y="201740"/>
                        </a:cubicBezTo>
                        <a:cubicBezTo>
                          <a:pt x="62103" y="141446"/>
                          <a:pt x="27146" y="79439"/>
                          <a:pt x="0" y="15430"/>
                        </a:cubicBezTo>
                        <a:cubicBezTo>
                          <a:pt x="11716" y="13335"/>
                          <a:pt x="18574" y="9430"/>
                          <a:pt x="27146" y="0"/>
                        </a:cubicBezTo>
                        <a:cubicBezTo>
                          <a:pt x="69151" y="55531"/>
                          <a:pt x="104203" y="117634"/>
                          <a:pt x="134207" y="18449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30A7536D-79E5-4018-841F-9D957C564B54}"/>
                      </a:ext>
                    </a:extLst>
                  </p:cNvPr>
                  <p:cNvSpPr/>
                  <p:nvPr/>
                </p:nvSpPr>
                <p:spPr>
                  <a:xfrm>
                    <a:off x="6066281" y="3155818"/>
                    <a:ext cx="44777" cy="55354"/>
                  </a:xfrm>
                  <a:custGeom>
                    <a:avLst/>
                    <a:gdLst>
                      <a:gd name="connsiteX0" fmla="*/ 286 w 44777"/>
                      <a:gd name="connsiteY0" fmla="*/ 8101 h 55354"/>
                      <a:gd name="connsiteX1" fmla="*/ 4572 w 44777"/>
                      <a:gd name="connsiteY1" fmla="*/ 195 h 55354"/>
                      <a:gd name="connsiteX2" fmla="*/ 9430 w 44777"/>
                      <a:gd name="connsiteY2" fmla="*/ 766 h 55354"/>
                      <a:gd name="connsiteX3" fmla="*/ 37433 w 44777"/>
                      <a:gd name="connsiteY3" fmla="*/ 16578 h 55354"/>
                      <a:gd name="connsiteX4" fmla="*/ 44101 w 44777"/>
                      <a:gd name="connsiteY4" fmla="*/ 24674 h 55354"/>
                      <a:gd name="connsiteX5" fmla="*/ 42291 w 44777"/>
                      <a:gd name="connsiteY5" fmla="*/ 34485 h 55354"/>
                      <a:gd name="connsiteX6" fmla="*/ 31718 w 44777"/>
                      <a:gd name="connsiteY6" fmla="*/ 36104 h 55354"/>
                      <a:gd name="connsiteX7" fmla="*/ 21527 w 44777"/>
                      <a:gd name="connsiteY7" fmla="*/ 38962 h 55354"/>
                      <a:gd name="connsiteX8" fmla="*/ 20193 w 44777"/>
                      <a:gd name="connsiteY8" fmla="*/ 47439 h 55354"/>
                      <a:gd name="connsiteX9" fmla="*/ 16669 w 44777"/>
                      <a:gd name="connsiteY9" fmla="*/ 54868 h 55354"/>
                      <a:gd name="connsiteX10" fmla="*/ 5620 w 44777"/>
                      <a:gd name="connsiteY10" fmla="*/ 43724 h 55354"/>
                      <a:gd name="connsiteX11" fmla="*/ 286 w 44777"/>
                      <a:gd name="connsiteY11" fmla="*/ 21340 h 55354"/>
                      <a:gd name="connsiteX12" fmla="*/ 286 w 44777"/>
                      <a:gd name="connsiteY12" fmla="*/ 8101 h 55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4777" h="55354">
                        <a:moveTo>
                          <a:pt x="286" y="8101"/>
                        </a:moveTo>
                        <a:cubicBezTo>
                          <a:pt x="571" y="4957"/>
                          <a:pt x="1524" y="1147"/>
                          <a:pt x="4572" y="195"/>
                        </a:cubicBezTo>
                        <a:cubicBezTo>
                          <a:pt x="6191" y="-281"/>
                          <a:pt x="7906" y="195"/>
                          <a:pt x="9430" y="766"/>
                        </a:cubicBezTo>
                        <a:cubicBezTo>
                          <a:pt x="19621" y="4195"/>
                          <a:pt x="29242" y="9625"/>
                          <a:pt x="37433" y="16578"/>
                        </a:cubicBezTo>
                        <a:cubicBezTo>
                          <a:pt x="40100" y="18864"/>
                          <a:pt x="42767" y="21436"/>
                          <a:pt x="44101" y="24674"/>
                        </a:cubicBezTo>
                        <a:cubicBezTo>
                          <a:pt x="45339" y="28008"/>
                          <a:pt x="44958" y="32104"/>
                          <a:pt x="42291" y="34485"/>
                        </a:cubicBezTo>
                        <a:cubicBezTo>
                          <a:pt x="39434" y="36866"/>
                          <a:pt x="35338" y="36485"/>
                          <a:pt x="31718" y="36104"/>
                        </a:cubicBezTo>
                        <a:cubicBezTo>
                          <a:pt x="28099" y="35818"/>
                          <a:pt x="23717" y="36009"/>
                          <a:pt x="21527" y="38962"/>
                        </a:cubicBezTo>
                        <a:cubicBezTo>
                          <a:pt x="19812" y="41343"/>
                          <a:pt x="20193" y="44486"/>
                          <a:pt x="20193" y="47439"/>
                        </a:cubicBezTo>
                        <a:cubicBezTo>
                          <a:pt x="20193" y="50296"/>
                          <a:pt x="19336" y="53725"/>
                          <a:pt x="16669" y="54868"/>
                        </a:cubicBezTo>
                        <a:cubicBezTo>
                          <a:pt x="9811" y="57631"/>
                          <a:pt x="7334" y="47915"/>
                          <a:pt x="5620" y="43724"/>
                        </a:cubicBezTo>
                        <a:cubicBezTo>
                          <a:pt x="2762" y="36580"/>
                          <a:pt x="953" y="28960"/>
                          <a:pt x="286" y="21340"/>
                        </a:cubicBezTo>
                        <a:cubicBezTo>
                          <a:pt x="-95" y="16864"/>
                          <a:pt x="-95" y="12482"/>
                          <a:pt x="286" y="8101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  <p:grpSp>
          <p:nvGrpSpPr>
            <p:cNvPr id="954" name="Graphic 41">
              <a:extLst>
                <a:ext uri="{FF2B5EF4-FFF2-40B4-BE49-F238E27FC236}">
                  <a16:creationId xmlns:a16="http://schemas.microsoft.com/office/drawing/2014/main" id="{AFD7389A-12A3-4DCF-A8F9-D2C604EC4446}"/>
                </a:ext>
              </a:extLst>
            </p:cNvPr>
            <p:cNvGrpSpPr/>
            <p:nvPr/>
          </p:nvGrpSpPr>
          <p:grpSpPr>
            <a:xfrm rot="974920">
              <a:off x="6096000" y="5455423"/>
              <a:ext cx="2252547" cy="2081013"/>
              <a:chOff x="5533993" y="2919380"/>
              <a:chExt cx="1124620" cy="1022571"/>
            </a:xfrm>
          </p:grpSpPr>
          <p:grpSp>
            <p:nvGrpSpPr>
              <p:cNvPr id="955" name="Graphic 41">
                <a:extLst>
                  <a:ext uri="{FF2B5EF4-FFF2-40B4-BE49-F238E27FC236}">
                    <a16:creationId xmlns:a16="http://schemas.microsoft.com/office/drawing/2014/main" id="{02615E08-688F-4770-8462-B3B8A052D6B4}"/>
                  </a:ext>
                </a:extLst>
              </p:cNvPr>
              <p:cNvGrpSpPr/>
              <p:nvPr/>
            </p:nvGrpSpPr>
            <p:grpSpPr>
              <a:xfrm>
                <a:off x="5533993" y="2919380"/>
                <a:ext cx="696150" cy="754633"/>
                <a:chOff x="5533993" y="2919380"/>
                <a:chExt cx="696150" cy="754633"/>
              </a:xfrm>
            </p:grpSpPr>
            <p:sp>
              <p:nvSpPr>
                <p:cNvPr id="972" name="Freeform: Shape 971">
                  <a:extLst>
                    <a:ext uri="{FF2B5EF4-FFF2-40B4-BE49-F238E27FC236}">
                      <a16:creationId xmlns:a16="http://schemas.microsoft.com/office/drawing/2014/main" id="{9F030E97-A0D3-40C6-A5DF-DF736F3F2839}"/>
                    </a:ext>
                  </a:extLst>
                </p:cNvPr>
                <p:cNvSpPr/>
                <p:nvPr/>
              </p:nvSpPr>
              <p:spPr>
                <a:xfrm>
                  <a:off x="5533993" y="2919380"/>
                  <a:ext cx="696150" cy="754633"/>
                </a:xfrm>
                <a:custGeom>
                  <a:avLst/>
                  <a:gdLst>
                    <a:gd name="connsiteX0" fmla="*/ 682022 w 696150"/>
                    <a:gd name="connsiteY0" fmla="*/ 249206 h 754633"/>
                    <a:gd name="connsiteX1" fmla="*/ 293973 w 696150"/>
                    <a:gd name="connsiteY1" fmla="*/ 730885 h 754633"/>
                    <a:gd name="connsiteX2" fmla="*/ 204343 w 696150"/>
                    <a:gd name="connsiteY2" fmla="*/ 740505 h 754633"/>
                    <a:gd name="connsiteX3" fmla="*/ 23749 w 696150"/>
                    <a:gd name="connsiteY3" fmla="*/ 594963 h 754633"/>
                    <a:gd name="connsiteX4" fmla="*/ 14129 w 696150"/>
                    <a:gd name="connsiteY4" fmla="*/ 505333 h 754633"/>
                    <a:gd name="connsiteX5" fmla="*/ 402177 w 696150"/>
                    <a:gd name="connsiteY5" fmla="*/ 23749 h 754633"/>
                    <a:gd name="connsiteX6" fmla="*/ 491807 w 696150"/>
                    <a:gd name="connsiteY6" fmla="*/ 14129 h 754633"/>
                    <a:gd name="connsiteX7" fmla="*/ 672401 w 696150"/>
                    <a:gd name="connsiteY7" fmla="*/ 159671 h 754633"/>
                    <a:gd name="connsiteX8" fmla="*/ 682022 w 696150"/>
                    <a:gd name="connsiteY8" fmla="*/ 249206 h 754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6150" h="754633">
                      <a:moveTo>
                        <a:pt x="682022" y="249206"/>
                      </a:moveTo>
                      <a:lnTo>
                        <a:pt x="293973" y="730885"/>
                      </a:lnTo>
                      <a:cubicBezTo>
                        <a:pt x="271875" y="758317"/>
                        <a:pt x="231775" y="762603"/>
                        <a:pt x="204343" y="740505"/>
                      </a:cubicBezTo>
                      <a:lnTo>
                        <a:pt x="23749" y="594963"/>
                      </a:lnTo>
                      <a:cubicBezTo>
                        <a:pt x="-3683" y="572865"/>
                        <a:pt x="-7969" y="532765"/>
                        <a:pt x="14129" y="505333"/>
                      </a:cubicBezTo>
                      <a:lnTo>
                        <a:pt x="402177" y="23749"/>
                      </a:lnTo>
                      <a:cubicBezTo>
                        <a:pt x="424275" y="-3683"/>
                        <a:pt x="464375" y="-7969"/>
                        <a:pt x="491807" y="14129"/>
                      </a:cubicBezTo>
                      <a:lnTo>
                        <a:pt x="672401" y="159671"/>
                      </a:lnTo>
                      <a:cubicBezTo>
                        <a:pt x="699833" y="181673"/>
                        <a:pt x="704120" y="221869"/>
                        <a:pt x="682022" y="249206"/>
                      </a:cubicBezTo>
                      <a:close/>
                    </a:path>
                  </a:pathLst>
                </a:custGeom>
                <a:solidFill>
                  <a:srgbClr val="DC755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3" name="Freeform: Shape 972">
                  <a:extLst>
                    <a:ext uri="{FF2B5EF4-FFF2-40B4-BE49-F238E27FC236}">
                      <a16:creationId xmlns:a16="http://schemas.microsoft.com/office/drawing/2014/main" id="{5E1C7D5F-2ED7-4E14-8062-C4851C37BA12}"/>
                    </a:ext>
                  </a:extLst>
                </p:cNvPr>
                <p:cNvSpPr/>
                <p:nvPr/>
              </p:nvSpPr>
              <p:spPr>
                <a:xfrm>
                  <a:off x="5575777" y="3374263"/>
                  <a:ext cx="148221" cy="148238"/>
                </a:xfrm>
                <a:custGeom>
                  <a:avLst/>
                  <a:gdLst>
                    <a:gd name="connsiteX0" fmla="*/ 131793 w 148221"/>
                    <a:gd name="connsiteY0" fmla="*/ 120649 h 148238"/>
                    <a:gd name="connsiteX1" fmla="*/ 27590 w 148221"/>
                    <a:gd name="connsiteY1" fmla="*/ 131889 h 148238"/>
                    <a:gd name="connsiteX2" fmla="*/ 16350 w 148221"/>
                    <a:gd name="connsiteY2" fmla="*/ 27590 h 148238"/>
                    <a:gd name="connsiteX3" fmla="*/ 120649 w 148221"/>
                    <a:gd name="connsiteY3" fmla="*/ 16350 h 148238"/>
                    <a:gd name="connsiteX4" fmla="*/ 131793 w 14822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21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463" y="41973"/>
                        <a:pt x="157511" y="88740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4" name="Freeform: Shape 973">
                  <a:extLst>
                    <a:ext uri="{FF2B5EF4-FFF2-40B4-BE49-F238E27FC236}">
                      <a16:creationId xmlns:a16="http://schemas.microsoft.com/office/drawing/2014/main" id="{39779904-99D5-4300-9402-D654C4C1102D}"/>
                    </a:ext>
                  </a:extLst>
                </p:cNvPr>
                <p:cNvSpPr/>
                <p:nvPr/>
              </p:nvSpPr>
              <p:spPr>
                <a:xfrm>
                  <a:off x="5685409" y="3238151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9D2A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5" name="Freeform: Shape 974">
                  <a:extLst>
                    <a:ext uri="{FF2B5EF4-FFF2-40B4-BE49-F238E27FC236}">
                      <a16:creationId xmlns:a16="http://schemas.microsoft.com/office/drawing/2014/main" id="{6403C747-B9EA-47DF-81BC-284CA672DCD3}"/>
                    </a:ext>
                  </a:extLst>
                </p:cNvPr>
                <p:cNvSpPr/>
                <p:nvPr/>
              </p:nvSpPr>
              <p:spPr>
                <a:xfrm>
                  <a:off x="5798947" y="3097181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171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6" name="Freeform: Shape 975">
                  <a:extLst>
                    <a:ext uri="{FF2B5EF4-FFF2-40B4-BE49-F238E27FC236}">
                      <a16:creationId xmlns:a16="http://schemas.microsoft.com/office/drawing/2014/main" id="{A2F4DD1A-AABC-4855-8346-7018478ACD06}"/>
                    </a:ext>
                  </a:extLst>
                </p:cNvPr>
                <p:cNvSpPr/>
                <p:nvPr/>
              </p:nvSpPr>
              <p:spPr>
                <a:xfrm>
                  <a:off x="5914390" y="2953829"/>
                  <a:ext cx="148301" cy="148268"/>
                </a:xfrm>
                <a:custGeom>
                  <a:avLst/>
                  <a:gdLst>
                    <a:gd name="connsiteX0" fmla="*/ 131889 w 148301"/>
                    <a:gd name="connsiteY0" fmla="*/ 120649 h 148268"/>
                    <a:gd name="connsiteX1" fmla="*/ 27590 w 148301"/>
                    <a:gd name="connsiteY1" fmla="*/ 131889 h 148268"/>
                    <a:gd name="connsiteX2" fmla="*/ 16350 w 148301"/>
                    <a:gd name="connsiteY2" fmla="*/ 27590 h 148268"/>
                    <a:gd name="connsiteX3" fmla="*/ 120554 w 148301"/>
                    <a:gd name="connsiteY3" fmla="*/ 16350 h 148268"/>
                    <a:gd name="connsiteX4" fmla="*/ 131889 w 148301"/>
                    <a:gd name="connsiteY4" fmla="*/ 120649 h 148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301" h="148268">
                      <a:moveTo>
                        <a:pt x="131889" y="120649"/>
                      </a:moveTo>
                      <a:cubicBezTo>
                        <a:pt x="106266" y="152558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558" y="42068"/>
                        <a:pt x="157606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7" name="Freeform: Shape 976">
                  <a:extLst>
                    <a:ext uri="{FF2B5EF4-FFF2-40B4-BE49-F238E27FC236}">
                      <a16:creationId xmlns:a16="http://schemas.microsoft.com/office/drawing/2014/main" id="{95D78318-B7B1-4342-962A-8194DB93DC95}"/>
                    </a:ext>
                  </a:extLst>
                </p:cNvPr>
                <p:cNvSpPr/>
                <p:nvPr/>
              </p:nvSpPr>
              <p:spPr>
                <a:xfrm>
                  <a:off x="5703316" y="3476942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8" name="Freeform: Shape 977">
                  <a:extLst>
                    <a:ext uri="{FF2B5EF4-FFF2-40B4-BE49-F238E27FC236}">
                      <a16:creationId xmlns:a16="http://schemas.microsoft.com/office/drawing/2014/main" id="{541857B6-549D-4D2A-BA59-E9B2A075C064}"/>
                    </a:ext>
                  </a:extLst>
                </p:cNvPr>
                <p:cNvSpPr/>
                <p:nvPr/>
              </p:nvSpPr>
              <p:spPr>
                <a:xfrm>
                  <a:off x="5812949" y="3341021"/>
                  <a:ext cx="148151" cy="148143"/>
                </a:xfrm>
                <a:custGeom>
                  <a:avLst/>
                  <a:gdLst>
                    <a:gd name="connsiteX0" fmla="*/ 131793 w 148151"/>
                    <a:gd name="connsiteY0" fmla="*/ 120554 h 148143"/>
                    <a:gd name="connsiteX1" fmla="*/ 27590 w 148151"/>
                    <a:gd name="connsiteY1" fmla="*/ 131793 h 148143"/>
                    <a:gd name="connsiteX2" fmla="*/ 16350 w 148151"/>
                    <a:gd name="connsiteY2" fmla="*/ 27590 h 148143"/>
                    <a:gd name="connsiteX3" fmla="*/ 120649 w 148151"/>
                    <a:gd name="connsiteY3" fmla="*/ 16350 h 148143"/>
                    <a:gd name="connsiteX4" fmla="*/ 131793 w 148151"/>
                    <a:gd name="connsiteY4" fmla="*/ 120554 h 14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51" h="148143">
                      <a:moveTo>
                        <a:pt x="131793" y="120554"/>
                      </a:moveTo>
                      <a:cubicBezTo>
                        <a:pt x="106171" y="152367"/>
                        <a:pt x="59403" y="157416"/>
                        <a:pt x="27590" y="131793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367" y="41973"/>
                        <a:pt x="157416" y="88740"/>
                        <a:pt x="131793" y="120554"/>
                      </a:cubicBezTo>
                      <a:close/>
                    </a:path>
                  </a:pathLst>
                </a:custGeom>
                <a:solidFill>
                  <a:srgbClr val="F392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9" name="Freeform: Shape 978">
                  <a:extLst>
                    <a:ext uri="{FF2B5EF4-FFF2-40B4-BE49-F238E27FC236}">
                      <a16:creationId xmlns:a16="http://schemas.microsoft.com/office/drawing/2014/main" id="{95E4FF8B-20F8-4A4D-835D-15E5243C154B}"/>
                    </a:ext>
                  </a:extLst>
                </p:cNvPr>
                <p:cNvSpPr/>
                <p:nvPr/>
              </p:nvSpPr>
              <p:spPr>
                <a:xfrm>
                  <a:off x="5926487" y="3199955"/>
                  <a:ext cx="148173" cy="148238"/>
                </a:xfrm>
                <a:custGeom>
                  <a:avLst/>
                  <a:gdLst>
                    <a:gd name="connsiteX0" fmla="*/ 131793 w 148173"/>
                    <a:gd name="connsiteY0" fmla="*/ 120649 h 148238"/>
                    <a:gd name="connsiteX1" fmla="*/ 27590 w 148173"/>
                    <a:gd name="connsiteY1" fmla="*/ 131889 h 148238"/>
                    <a:gd name="connsiteX2" fmla="*/ 16350 w 148173"/>
                    <a:gd name="connsiteY2" fmla="*/ 27590 h 148238"/>
                    <a:gd name="connsiteX3" fmla="*/ 120554 w 148173"/>
                    <a:gd name="connsiteY3" fmla="*/ 16350 h 148238"/>
                    <a:gd name="connsiteX4" fmla="*/ 131793 w 14817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7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416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0" name="Freeform: Shape 979">
                  <a:extLst>
                    <a:ext uri="{FF2B5EF4-FFF2-40B4-BE49-F238E27FC236}">
                      <a16:creationId xmlns:a16="http://schemas.microsoft.com/office/drawing/2014/main" id="{9D8AA3B5-77DA-49A4-A8B2-AD660EF071CE}"/>
                    </a:ext>
                  </a:extLst>
                </p:cNvPr>
                <p:cNvSpPr/>
                <p:nvPr/>
              </p:nvSpPr>
              <p:spPr>
                <a:xfrm>
                  <a:off x="6041930" y="3056604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266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1973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E9D2A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1" name="Freeform: Shape 980">
                  <a:extLst>
                    <a:ext uri="{FF2B5EF4-FFF2-40B4-BE49-F238E27FC236}">
                      <a16:creationId xmlns:a16="http://schemas.microsoft.com/office/drawing/2014/main" id="{B0431DE3-DB59-4EDA-814C-AFD8F9487E1F}"/>
                    </a:ext>
                  </a:extLst>
                </p:cNvPr>
                <p:cNvSpPr/>
                <p:nvPr/>
              </p:nvSpPr>
              <p:spPr>
                <a:xfrm>
                  <a:off x="5856900" y="3273694"/>
                  <a:ext cx="71947" cy="60759"/>
                </a:xfrm>
                <a:custGeom>
                  <a:avLst/>
                  <a:gdLst>
                    <a:gd name="connsiteX0" fmla="*/ 40027 w 71947"/>
                    <a:gd name="connsiteY0" fmla="*/ 51959 h 60759"/>
                    <a:gd name="connsiteX1" fmla="*/ 51266 w 71947"/>
                    <a:gd name="connsiteY1" fmla="*/ 58150 h 60759"/>
                    <a:gd name="connsiteX2" fmla="*/ 63649 w 71947"/>
                    <a:gd name="connsiteY2" fmla="*/ 60532 h 60759"/>
                    <a:gd name="connsiteX3" fmla="*/ 71935 w 71947"/>
                    <a:gd name="connsiteY3" fmla="*/ 52054 h 60759"/>
                    <a:gd name="connsiteX4" fmla="*/ 64411 w 71947"/>
                    <a:gd name="connsiteY4" fmla="*/ 38624 h 60759"/>
                    <a:gd name="connsiteX5" fmla="*/ 57267 w 71947"/>
                    <a:gd name="connsiteY5" fmla="*/ 16907 h 60759"/>
                    <a:gd name="connsiteX6" fmla="*/ 43170 w 71947"/>
                    <a:gd name="connsiteY6" fmla="*/ 238 h 60759"/>
                    <a:gd name="connsiteX7" fmla="*/ 23358 w 71947"/>
                    <a:gd name="connsiteY7" fmla="*/ 9382 h 60759"/>
                    <a:gd name="connsiteX8" fmla="*/ 8594 w 71947"/>
                    <a:gd name="connsiteY8" fmla="*/ 25480 h 60759"/>
                    <a:gd name="connsiteX9" fmla="*/ 403 w 71947"/>
                    <a:gd name="connsiteY9" fmla="*/ 39767 h 60759"/>
                    <a:gd name="connsiteX10" fmla="*/ 3165 w 71947"/>
                    <a:gd name="connsiteY10" fmla="*/ 52435 h 60759"/>
                    <a:gd name="connsiteX11" fmla="*/ 13452 w 71947"/>
                    <a:gd name="connsiteY11" fmla="*/ 51102 h 60759"/>
                    <a:gd name="connsiteX12" fmla="*/ 40027 w 71947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947" h="60759">
                      <a:moveTo>
                        <a:pt x="40027" y="51959"/>
                      </a:moveTo>
                      <a:cubicBezTo>
                        <a:pt x="43932" y="53769"/>
                        <a:pt x="47456" y="56245"/>
                        <a:pt x="51266" y="58150"/>
                      </a:cubicBezTo>
                      <a:cubicBezTo>
                        <a:pt x="55076" y="60055"/>
                        <a:pt x="59458" y="61294"/>
                        <a:pt x="63649" y="60532"/>
                      </a:cubicBezTo>
                      <a:cubicBezTo>
                        <a:pt x="67840" y="59674"/>
                        <a:pt x="71745" y="56245"/>
                        <a:pt x="71935" y="52054"/>
                      </a:cubicBezTo>
                      <a:cubicBezTo>
                        <a:pt x="72221" y="46816"/>
                        <a:pt x="67459" y="42910"/>
                        <a:pt x="64411" y="38624"/>
                      </a:cubicBezTo>
                      <a:cubicBezTo>
                        <a:pt x="60029" y="32338"/>
                        <a:pt x="59267" y="24337"/>
                        <a:pt x="57267" y="16907"/>
                      </a:cubicBezTo>
                      <a:cubicBezTo>
                        <a:pt x="55171" y="9478"/>
                        <a:pt x="50695" y="1762"/>
                        <a:pt x="43170" y="238"/>
                      </a:cubicBezTo>
                      <a:cubicBezTo>
                        <a:pt x="35740" y="-1190"/>
                        <a:pt x="28787" y="4048"/>
                        <a:pt x="23358" y="9382"/>
                      </a:cubicBezTo>
                      <a:cubicBezTo>
                        <a:pt x="18119" y="14431"/>
                        <a:pt x="13166" y="19765"/>
                        <a:pt x="8594" y="25480"/>
                      </a:cubicBezTo>
                      <a:cubicBezTo>
                        <a:pt x="5070" y="29766"/>
                        <a:pt x="1641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1929" y="47959"/>
                        <a:pt x="31740" y="48149"/>
                        <a:pt x="40027" y="51959"/>
                      </a:cubicBezTo>
                      <a:close/>
                    </a:path>
                  </a:pathLst>
                </a:custGeom>
                <a:solidFill>
                  <a:srgbClr val="444FAE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2" name="Freeform: Shape 981">
                  <a:extLst>
                    <a:ext uri="{FF2B5EF4-FFF2-40B4-BE49-F238E27FC236}">
                      <a16:creationId xmlns:a16="http://schemas.microsoft.com/office/drawing/2014/main" id="{B2AD9456-15E2-4ACA-B2DA-C33CC8477159}"/>
                    </a:ext>
                  </a:extLst>
                </p:cNvPr>
                <p:cNvSpPr/>
                <p:nvPr/>
              </p:nvSpPr>
              <p:spPr>
                <a:xfrm>
                  <a:off x="5856996" y="3271693"/>
                  <a:ext cx="72042" cy="60759"/>
                </a:xfrm>
                <a:custGeom>
                  <a:avLst/>
                  <a:gdLst>
                    <a:gd name="connsiteX0" fmla="*/ 40122 w 72042"/>
                    <a:gd name="connsiteY0" fmla="*/ 51959 h 60759"/>
                    <a:gd name="connsiteX1" fmla="*/ 51361 w 72042"/>
                    <a:gd name="connsiteY1" fmla="*/ 58150 h 60759"/>
                    <a:gd name="connsiteX2" fmla="*/ 63744 w 72042"/>
                    <a:gd name="connsiteY2" fmla="*/ 60532 h 60759"/>
                    <a:gd name="connsiteX3" fmla="*/ 72031 w 72042"/>
                    <a:gd name="connsiteY3" fmla="*/ 52054 h 60759"/>
                    <a:gd name="connsiteX4" fmla="*/ 64506 w 72042"/>
                    <a:gd name="connsiteY4" fmla="*/ 38624 h 60759"/>
                    <a:gd name="connsiteX5" fmla="*/ 57362 w 72042"/>
                    <a:gd name="connsiteY5" fmla="*/ 16907 h 60759"/>
                    <a:gd name="connsiteX6" fmla="*/ 43265 w 72042"/>
                    <a:gd name="connsiteY6" fmla="*/ 238 h 60759"/>
                    <a:gd name="connsiteX7" fmla="*/ 23358 w 72042"/>
                    <a:gd name="connsiteY7" fmla="*/ 9382 h 60759"/>
                    <a:gd name="connsiteX8" fmla="*/ 8499 w 72042"/>
                    <a:gd name="connsiteY8" fmla="*/ 25480 h 60759"/>
                    <a:gd name="connsiteX9" fmla="*/ 403 w 72042"/>
                    <a:gd name="connsiteY9" fmla="*/ 39767 h 60759"/>
                    <a:gd name="connsiteX10" fmla="*/ 3165 w 72042"/>
                    <a:gd name="connsiteY10" fmla="*/ 52435 h 60759"/>
                    <a:gd name="connsiteX11" fmla="*/ 13452 w 72042"/>
                    <a:gd name="connsiteY11" fmla="*/ 51102 h 60759"/>
                    <a:gd name="connsiteX12" fmla="*/ 40122 w 72042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042" h="60759">
                      <a:moveTo>
                        <a:pt x="40122" y="51959"/>
                      </a:moveTo>
                      <a:cubicBezTo>
                        <a:pt x="44027" y="53769"/>
                        <a:pt x="47551" y="56245"/>
                        <a:pt x="51361" y="58150"/>
                      </a:cubicBezTo>
                      <a:cubicBezTo>
                        <a:pt x="55171" y="60055"/>
                        <a:pt x="59553" y="61294"/>
                        <a:pt x="63744" y="60532"/>
                      </a:cubicBezTo>
                      <a:cubicBezTo>
                        <a:pt x="67935" y="59674"/>
                        <a:pt x="71840" y="56245"/>
                        <a:pt x="72031" y="52054"/>
                      </a:cubicBezTo>
                      <a:cubicBezTo>
                        <a:pt x="72316" y="46816"/>
                        <a:pt x="67554" y="42910"/>
                        <a:pt x="64506" y="38624"/>
                      </a:cubicBezTo>
                      <a:cubicBezTo>
                        <a:pt x="60124" y="32338"/>
                        <a:pt x="59362" y="24337"/>
                        <a:pt x="57362" y="16907"/>
                      </a:cubicBezTo>
                      <a:cubicBezTo>
                        <a:pt x="55267" y="9478"/>
                        <a:pt x="50790" y="1667"/>
                        <a:pt x="43265" y="238"/>
                      </a:cubicBezTo>
                      <a:cubicBezTo>
                        <a:pt x="35836" y="-1190"/>
                        <a:pt x="28882" y="4048"/>
                        <a:pt x="23358" y="9382"/>
                      </a:cubicBezTo>
                      <a:cubicBezTo>
                        <a:pt x="18119" y="14431"/>
                        <a:pt x="13166" y="19860"/>
                        <a:pt x="8499" y="25480"/>
                      </a:cubicBezTo>
                      <a:cubicBezTo>
                        <a:pt x="4975" y="29766"/>
                        <a:pt x="1546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2024" y="47959"/>
                        <a:pt x="31835" y="48149"/>
                        <a:pt x="40122" y="51959"/>
                      </a:cubicBezTo>
                      <a:close/>
                    </a:path>
                  </a:pathLst>
                </a:custGeom>
                <a:solidFill>
                  <a:srgbClr val="F392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3" name="Freeform: Shape 982">
                  <a:extLst>
                    <a:ext uri="{FF2B5EF4-FFF2-40B4-BE49-F238E27FC236}">
                      <a16:creationId xmlns:a16="http://schemas.microsoft.com/office/drawing/2014/main" id="{2C134368-1970-45B3-B18E-CB0346E91FC4}"/>
                    </a:ext>
                  </a:extLst>
                </p:cNvPr>
                <p:cNvSpPr/>
                <p:nvPr/>
              </p:nvSpPr>
              <p:spPr>
                <a:xfrm>
                  <a:off x="5878042" y="3275485"/>
                  <a:ext cx="38411" cy="34927"/>
                </a:xfrm>
                <a:custGeom>
                  <a:avLst/>
                  <a:gdLst>
                    <a:gd name="connsiteX0" fmla="*/ 10408 w 38411"/>
                    <a:gd name="connsiteY0" fmla="*/ 2447 h 34927"/>
                    <a:gd name="connsiteX1" fmla="*/ 18123 w 38411"/>
                    <a:gd name="connsiteY1" fmla="*/ 66 h 34927"/>
                    <a:gd name="connsiteX2" fmla="*/ 24791 w 38411"/>
                    <a:gd name="connsiteY2" fmla="*/ 5305 h 34927"/>
                    <a:gd name="connsiteX3" fmla="*/ 29458 w 38411"/>
                    <a:gd name="connsiteY3" fmla="*/ 21402 h 34927"/>
                    <a:gd name="connsiteX4" fmla="*/ 38411 w 38411"/>
                    <a:gd name="connsiteY4" fmla="*/ 34927 h 34927"/>
                    <a:gd name="connsiteX5" fmla="*/ 25076 w 38411"/>
                    <a:gd name="connsiteY5" fmla="*/ 27879 h 34927"/>
                    <a:gd name="connsiteX6" fmla="*/ 20028 w 38411"/>
                    <a:gd name="connsiteY6" fmla="*/ 19592 h 34927"/>
                    <a:gd name="connsiteX7" fmla="*/ 13170 w 38411"/>
                    <a:gd name="connsiteY7" fmla="*/ 13115 h 34927"/>
                    <a:gd name="connsiteX8" fmla="*/ 6217 w 38411"/>
                    <a:gd name="connsiteY8" fmla="*/ 12925 h 34927"/>
                    <a:gd name="connsiteX9" fmla="*/ 407 w 38411"/>
                    <a:gd name="connsiteY9" fmla="*/ 13591 h 34927"/>
                    <a:gd name="connsiteX10" fmla="*/ 10408 w 38411"/>
                    <a:gd name="connsiteY10" fmla="*/ 2447 h 3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411" h="34927">
                      <a:moveTo>
                        <a:pt x="10408" y="2447"/>
                      </a:moveTo>
                      <a:cubicBezTo>
                        <a:pt x="12694" y="1018"/>
                        <a:pt x="15456" y="-315"/>
                        <a:pt x="18123" y="66"/>
                      </a:cubicBezTo>
                      <a:cubicBezTo>
                        <a:pt x="21076" y="542"/>
                        <a:pt x="23362" y="2828"/>
                        <a:pt x="24791" y="5305"/>
                      </a:cubicBezTo>
                      <a:cubicBezTo>
                        <a:pt x="27648" y="10162"/>
                        <a:pt x="28124" y="15973"/>
                        <a:pt x="29458" y="21402"/>
                      </a:cubicBezTo>
                      <a:cubicBezTo>
                        <a:pt x="30696" y="26831"/>
                        <a:pt x="33268" y="32546"/>
                        <a:pt x="38411" y="34927"/>
                      </a:cubicBezTo>
                      <a:cubicBezTo>
                        <a:pt x="33268" y="34546"/>
                        <a:pt x="28315" y="31879"/>
                        <a:pt x="25076" y="27879"/>
                      </a:cubicBezTo>
                      <a:cubicBezTo>
                        <a:pt x="23076" y="25307"/>
                        <a:pt x="21743" y="22354"/>
                        <a:pt x="20028" y="19592"/>
                      </a:cubicBezTo>
                      <a:cubicBezTo>
                        <a:pt x="18409" y="16830"/>
                        <a:pt x="16123" y="14258"/>
                        <a:pt x="13170" y="13115"/>
                      </a:cubicBezTo>
                      <a:cubicBezTo>
                        <a:pt x="10979" y="12258"/>
                        <a:pt x="8503" y="12353"/>
                        <a:pt x="6217" y="12925"/>
                      </a:cubicBezTo>
                      <a:cubicBezTo>
                        <a:pt x="4598" y="13306"/>
                        <a:pt x="1740" y="15401"/>
                        <a:pt x="407" y="13591"/>
                      </a:cubicBezTo>
                      <a:cubicBezTo>
                        <a:pt x="-2165" y="10448"/>
                        <a:pt x="8217" y="3781"/>
                        <a:pt x="10408" y="24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956" name="Graphic 41">
                <a:extLst>
                  <a:ext uri="{FF2B5EF4-FFF2-40B4-BE49-F238E27FC236}">
                    <a16:creationId xmlns:a16="http://schemas.microsoft.com/office/drawing/2014/main" id="{F7EE3E84-B0B8-43C7-A049-ABC2682DBDD7}"/>
                  </a:ext>
                </a:extLst>
              </p:cNvPr>
              <p:cNvGrpSpPr/>
              <p:nvPr/>
            </p:nvGrpSpPr>
            <p:grpSpPr>
              <a:xfrm>
                <a:off x="5927264" y="3155818"/>
                <a:ext cx="731349" cy="786133"/>
                <a:chOff x="5927264" y="3155818"/>
                <a:chExt cx="731349" cy="786133"/>
              </a:xfrm>
            </p:grpSpPr>
            <p:grpSp>
              <p:nvGrpSpPr>
                <p:cNvPr id="957" name="Graphic 41">
                  <a:extLst>
                    <a:ext uri="{FF2B5EF4-FFF2-40B4-BE49-F238E27FC236}">
                      <a16:creationId xmlns:a16="http://schemas.microsoft.com/office/drawing/2014/main" id="{1AABBA80-EAB1-4D0E-AAE1-4D8245954355}"/>
                    </a:ext>
                  </a:extLst>
                </p:cNvPr>
                <p:cNvGrpSpPr/>
                <p:nvPr/>
              </p:nvGrpSpPr>
              <p:grpSpPr>
                <a:xfrm>
                  <a:off x="6018094" y="3335962"/>
                  <a:ext cx="640519" cy="361519"/>
                  <a:chOff x="6018094" y="3335962"/>
                  <a:chExt cx="640519" cy="361519"/>
                </a:xfrm>
              </p:grpSpPr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9E888762-0A20-45AF-93C9-C56008FAA074}"/>
                      </a:ext>
                    </a:extLst>
                  </p:cNvPr>
                  <p:cNvSpPr/>
                  <p:nvPr/>
                </p:nvSpPr>
                <p:spPr>
                  <a:xfrm>
                    <a:off x="6026467" y="3340459"/>
                    <a:ext cx="96392" cy="64727"/>
                  </a:xfrm>
                  <a:custGeom>
                    <a:avLst/>
                    <a:gdLst>
                      <a:gd name="connsiteX0" fmla="*/ 83153 w 96392"/>
                      <a:gd name="connsiteY0" fmla="*/ 64728 h 64727"/>
                      <a:gd name="connsiteX1" fmla="*/ 0 w 96392"/>
                      <a:gd name="connsiteY1" fmla="*/ 2815 h 64727"/>
                      <a:gd name="connsiteX2" fmla="*/ 96393 w 96392"/>
                      <a:gd name="connsiteY2" fmla="*/ 42344 h 64727"/>
                      <a:gd name="connsiteX3" fmla="*/ 83153 w 96392"/>
                      <a:gd name="connsiteY3" fmla="*/ 64728 h 64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392" h="64727">
                        <a:moveTo>
                          <a:pt x="83153" y="64728"/>
                        </a:moveTo>
                        <a:cubicBezTo>
                          <a:pt x="83153" y="64728"/>
                          <a:pt x="5715" y="41487"/>
                          <a:pt x="0" y="2815"/>
                        </a:cubicBezTo>
                        <a:cubicBezTo>
                          <a:pt x="26194" y="-5567"/>
                          <a:pt x="55245" y="3958"/>
                          <a:pt x="96393" y="42344"/>
                        </a:cubicBezTo>
                        <a:cubicBezTo>
                          <a:pt x="90773" y="52536"/>
                          <a:pt x="83153" y="64728"/>
                          <a:pt x="83153" y="64728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338A0426-3C20-4726-AE67-AE37F89AEB82}"/>
                      </a:ext>
                    </a:extLst>
                  </p:cNvPr>
                  <p:cNvSpPr/>
                  <p:nvPr/>
                </p:nvSpPr>
                <p:spPr>
                  <a:xfrm>
                    <a:off x="6265221" y="3464957"/>
                    <a:ext cx="393392" cy="232523"/>
                  </a:xfrm>
                  <a:custGeom>
                    <a:avLst/>
                    <a:gdLst>
                      <a:gd name="connsiteX0" fmla="*/ 391229 w 393392"/>
                      <a:gd name="connsiteY0" fmla="*/ 223408 h 232523"/>
                      <a:gd name="connsiteX1" fmla="*/ 367512 w 393392"/>
                      <a:gd name="connsiteY1" fmla="*/ 230361 h 232523"/>
                      <a:gd name="connsiteX2" fmla="*/ 2990 w 393392"/>
                      <a:gd name="connsiteY2" fmla="*/ 31098 h 232523"/>
                      <a:gd name="connsiteX3" fmla="*/ 3752 w 393392"/>
                      <a:gd name="connsiteY3" fmla="*/ 11000 h 232523"/>
                      <a:gd name="connsiteX4" fmla="*/ 3752 w 393392"/>
                      <a:gd name="connsiteY4" fmla="*/ 11000 h 232523"/>
                      <a:gd name="connsiteX5" fmla="*/ 19564 w 393392"/>
                      <a:gd name="connsiteY5" fmla="*/ 618 h 232523"/>
                      <a:gd name="connsiteX6" fmla="*/ 384276 w 393392"/>
                      <a:gd name="connsiteY6" fmla="*/ 199595 h 232523"/>
                      <a:gd name="connsiteX7" fmla="*/ 391229 w 393392"/>
                      <a:gd name="connsiteY7" fmla="*/ 223408 h 232523"/>
                      <a:gd name="connsiteX8" fmla="*/ 391229 w 393392"/>
                      <a:gd name="connsiteY8" fmla="*/ 223408 h 23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3392" h="232523">
                        <a:moveTo>
                          <a:pt x="391229" y="223408"/>
                        </a:moveTo>
                        <a:cubicBezTo>
                          <a:pt x="386562" y="231885"/>
                          <a:pt x="375989" y="235028"/>
                          <a:pt x="367512" y="230361"/>
                        </a:cubicBezTo>
                        <a:lnTo>
                          <a:pt x="2990" y="31098"/>
                        </a:lnTo>
                        <a:cubicBezTo>
                          <a:pt x="-1296" y="28716"/>
                          <a:pt x="-915" y="19477"/>
                          <a:pt x="3752" y="11000"/>
                        </a:cubicBezTo>
                        <a:lnTo>
                          <a:pt x="3752" y="11000"/>
                        </a:lnTo>
                        <a:cubicBezTo>
                          <a:pt x="8420" y="2523"/>
                          <a:pt x="15373" y="-1668"/>
                          <a:pt x="19564" y="618"/>
                        </a:cubicBezTo>
                        <a:lnTo>
                          <a:pt x="384276" y="199595"/>
                        </a:lnTo>
                        <a:cubicBezTo>
                          <a:pt x="392753" y="204262"/>
                          <a:pt x="395897" y="214930"/>
                          <a:pt x="391229" y="223408"/>
                        </a:cubicBezTo>
                        <a:lnTo>
                          <a:pt x="391229" y="223408"/>
                        </a:lnTo>
                        <a:close/>
                      </a:path>
                    </a:pathLst>
                  </a:custGeom>
                  <a:solidFill>
                    <a:srgbClr val="FFD7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6838279-84CD-46CE-838A-C70586C94201}"/>
                      </a:ext>
                    </a:extLst>
                  </p:cNvPr>
                  <p:cNvSpPr/>
                  <p:nvPr/>
                </p:nvSpPr>
                <p:spPr>
                  <a:xfrm>
                    <a:off x="6097047" y="3372992"/>
                    <a:ext cx="222885" cy="142208"/>
                  </a:xfrm>
                  <a:custGeom>
                    <a:avLst/>
                    <a:gdLst>
                      <a:gd name="connsiteX0" fmla="*/ 222885 w 222885"/>
                      <a:gd name="connsiteY0" fmla="*/ 111538 h 142208"/>
                      <a:gd name="connsiteX1" fmla="*/ 206026 w 222885"/>
                      <a:gd name="connsiteY1" fmla="*/ 142208 h 142208"/>
                      <a:gd name="connsiteX2" fmla="*/ 0 w 222885"/>
                      <a:gd name="connsiteY2" fmla="*/ 27432 h 142208"/>
                      <a:gd name="connsiteX3" fmla="*/ 15049 w 222885"/>
                      <a:gd name="connsiteY3" fmla="*/ 0 h 142208"/>
                      <a:gd name="connsiteX4" fmla="*/ 222885 w 222885"/>
                      <a:gd name="connsiteY4" fmla="*/ 111538 h 142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885" h="142208">
                        <a:moveTo>
                          <a:pt x="222885" y="111538"/>
                        </a:moveTo>
                        <a:cubicBezTo>
                          <a:pt x="219932" y="112014"/>
                          <a:pt x="204121" y="137827"/>
                          <a:pt x="206026" y="142208"/>
                        </a:cubicBezTo>
                        <a:cubicBezTo>
                          <a:pt x="132112" y="109061"/>
                          <a:pt x="63151" y="71057"/>
                          <a:pt x="0" y="27432"/>
                        </a:cubicBezTo>
                        <a:cubicBezTo>
                          <a:pt x="9239" y="19717"/>
                          <a:pt x="12954" y="12764"/>
                          <a:pt x="15049" y="0"/>
                        </a:cubicBezTo>
                        <a:cubicBezTo>
                          <a:pt x="86296" y="28670"/>
                          <a:pt x="155353" y="66770"/>
                          <a:pt x="222885" y="111538"/>
                        </a:cubicBezTo>
                        <a:close/>
                      </a:path>
                    </a:pathLst>
                  </a:custGeom>
                  <a:solidFill>
                    <a:srgbClr val="288A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161EFDDD-7F18-436B-87CF-4CCC775F8954}"/>
                      </a:ext>
                    </a:extLst>
                  </p:cNvPr>
                  <p:cNvSpPr/>
                  <p:nvPr/>
                </p:nvSpPr>
                <p:spPr>
                  <a:xfrm>
                    <a:off x="6018094" y="3335962"/>
                    <a:ext cx="62001" cy="45973"/>
                  </a:xfrm>
                  <a:custGeom>
                    <a:avLst/>
                    <a:gdLst>
                      <a:gd name="connsiteX0" fmla="*/ 44187 w 62001"/>
                      <a:gd name="connsiteY0" fmla="*/ 39316 h 45973"/>
                      <a:gd name="connsiteX1" fmla="*/ 43330 w 62001"/>
                      <a:gd name="connsiteY1" fmla="*/ 32744 h 45973"/>
                      <a:gd name="connsiteX2" fmla="*/ 45330 w 62001"/>
                      <a:gd name="connsiteY2" fmla="*/ 26553 h 45973"/>
                      <a:gd name="connsiteX3" fmla="*/ 54379 w 62001"/>
                      <a:gd name="connsiteY3" fmla="*/ 22838 h 45973"/>
                      <a:gd name="connsiteX4" fmla="*/ 61903 w 62001"/>
                      <a:gd name="connsiteY4" fmla="*/ 17218 h 45973"/>
                      <a:gd name="connsiteX5" fmla="*/ 60189 w 62001"/>
                      <a:gd name="connsiteY5" fmla="*/ 11789 h 45973"/>
                      <a:gd name="connsiteX6" fmla="*/ 55522 w 62001"/>
                      <a:gd name="connsiteY6" fmla="*/ 8265 h 45973"/>
                      <a:gd name="connsiteX7" fmla="*/ 8373 w 62001"/>
                      <a:gd name="connsiteY7" fmla="*/ 1407 h 45973"/>
                      <a:gd name="connsiteX8" fmla="*/ 1039 w 62001"/>
                      <a:gd name="connsiteY8" fmla="*/ 5312 h 45973"/>
                      <a:gd name="connsiteX9" fmla="*/ 1324 w 62001"/>
                      <a:gd name="connsiteY9" fmla="*/ 14742 h 45973"/>
                      <a:gd name="connsiteX10" fmla="*/ 35805 w 62001"/>
                      <a:gd name="connsiteY10" fmla="*/ 45317 h 45973"/>
                      <a:gd name="connsiteX11" fmla="*/ 44187 w 62001"/>
                      <a:gd name="connsiteY11" fmla="*/ 39316 h 4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2001" h="45973">
                        <a:moveTo>
                          <a:pt x="44187" y="39316"/>
                        </a:moveTo>
                        <a:cubicBezTo>
                          <a:pt x="43806" y="37125"/>
                          <a:pt x="43330" y="34935"/>
                          <a:pt x="43330" y="32744"/>
                        </a:cubicBezTo>
                        <a:cubicBezTo>
                          <a:pt x="43330" y="30553"/>
                          <a:pt x="43806" y="28267"/>
                          <a:pt x="45330" y="26553"/>
                        </a:cubicBezTo>
                        <a:cubicBezTo>
                          <a:pt x="47521" y="24076"/>
                          <a:pt x="51140" y="23600"/>
                          <a:pt x="54379" y="22838"/>
                        </a:cubicBezTo>
                        <a:cubicBezTo>
                          <a:pt x="57617" y="22076"/>
                          <a:pt x="61237" y="20457"/>
                          <a:pt x="61903" y="17218"/>
                        </a:cubicBezTo>
                        <a:cubicBezTo>
                          <a:pt x="62284" y="15313"/>
                          <a:pt x="61522" y="13313"/>
                          <a:pt x="60189" y="11789"/>
                        </a:cubicBezTo>
                        <a:cubicBezTo>
                          <a:pt x="58951" y="10265"/>
                          <a:pt x="57141" y="9217"/>
                          <a:pt x="55522" y="8265"/>
                        </a:cubicBezTo>
                        <a:cubicBezTo>
                          <a:pt x="41234" y="549"/>
                          <a:pt x="24280" y="-1832"/>
                          <a:pt x="8373" y="1407"/>
                        </a:cubicBezTo>
                        <a:cubicBezTo>
                          <a:pt x="5611" y="1978"/>
                          <a:pt x="2658" y="2931"/>
                          <a:pt x="1039" y="5312"/>
                        </a:cubicBezTo>
                        <a:cubicBezTo>
                          <a:pt x="-771" y="8074"/>
                          <a:pt x="86" y="11694"/>
                          <a:pt x="1324" y="14742"/>
                        </a:cubicBezTo>
                        <a:cubicBezTo>
                          <a:pt x="7325" y="30363"/>
                          <a:pt x="20374" y="40173"/>
                          <a:pt x="35805" y="45317"/>
                        </a:cubicBezTo>
                        <a:cubicBezTo>
                          <a:pt x="40948" y="47031"/>
                          <a:pt x="45235" y="45507"/>
                          <a:pt x="44187" y="39316"/>
                        </a:cubicBezTo>
                        <a:close/>
                      </a:path>
                    </a:pathLst>
                  </a:custGeom>
                  <a:solidFill>
                    <a:srgbClr val="EDB86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58" name="Graphic 41">
                  <a:extLst>
                    <a:ext uri="{FF2B5EF4-FFF2-40B4-BE49-F238E27FC236}">
                      <a16:creationId xmlns:a16="http://schemas.microsoft.com/office/drawing/2014/main" id="{C520C006-C3D4-44FC-A948-378770BF75DE}"/>
                    </a:ext>
                  </a:extLst>
                </p:cNvPr>
                <p:cNvGrpSpPr/>
                <p:nvPr/>
              </p:nvGrpSpPr>
              <p:grpSpPr>
                <a:xfrm>
                  <a:off x="5927264" y="3324350"/>
                  <a:ext cx="588244" cy="617601"/>
                  <a:chOff x="5927264" y="3324350"/>
                  <a:chExt cx="588244" cy="617601"/>
                </a:xfrm>
              </p:grpSpPr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4BC28561-EAB2-43A8-8B81-9D7FE696AF14}"/>
                      </a:ext>
                    </a:extLst>
                  </p:cNvPr>
                  <p:cNvSpPr/>
                  <p:nvPr/>
                </p:nvSpPr>
                <p:spPr>
                  <a:xfrm>
                    <a:off x="5935917" y="3330320"/>
                    <a:ext cx="79977" cy="84486"/>
                  </a:xfrm>
                  <a:custGeom>
                    <a:avLst/>
                    <a:gdLst>
                      <a:gd name="connsiteX0" fmla="*/ 60546 w 79977"/>
                      <a:gd name="connsiteY0" fmla="*/ 84487 h 84486"/>
                      <a:gd name="connsiteX1" fmla="*/ 444 w 79977"/>
                      <a:gd name="connsiteY1" fmla="*/ 0 h 84486"/>
                      <a:gd name="connsiteX2" fmla="*/ 79977 w 79977"/>
                      <a:gd name="connsiteY2" fmla="*/ 67247 h 84486"/>
                      <a:gd name="connsiteX3" fmla="*/ 60546 w 79977"/>
                      <a:gd name="connsiteY3" fmla="*/ 84487 h 8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977" h="84486">
                        <a:moveTo>
                          <a:pt x="60546" y="84487"/>
                        </a:moveTo>
                        <a:cubicBezTo>
                          <a:pt x="60546" y="84487"/>
                          <a:pt x="-6033" y="38481"/>
                          <a:pt x="444" y="0"/>
                        </a:cubicBezTo>
                        <a:cubicBezTo>
                          <a:pt x="27971" y="0"/>
                          <a:pt x="52641" y="18002"/>
                          <a:pt x="79977" y="67247"/>
                        </a:cubicBezTo>
                        <a:cubicBezTo>
                          <a:pt x="71500" y="75152"/>
                          <a:pt x="60546" y="84487"/>
                          <a:pt x="60546" y="84487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BEF42589-6BEF-49A5-A3AA-3A9EAF77B72E}"/>
                      </a:ext>
                    </a:extLst>
                  </p:cNvPr>
                  <p:cNvSpPr/>
                  <p:nvPr/>
                </p:nvSpPr>
                <p:spPr>
                  <a:xfrm>
                    <a:off x="6118785" y="3524955"/>
                    <a:ext cx="396723" cy="416996"/>
                  </a:xfrm>
                  <a:custGeom>
                    <a:avLst/>
                    <a:gdLst>
                      <a:gd name="connsiteX0" fmla="*/ 389457 w 396723"/>
                      <a:gd name="connsiteY0" fmla="*/ 410488 h 416996"/>
                      <a:gd name="connsiteX1" fmla="*/ 389457 w 396723"/>
                      <a:gd name="connsiteY1" fmla="*/ 410488 h 416996"/>
                      <a:gd name="connsiteX2" fmla="*/ 369264 w 396723"/>
                      <a:gd name="connsiteY2" fmla="*/ 414679 h 416996"/>
                      <a:gd name="connsiteX3" fmla="*/ 1980 w 396723"/>
                      <a:gd name="connsiteY3" fmla="*/ 26440 h 416996"/>
                      <a:gd name="connsiteX4" fmla="*/ 7409 w 396723"/>
                      <a:gd name="connsiteY4" fmla="*/ 6056 h 416996"/>
                      <a:gd name="connsiteX5" fmla="*/ 7409 w 396723"/>
                      <a:gd name="connsiteY5" fmla="*/ 6056 h 416996"/>
                      <a:gd name="connsiteX6" fmla="*/ 27126 w 396723"/>
                      <a:gd name="connsiteY6" fmla="*/ 2532 h 416996"/>
                      <a:gd name="connsiteX7" fmla="*/ 394695 w 396723"/>
                      <a:gd name="connsiteY7" fmla="*/ 390581 h 416996"/>
                      <a:gd name="connsiteX8" fmla="*/ 389457 w 396723"/>
                      <a:gd name="connsiteY8" fmla="*/ 410488 h 416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6723" h="416996">
                        <a:moveTo>
                          <a:pt x="389457" y="410488"/>
                        </a:moveTo>
                        <a:lnTo>
                          <a:pt x="389457" y="410488"/>
                        </a:lnTo>
                        <a:cubicBezTo>
                          <a:pt x="382408" y="417155"/>
                          <a:pt x="373359" y="418965"/>
                          <a:pt x="369264" y="414679"/>
                        </a:cubicBezTo>
                        <a:lnTo>
                          <a:pt x="1980" y="26440"/>
                        </a:lnTo>
                        <a:cubicBezTo>
                          <a:pt x="-2116" y="22058"/>
                          <a:pt x="360" y="12629"/>
                          <a:pt x="7409" y="6056"/>
                        </a:cubicBezTo>
                        <a:lnTo>
                          <a:pt x="7409" y="6056"/>
                        </a:lnTo>
                        <a:cubicBezTo>
                          <a:pt x="14457" y="-611"/>
                          <a:pt x="23030" y="-1754"/>
                          <a:pt x="27126" y="2532"/>
                        </a:cubicBezTo>
                        <a:lnTo>
                          <a:pt x="394695" y="390581"/>
                        </a:lnTo>
                        <a:cubicBezTo>
                          <a:pt x="398791" y="394962"/>
                          <a:pt x="396505" y="403916"/>
                          <a:pt x="389457" y="410488"/>
                        </a:cubicBezTo>
                        <a:close/>
                      </a:path>
                    </a:pathLst>
                  </a:custGeom>
                  <a:solidFill>
                    <a:srgbClr val="FFD7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76BC6D6A-4B55-4DA8-A148-EBF139FFCECA}"/>
                      </a:ext>
                    </a:extLst>
                  </p:cNvPr>
                  <p:cNvSpPr/>
                  <p:nvPr/>
                </p:nvSpPr>
                <p:spPr>
                  <a:xfrm>
                    <a:off x="5985795" y="3384898"/>
                    <a:ext cx="186308" cy="194024"/>
                  </a:xfrm>
                  <a:custGeom>
                    <a:avLst/>
                    <a:gdLst>
                      <a:gd name="connsiteX0" fmla="*/ 186309 w 186308"/>
                      <a:gd name="connsiteY0" fmla="*/ 170021 h 194024"/>
                      <a:gd name="connsiteX1" fmla="*/ 160877 w 186308"/>
                      <a:gd name="connsiteY1" fmla="*/ 194024 h 194024"/>
                      <a:gd name="connsiteX2" fmla="*/ 0 w 186308"/>
                      <a:gd name="connsiteY2" fmla="*/ 21431 h 194024"/>
                      <a:gd name="connsiteX3" fmla="*/ 22670 w 186308"/>
                      <a:gd name="connsiteY3" fmla="*/ 0 h 194024"/>
                      <a:gd name="connsiteX4" fmla="*/ 186309 w 186308"/>
                      <a:gd name="connsiteY4" fmla="*/ 170021 h 194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308" h="194024">
                        <a:moveTo>
                          <a:pt x="186309" y="170021"/>
                        </a:moveTo>
                        <a:cubicBezTo>
                          <a:pt x="183356" y="169545"/>
                          <a:pt x="160401" y="189262"/>
                          <a:pt x="160877" y="194024"/>
                        </a:cubicBezTo>
                        <a:cubicBezTo>
                          <a:pt x="100679" y="139732"/>
                          <a:pt x="46768" y="82391"/>
                          <a:pt x="0" y="21431"/>
                        </a:cubicBezTo>
                        <a:cubicBezTo>
                          <a:pt x="11144" y="16859"/>
                          <a:pt x="16859" y="11430"/>
                          <a:pt x="22670" y="0"/>
                        </a:cubicBezTo>
                        <a:cubicBezTo>
                          <a:pt x="81820" y="49149"/>
                          <a:pt x="135826" y="106585"/>
                          <a:pt x="186309" y="170021"/>
                        </a:cubicBezTo>
                        <a:close/>
                      </a:path>
                    </a:pathLst>
                  </a:custGeom>
                  <a:solidFill>
                    <a:srgbClr val="2496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CABC2DB1-1DFF-4251-9C79-F4599F0A5522}"/>
                      </a:ext>
                    </a:extLst>
                  </p:cNvPr>
                  <p:cNvSpPr/>
                  <p:nvPr/>
                </p:nvSpPr>
                <p:spPr>
                  <a:xfrm>
                    <a:off x="5927264" y="3324350"/>
                    <a:ext cx="57602" cy="52537"/>
                  </a:xfrm>
                  <a:custGeom>
                    <a:avLst/>
                    <a:gdLst>
                      <a:gd name="connsiteX0" fmla="*/ 33290 w 57602"/>
                      <a:gd name="connsiteY0" fmla="*/ 47309 h 52537"/>
                      <a:gd name="connsiteX1" fmla="*/ 34528 w 57602"/>
                      <a:gd name="connsiteY1" fmla="*/ 40736 h 52537"/>
                      <a:gd name="connsiteX2" fmla="*/ 38243 w 57602"/>
                      <a:gd name="connsiteY2" fmla="*/ 35402 h 52537"/>
                      <a:gd name="connsiteX3" fmla="*/ 47958 w 57602"/>
                      <a:gd name="connsiteY3" fmla="*/ 34640 h 52537"/>
                      <a:gd name="connsiteX4" fmla="*/ 56912 w 57602"/>
                      <a:gd name="connsiteY4" fmla="*/ 31592 h 52537"/>
                      <a:gd name="connsiteX5" fmla="*/ 57007 w 57602"/>
                      <a:gd name="connsiteY5" fmla="*/ 25877 h 52537"/>
                      <a:gd name="connsiteX6" fmla="*/ 53578 w 57602"/>
                      <a:gd name="connsiteY6" fmla="*/ 21115 h 52537"/>
                      <a:gd name="connsiteX7" fmla="*/ 10811 w 57602"/>
                      <a:gd name="connsiteY7" fmla="*/ 160 h 52537"/>
                      <a:gd name="connsiteX8" fmla="*/ 2715 w 57602"/>
                      <a:gd name="connsiteY8" fmla="*/ 1589 h 52537"/>
                      <a:gd name="connsiteX9" fmla="*/ 48 w 57602"/>
                      <a:gd name="connsiteY9" fmla="*/ 10637 h 52537"/>
                      <a:gd name="connsiteX10" fmla="*/ 23479 w 57602"/>
                      <a:gd name="connsiteY10" fmla="*/ 50357 h 52537"/>
                      <a:gd name="connsiteX11" fmla="*/ 33290 w 57602"/>
                      <a:gd name="connsiteY11" fmla="*/ 47309 h 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602" h="52537">
                        <a:moveTo>
                          <a:pt x="33290" y="47309"/>
                        </a:moveTo>
                        <a:cubicBezTo>
                          <a:pt x="33671" y="45118"/>
                          <a:pt x="33861" y="42927"/>
                          <a:pt x="34528" y="40736"/>
                        </a:cubicBezTo>
                        <a:cubicBezTo>
                          <a:pt x="35195" y="38641"/>
                          <a:pt x="36338" y="36545"/>
                          <a:pt x="38243" y="35402"/>
                        </a:cubicBezTo>
                        <a:cubicBezTo>
                          <a:pt x="41100" y="33688"/>
                          <a:pt x="44720" y="34355"/>
                          <a:pt x="47958" y="34640"/>
                        </a:cubicBezTo>
                        <a:cubicBezTo>
                          <a:pt x="51292" y="34926"/>
                          <a:pt x="55197" y="34450"/>
                          <a:pt x="56912" y="31592"/>
                        </a:cubicBezTo>
                        <a:cubicBezTo>
                          <a:pt x="57864" y="29878"/>
                          <a:pt x="57769" y="27687"/>
                          <a:pt x="57007" y="25877"/>
                        </a:cubicBezTo>
                        <a:cubicBezTo>
                          <a:pt x="56245" y="24068"/>
                          <a:pt x="54912" y="22544"/>
                          <a:pt x="53578" y="21115"/>
                        </a:cubicBezTo>
                        <a:cubicBezTo>
                          <a:pt x="42339" y="9399"/>
                          <a:pt x="27003" y="1779"/>
                          <a:pt x="10811" y="160"/>
                        </a:cubicBezTo>
                        <a:cubicBezTo>
                          <a:pt x="8049" y="-126"/>
                          <a:pt x="4905" y="-221"/>
                          <a:pt x="2715" y="1589"/>
                        </a:cubicBezTo>
                        <a:cubicBezTo>
                          <a:pt x="143" y="3684"/>
                          <a:pt x="-143" y="7399"/>
                          <a:pt x="48" y="10637"/>
                        </a:cubicBezTo>
                        <a:cubicBezTo>
                          <a:pt x="1000" y="27306"/>
                          <a:pt x="10335" y="40736"/>
                          <a:pt x="23479" y="50357"/>
                        </a:cubicBezTo>
                        <a:cubicBezTo>
                          <a:pt x="27861" y="53690"/>
                          <a:pt x="32337" y="53595"/>
                          <a:pt x="33290" y="47309"/>
                        </a:cubicBezTo>
                        <a:close/>
                      </a:path>
                    </a:pathLst>
                  </a:custGeom>
                  <a:solidFill>
                    <a:srgbClr val="F3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59" name="Graphic 41">
                  <a:extLst>
                    <a:ext uri="{FF2B5EF4-FFF2-40B4-BE49-F238E27FC236}">
                      <a16:creationId xmlns:a16="http://schemas.microsoft.com/office/drawing/2014/main" id="{AC5E633B-65FC-4E4B-A7D2-911BB1E54833}"/>
                    </a:ext>
                  </a:extLst>
                </p:cNvPr>
                <p:cNvGrpSpPr/>
                <p:nvPr/>
              </p:nvGrpSpPr>
              <p:grpSpPr>
                <a:xfrm>
                  <a:off x="6066281" y="3155818"/>
                  <a:ext cx="374081" cy="647597"/>
                  <a:chOff x="6066281" y="3155818"/>
                  <a:chExt cx="374081" cy="647597"/>
                </a:xfrm>
              </p:grpSpPr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D445BE67-FC74-4842-BDC6-634BEDF12A56}"/>
                      </a:ext>
                    </a:extLst>
                  </p:cNvPr>
                  <p:cNvSpPr/>
                  <p:nvPr/>
                </p:nvSpPr>
                <p:spPr>
                  <a:xfrm>
                    <a:off x="6068064" y="3157632"/>
                    <a:ext cx="63939" cy="96393"/>
                  </a:xfrm>
                  <a:custGeom>
                    <a:avLst/>
                    <a:gdLst>
                      <a:gd name="connsiteX0" fmla="*/ 40984 w 63939"/>
                      <a:gd name="connsiteY0" fmla="*/ 96393 h 96393"/>
                      <a:gd name="connsiteX1" fmla="*/ 2789 w 63939"/>
                      <a:gd name="connsiteY1" fmla="*/ 0 h 96393"/>
                      <a:gd name="connsiteX2" fmla="*/ 63940 w 63939"/>
                      <a:gd name="connsiteY2" fmla="*/ 84296 h 96393"/>
                      <a:gd name="connsiteX3" fmla="*/ 40984 w 63939"/>
                      <a:gd name="connsiteY3" fmla="*/ 96393 h 96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939" h="96393">
                        <a:moveTo>
                          <a:pt x="40984" y="96393"/>
                        </a:moveTo>
                        <a:cubicBezTo>
                          <a:pt x="40984" y="96393"/>
                          <a:pt x="-12641" y="35909"/>
                          <a:pt x="2789" y="0"/>
                        </a:cubicBezTo>
                        <a:cubicBezTo>
                          <a:pt x="29554" y="6667"/>
                          <a:pt x="49176" y="30004"/>
                          <a:pt x="63940" y="84296"/>
                        </a:cubicBezTo>
                        <a:cubicBezTo>
                          <a:pt x="53938" y="90011"/>
                          <a:pt x="40984" y="96393"/>
                          <a:pt x="40984" y="96393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77B5EF6E-E103-4D92-9FA8-2285A72216B0}"/>
                      </a:ext>
                    </a:extLst>
                  </p:cNvPr>
                  <p:cNvSpPr/>
                  <p:nvPr/>
                </p:nvSpPr>
                <p:spPr>
                  <a:xfrm>
                    <a:off x="6199087" y="3396152"/>
                    <a:ext cx="241275" cy="407263"/>
                  </a:xfrm>
                  <a:custGeom>
                    <a:avLst/>
                    <a:gdLst>
                      <a:gd name="connsiteX0" fmla="*/ 233145 w 241275"/>
                      <a:gd name="connsiteY0" fmla="*/ 405275 h 407263"/>
                      <a:gd name="connsiteX1" fmla="*/ 233145 w 241275"/>
                      <a:gd name="connsiteY1" fmla="*/ 405275 h 407263"/>
                      <a:gd name="connsiteX2" fmla="*/ 207808 w 241275"/>
                      <a:gd name="connsiteY2" fmla="*/ 396226 h 407263"/>
                      <a:gd name="connsiteX3" fmla="*/ 2925 w 241275"/>
                      <a:gd name="connsiteY3" fmla="*/ 29514 h 407263"/>
                      <a:gd name="connsiteX4" fmla="*/ 8355 w 241275"/>
                      <a:gd name="connsiteY4" fmla="*/ 1986 h 407263"/>
                      <a:gd name="connsiteX5" fmla="*/ 8355 w 241275"/>
                      <a:gd name="connsiteY5" fmla="*/ 1986 h 407263"/>
                      <a:gd name="connsiteX6" fmla="*/ 33596 w 241275"/>
                      <a:gd name="connsiteY6" fmla="*/ 11130 h 407263"/>
                      <a:gd name="connsiteX7" fmla="*/ 238193 w 241275"/>
                      <a:gd name="connsiteY7" fmla="*/ 378986 h 407263"/>
                      <a:gd name="connsiteX8" fmla="*/ 233145 w 241275"/>
                      <a:gd name="connsiteY8" fmla="*/ 405275 h 407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275" h="407263">
                        <a:moveTo>
                          <a:pt x="233145" y="405275"/>
                        </a:moveTo>
                        <a:lnTo>
                          <a:pt x="233145" y="405275"/>
                        </a:lnTo>
                        <a:cubicBezTo>
                          <a:pt x="224763" y="410037"/>
                          <a:pt x="213428" y="405942"/>
                          <a:pt x="207808" y="396226"/>
                        </a:cubicBezTo>
                        <a:lnTo>
                          <a:pt x="2925" y="29514"/>
                        </a:lnTo>
                        <a:cubicBezTo>
                          <a:pt x="-2599" y="19703"/>
                          <a:pt x="-27" y="6749"/>
                          <a:pt x="8355" y="1986"/>
                        </a:cubicBezTo>
                        <a:lnTo>
                          <a:pt x="8355" y="1986"/>
                        </a:lnTo>
                        <a:cubicBezTo>
                          <a:pt x="16737" y="-2776"/>
                          <a:pt x="28071" y="1320"/>
                          <a:pt x="33596" y="11130"/>
                        </a:cubicBezTo>
                        <a:lnTo>
                          <a:pt x="238193" y="378986"/>
                        </a:lnTo>
                        <a:cubicBezTo>
                          <a:pt x="243813" y="388797"/>
                          <a:pt x="241527" y="400512"/>
                          <a:pt x="233145" y="405275"/>
                        </a:cubicBezTo>
                        <a:close/>
                      </a:path>
                    </a:pathLst>
                  </a:custGeom>
                  <a:solidFill>
                    <a:srgbClr val="FFD7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A5156948-2A92-46EA-8AAF-B532B2E65037}"/>
                      </a:ext>
                    </a:extLst>
                  </p:cNvPr>
                  <p:cNvSpPr/>
                  <p:nvPr/>
                </p:nvSpPr>
                <p:spPr>
                  <a:xfrm>
                    <a:off x="6100857" y="3227926"/>
                    <a:ext cx="134207" cy="201739"/>
                  </a:xfrm>
                  <a:custGeom>
                    <a:avLst/>
                    <a:gdLst>
                      <a:gd name="connsiteX0" fmla="*/ 134207 w 134207"/>
                      <a:gd name="connsiteY0" fmla="*/ 184499 h 201739"/>
                      <a:gd name="connsiteX1" fmla="*/ 103727 w 134207"/>
                      <a:gd name="connsiteY1" fmla="*/ 201740 h 201739"/>
                      <a:gd name="connsiteX2" fmla="*/ 0 w 134207"/>
                      <a:gd name="connsiteY2" fmla="*/ 15430 h 201739"/>
                      <a:gd name="connsiteX3" fmla="*/ 27146 w 134207"/>
                      <a:gd name="connsiteY3" fmla="*/ 0 h 201739"/>
                      <a:gd name="connsiteX4" fmla="*/ 134207 w 134207"/>
                      <a:gd name="connsiteY4" fmla="*/ 184499 h 201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07" h="201739">
                        <a:moveTo>
                          <a:pt x="134207" y="184499"/>
                        </a:moveTo>
                        <a:cubicBezTo>
                          <a:pt x="131540" y="183547"/>
                          <a:pt x="104584" y="197263"/>
                          <a:pt x="103727" y="201740"/>
                        </a:cubicBezTo>
                        <a:cubicBezTo>
                          <a:pt x="62103" y="141446"/>
                          <a:pt x="27146" y="79439"/>
                          <a:pt x="0" y="15430"/>
                        </a:cubicBezTo>
                        <a:cubicBezTo>
                          <a:pt x="11716" y="13335"/>
                          <a:pt x="18574" y="9430"/>
                          <a:pt x="27146" y="0"/>
                        </a:cubicBezTo>
                        <a:cubicBezTo>
                          <a:pt x="69151" y="55531"/>
                          <a:pt x="104203" y="117634"/>
                          <a:pt x="134207" y="184499"/>
                        </a:cubicBezTo>
                        <a:close/>
                      </a:path>
                    </a:pathLst>
                  </a:custGeom>
                  <a:solidFill>
                    <a:srgbClr val="DC48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645CE2A4-7547-4470-84AE-2E1863E1EEA4}"/>
                      </a:ext>
                    </a:extLst>
                  </p:cNvPr>
                  <p:cNvSpPr/>
                  <p:nvPr/>
                </p:nvSpPr>
                <p:spPr>
                  <a:xfrm>
                    <a:off x="6066281" y="3155818"/>
                    <a:ext cx="44777" cy="55354"/>
                  </a:xfrm>
                  <a:custGeom>
                    <a:avLst/>
                    <a:gdLst>
                      <a:gd name="connsiteX0" fmla="*/ 286 w 44777"/>
                      <a:gd name="connsiteY0" fmla="*/ 8101 h 55354"/>
                      <a:gd name="connsiteX1" fmla="*/ 4572 w 44777"/>
                      <a:gd name="connsiteY1" fmla="*/ 195 h 55354"/>
                      <a:gd name="connsiteX2" fmla="*/ 9430 w 44777"/>
                      <a:gd name="connsiteY2" fmla="*/ 766 h 55354"/>
                      <a:gd name="connsiteX3" fmla="*/ 37433 w 44777"/>
                      <a:gd name="connsiteY3" fmla="*/ 16578 h 55354"/>
                      <a:gd name="connsiteX4" fmla="*/ 44101 w 44777"/>
                      <a:gd name="connsiteY4" fmla="*/ 24674 h 55354"/>
                      <a:gd name="connsiteX5" fmla="*/ 42291 w 44777"/>
                      <a:gd name="connsiteY5" fmla="*/ 34485 h 55354"/>
                      <a:gd name="connsiteX6" fmla="*/ 31718 w 44777"/>
                      <a:gd name="connsiteY6" fmla="*/ 36104 h 55354"/>
                      <a:gd name="connsiteX7" fmla="*/ 21527 w 44777"/>
                      <a:gd name="connsiteY7" fmla="*/ 38962 h 55354"/>
                      <a:gd name="connsiteX8" fmla="*/ 20193 w 44777"/>
                      <a:gd name="connsiteY8" fmla="*/ 47439 h 55354"/>
                      <a:gd name="connsiteX9" fmla="*/ 16669 w 44777"/>
                      <a:gd name="connsiteY9" fmla="*/ 54868 h 55354"/>
                      <a:gd name="connsiteX10" fmla="*/ 5620 w 44777"/>
                      <a:gd name="connsiteY10" fmla="*/ 43724 h 55354"/>
                      <a:gd name="connsiteX11" fmla="*/ 286 w 44777"/>
                      <a:gd name="connsiteY11" fmla="*/ 21340 h 55354"/>
                      <a:gd name="connsiteX12" fmla="*/ 286 w 44777"/>
                      <a:gd name="connsiteY12" fmla="*/ 8101 h 55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4777" h="55354">
                        <a:moveTo>
                          <a:pt x="286" y="8101"/>
                        </a:moveTo>
                        <a:cubicBezTo>
                          <a:pt x="571" y="4957"/>
                          <a:pt x="1524" y="1147"/>
                          <a:pt x="4572" y="195"/>
                        </a:cubicBezTo>
                        <a:cubicBezTo>
                          <a:pt x="6191" y="-281"/>
                          <a:pt x="7906" y="195"/>
                          <a:pt x="9430" y="766"/>
                        </a:cubicBezTo>
                        <a:cubicBezTo>
                          <a:pt x="19621" y="4195"/>
                          <a:pt x="29242" y="9625"/>
                          <a:pt x="37433" y="16578"/>
                        </a:cubicBezTo>
                        <a:cubicBezTo>
                          <a:pt x="40100" y="18864"/>
                          <a:pt x="42767" y="21436"/>
                          <a:pt x="44101" y="24674"/>
                        </a:cubicBezTo>
                        <a:cubicBezTo>
                          <a:pt x="45339" y="28008"/>
                          <a:pt x="44958" y="32104"/>
                          <a:pt x="42291" y="34485"/>
                        </a:cubicBezTo>
                        <a:cubicBezTo>
                          <a:pt x="39434" y="36866"/>
                          <a:pt x="35338" y="36485"/>
                          <a:pt x="31718" y="36104"/>
                        </a:cubicBezTo>
                        <a:cubicBezTo>
                          <a:pt x="28099" y="35818"/>
                          <a:pt x="23717" y="36009"/>
                          <a:pt x="21527" y="38962"/>
                        </a:cubicBezTo>
                        <a:cubicBezTo>
                          <a:pt x="19812" y="41343"/>
                          <a:pt x="20193" y="44486"/>
                          <a:pt x="20193" y="47439"/>
                        </a:cubicBezTo>
                        <a:cubicBezTo>
                          <a:pt x="20193" y="50296"/>
                          <a:pt x="19336" y="53725"/>
                          <a:pt x="16669" y="54868"/>
                        </a:cubicBezTo>
                        <a:cubicBezTo>
                          <a:pt x="9811" y="57631"/>
                          <a:pt x="7334" y="47915"/>
                          <a:pt x="5620" y="43724"/>
                        </a:cubicBezTo>
                        <a:cubicBezTo>
                          <a:pt x="2762" y="36580"/>
                          <a:pt x="953" y="28960"/>
                          <a:pt x="286" y="21340"/>
                        </a:cubicBezTo>
                        <a:cubicBezTo>
                          <a:pt x="-95" y="16864"/>
                          <a:pt x="-95" y="12482"/>
                          <a:pt x="286" y="8101"/>
                        </a:cubicBezTo>
                        <a:close/>
                      </a:path>
                    </a:pathLst>
                  </a:custGeom>
                  <a:solidFill>
                    <a:srgbClr val="E9D2A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</p:grpSp>
      <p:grpSp>
        <p:nvGrpSpPr>
          <p:cNvPr id="1065" name="Graphic 837">
            <a:extLst>
              <a:ext uri="{FF2B5EF4-FFF2-40B4-BE49-F238E27FC236}">
                <a16:creationId xmlns:a16="http://schemas.microsoft.com/office/drawing/2014/main" id="{A70F7C4F-2341-441F-BF0A-5E899662CAE0}"/>
              </a:ext>
            </a:extLst>
          </p:cNvPr>
          <p:cNvGrpSpPr/>
          <p:nvPr/>
        </p:nvGrpSpPr>
        <p:grpSpPr>
          <a:xfrm>
            <a:off x="231670" y="125657"/>
            <a:ext cx="969490" cy="1048470"/>
            <a:chOff x="5681545" y="3195637"/>
            <a:chExt cx="2191520" cy="2054559"/>
          </a:xfrm>
        </p:grpSpPr>
        <p:grpSp>
          <p:nvGrpSpPr>
            <p:cNvPr id="1066" name="Graphic 837">
              <a:extLst>
                <a:ext uri="{FF2B5EF4-FFF2-40B4-BE49-F238E27FC236}">
                  <a16:creationId xmlns:a16="http://schemas.microsoft.com/office/drawing/2014/main" id="{98F80D56-1C19-4FFA-A785-B31BBE33B5B7}"/>
                </a:ext>
              </a:extLst>
            </p:cNvPr>
            <p:cNvGrpSpPr/>
            <p:nvPr/>
          </p:nvGrpSpPr>
          <p:grpSpPr>
            <a:xfrm>
              <a:off x="6845610" y="3195637"/>
              <a:ext cx="1027455" cy="1424085"/>
              <a:chOff x="6845610" y="3195637"/>
              <a:chExt cx="1027455" cy="1424085"/>
            </a:xfrm>
          </p:grpSpPr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E08CD64B-3C1C-4C9E-B920-EFE279C1DA15}"/>
                  </a:ext>
                </a:extLst>
              </p:cNvPr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>
                  <a:gd name="connsiteX0" fmla="*/ 939035 w 943335"/>
                  <a:gd name="connsiteY0" fmla="*/ 860541 h 1278138"/>
                  <a:gd name="connsiteX1" fmla="*/ 909593 w 943335"/>
                  <a:gd name="connsiteY1" fmla="*/ 232169 h 1278138"/>
                  <a:gd name="connsiteX2" fmla="*/ 907490 w 943335"/>
                  <a:gd name="connsiteY2" fmla="*/ 191371 h 1278138"/>
                  <a:gd name="connsiteX3" fmla="*/ 898658 w 943335"/>
                  <a:gd name="connsiteY3" fmla="*/ 0 h 1278138"/>
                  <a:gd name="connsiteX4" fmla="*/ 246312 w 943335"/>
                  <a:gd name="connsiteY4" fmla="*/ 234272 h 1278138"/>
                  <a:gd name="connsiteX5" fmla="*/ 254724 w 943335"/>
                  <a:gd name="connsiteY5" fmla="*/ 417232 h 1278138"/>
                  <a:gd name="connsiteX6" fmla="*/ 257248 w 943335"/>
                  <a:gd name="connsiteY6" fmla="*/ 466442 h 1278138"/>
                  <a:gd name="connsiteX7" fmla="*/ 279539 w 943335"/>
                  <a:gd name="connsiteY7" fmla="*/ 936248 h 1278138"/>
                  <a:gd name="connsiteX8" fmla="*/ 74709 w 943335"/>
                  <a:gd name="connsiteY8" fmla="*/ 981252 h 1278138"/>
                  <a:gd name="connsiteX9" fmla="*/ 34752 w 943335"/>
                  <a:gd name="connsiteY9" fmla="*/ 1231507 h 1278138"/>
                  <a:gd name="connsiteX10" fmla="*/ 287951 w 943335"/>
                  <a:gd name="connsiteY10" fmla="*/ 1220992 h 1278138"/>
                  <a:gd name="connsiteX11" fmla="*/ 353144 w 943335"/>
                  <a:gd name="connsiteY11" fmla="*/ 1011955 h 1278138"/>
                  <a:gd name="connsiteX12" fmla="*/ 327487 w 943335"/>
                  <a:gd name="connsiteY12" fmla="*/ 465600 h 1278138"/>
                  <a:gd name="connsiteX13" fmla="*/ 843139 w 943335"/>
                  <a:gd name="connsiteY13" fmla="*/ 287267 h 1278138"/>
                  <a:gd name="connsiteX14" fmla="*/ 865851 w 943335"/>
                  <a:gd name="connsiteY14" fmla="*/ 768430 h 1278138"/>
                  <a:gd name="connsiteX15" fmla="*/ 656394 w 943335"/>
                  <a:gd name="connsiteY15" fmla="*/ 811331 h 1278138"/>
                  <a:gd name="connsiteX16" fmla="*/ 616437 w 943335"/>
                  <a:gd name="connsiteY16" fmla="*/ 1061586 h 1278138"/>
                  <a:gd name="connsiteX17" fmla="*/ 869636 w 943335"/>
                  <a:gd name="connsiteY17" fmla="*/ 1051071 h 1278138"/>
                  <a:gd name="connsiteX18" fmla="*/ 939035 w 943335"/>
                  <a:gd name="connsiteY18" fmla="*/ 860541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35" h="1278138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B3355AF7-30EB-465C-B73F-3823DA7ED00A}"/>
                  </a:ext>
                </a:extLst>
              </p:cNvPr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>
                  <a:gd name="connsiteX0" fmla="*/ 939035 w 943329"/>
                  <a:gd name="connsiteY0" fmla="*/ 860540 h 1278138"/>
                  <a:gd name="connsiteX1" fmla="*/ 909593 w 943329"/>
                  <a:gd name="connsiteY1" fmla="*/ 232169 h 1278138"/>
                  <a:gd name="connsiteX2" fmla="*/ 907490 w 943329"/>
                  <a:gd name="connsiteY2" fmla="*/ 191371 h 1278138"/>
                  <a:gd name="connsiteX3" fmla="*/ 898658 w 943329"/>
                  <a:gd name="connsiteY3" fmla="*/ 0 h 1278138"/>
                  <a:gd name="connsiteX4" fmla="*/ 246312 w 943329"/>
                  <a:gd name="connsiteY4" fmla="*/ 234272 h 1278138"/>
                  <a:gd name="connsiteX5" fmla="*/ 254724 w 943329"/>
                  <a:gd name="connsiteY5" fmla="*/ 417232 h 1278138"/>
                  <a:gd name="connsiteX6" fmla="*/ 257248 w 943329"/>
                  <a:gd name="connsiteY6" fmla="*/ 466442 h 1278138"/>
                  <a:gd name="connsiteX7" fmla="*/ 279539 w 943329"/>
                  <a:gd name="connsiteY7" fmla="*/ 936248 h 1278138"/>
                  <a:gd name="connsiteX8" fmla="*/ 74709 w 943329"/>
                  <a:gd name="connsiteY8" fmla="*/ 981252 h 1278138"/>
                  <a:gd name="connsiteX9" fmla="*/ 34752 w 943329"/>
                  <a:gd name="connsiteY9" fmla="*/ 1231507 h 1278138"/>
                  <a:gd name="connsiteX10" fmla="*/ 287951 w 943329"/>
                  <a:gd name="connsiteY10" fmla="*/ 1220992 h 1278138"/>
                  <a:gd name="connsiteX11" fmla="*/ 353144 w 943329"/>
                  <a:gd name="connsiteY11" fmla="*/ 1011955 h 1278138"/>
                  <a:gd name="connsiteX12" fmla="*/ 327487 w 943329"/>
                  <a:gd name="connsiteY12" fmla="*/ 465600 h 1278138"/>
                  <a:gd name="connsiteX13" fmla="*/ 842298 w 943329"/>
                  <a:gd name="connsiteY13" fmla="*/ 288109 h 1278138"/>
                  <a:gd name="connsiteX14" fmla="*/ 865010 w 943329"/>
                  <a:gd name="connsiteY14" fmla="*/ 769271 h 1278138"/>
                  <a:gd name="connsiteX15" fmla="*/ 655553 w 943329"/>
                  <a:gd name="connsiteY15" fmla="*/ 812172 h 1278138"/>
                  <a:gd name="connsiteX16" fmla="*/ 615596 w 943329"/>
                  <a:gd name="connsiteY16" fmla="*/ 1062427 h 1278138"/>
                  <a:gd name="connsiteX17" fmla="*/ 868795 w 943329"/>
                  <a:gd name="connsiteY17" fmla="*/ 1051912 h 1278138"/>
                  <a:gd name="connsiteX18" fmla="*/ 939035 w 943329"/>
                  <a:gd name="connsiteY18" fmla="*/ 860540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29" h="1278138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067" name="Graphic 837">
              <a:extLst>
                <a:ext uri="{FF2B5EF4-FFF2-40B4-BE49-F238E27FC236}">
                  <a16:creationId xmlns:a16="http://schemas.microsoft.com/office/drawing/2014/main" id="{48C0670C-DE04-47FD-8173-85829F8B6C75}"/>
                </a:ext>
              </a:extLst>
            </p:cNvPr>
            <p:cNvGrpSpPr/>
            <p:nvPr/>
          </p:nvGrpSpPr>
          <p:grpSpPr>
            <a:xfrm>
              <a:off x="5681545" y="3873218"/>
              <a:ext cx="837945" cy="1376978"/>
              <a:chOff x="5681545" y="3873218"/>
              <a:chExt cx="837945" cy="1376978"/>
            </a:xfrm>
          </p:grpSpPr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A0207808-27B7-4D80-812E-B0AF2B706F34}"/>
                  </a:ext>
                </a:extLst>
              </p:cNvPr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>
                  <a:gd name="connsiteX0" fmla="*/ 34579 w 753799"/>
                  <a:gd name="connsiteY0" fmla="*/ 1184821 h 1231452"/>
                  <a:gd name="connsiteX1" fmla="*/ 287779 w 753799"/>
                  <a:gd name="connsiteY1" fmla="*/ 1174306 h 1231452"/>
                  <a:gd name="connsiteX2" fmla="*/ 352971 w 753799"/>
                  <a:gd name="connsiteY2" fmla="*/ 965269 h 1231452"/>
                  <a:gd name="connsiteX3" fmla="*/ 327735 w 753799"/>
                  <a:gd name="connsiteY3" fmla="*/ 418914 h 1231452"/>
                  <a:gd name="connsiteX4" fmla="*/ 753800 w 753799"/>
                  <a:gd name="connsiteY4" fmla="*/ 266238 h 1231452"/>
                  <a:gd name="connsiteX5" fmla="*/ 751276 w 753799"/>
                  <a:gd name="connsiteY5" fmla="*/ 0 h 1231452"/>
                  <a:gd name="connsiteX6" fmla="*/ 246981 w 753799"/>
                  <a:gd name="connsiteY6" fmla="*/ 187165 h 1231452"/>
                  <a:gd name="connsiteX7" fmla="*/ 255393 w 753799"/>
                  <a:gd name="connsiteY7" fmla="*/ 370125 h 1231452"/>
                  <a:gd name="connsiteX8" fmla="*/ 257916 w 753799"/>
                  <a:gd name="connsiteY8" fmla="*/ 419335 h 1231452"/>
                  <a:gd name="connsiteX9" fmla="*/ 280208 w 753799"/>
                  <a:gd name="connsiteY9" fmla="*/ 889141 h 1231452"/>
                  <a:gd name="connsiteX10" fmla="*/ 75377 w 753799"/>
                  <a:gd name="connsiteY10" fmla="*/ 934145 h 1231452"/>
                  <a:gd name="connsiteX11" fmla="*/ 34579 w 753799"/>
                  <a:gd name="connsiteY11" fmla="*/ 1184821 h 1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799" h="1231452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35E365B2-E932-47B3-BA06-7215BF7D51A9}"/>
                  </a:ext>
                </a:extLst>
              </p:cNvPr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>
                  <a:gd name="connsiteX0" fmla="*/ 34606 w 753825"/>
                  <a:gd name="connsiteY0" fmla="*/ 1184400 h 1231031"/>
                  <a:gd name="connsiteX1" fmla="*/ 287805 w 753825"/>
                  <a:gd name="connsiteY1" fmla="*/ 1173885 h 1231031"/>
                  <a:gd name="connsiteX2" fmla="*/ 352997 w 753825"/>
                  <a:gd name="connsiteY2" fmla="*/ 964848 h 1231031"/>
                  <a:gd name="connsiteX3" fmla="*/ 327761 w 753825"/>
                  <a:gd name="connsiteY3" fmla="*/ 418914 h 1231031"/>
                  <a:gd name="connsiteX4" fmla="*/ 753826 w 753825"/>
                  <a:gd name="connsiteY4" fmla="*/ 266238 h 1231031"/>
                  <a:gd name="connsiteX5" fmla="*/ 751302 w 753825"/>
                  <a:gd name="connsiteY5" fmla="*/ 0 h 1231031"/>
                  <a:gd name="connsiteX6" fmla="*/ 247007 w 753825"/>
                  <a:gd name="connsiteY6" fmla="*/ 186745 h 1231031"/>
                  <a:gd name="connsiteX7" fmla="*/ 255419 w 753825"/>
                  <a:gd name="connsiteY7" fmla="*/ 369704 h 1231031"/>
                  <a:gd name="connsiteX8" fmla="*/ 257942 w 753825"/>
                  <a:gd name="connsiteY8" fmla="*/ 418914 h 1231031"/>
                  <a:gd name="connsiteX9" fmla="*/ 280234 w 753825"/>
                  <a:gd name="connsiteY9" fmla="*/ 888721 h 1231031"/>
                  <a:gd name="connsiteX10" fmla="*/ 74983 w 753825"/>
                  <a:gd name="connsiteY10" fmla="*/ 934145 h 1231031"/>
                  <a:gd name="connsiteX11" fmla="*/ 34606 w 753825"/>
                  <a:gd name="connsiteY11" fmla="*/ 1184400 h 123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825" h="1231031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9719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11220997" y="270674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292" name="Graphic 876">
            <a:extLst>
              <a:ext uri="{FF2B5EF4-FFF2-40B4-BE49-F238E27FC236}">
                <a16:creationId xmlns:a16="http://schemas.microsoft.com/office/drawing/2014/main" id="{7A2089B7-881F-4BB2-9150-0E870759F876}"/>
              </a:ext>
            </a:extLst>
          </p:cNvPr>
          <p:cNvGrpSpPr/>
          <p:nvPr/>
        </p:nvGrpSpPr>
        <p:grpSpPr>
          <a:xfrm rot="219574">
            <a:off x="11003028" y="6164201"/>
            <a:ext cx="1136114" cy="732937"/>
            <a:chOff x="-380835" y="371217"/>
            <a:chExt cx="1182052" cy="823912"/>
          </a:xfrm>
        </p:grpSpPr>
        <p:grpSp>
          <p:nvGrpSpPr>
            <p:cNvPr id="293" name="Graphic 876">
              <a:extLst>
                <a:ext uri="{FF2B5EF4-FFF2-40B4-BE49-F238E27FC236}">
                  <a16:creationId xmlns:a16="http://schemas.microsoft.com/office/drawing/2014/main" id="{007F61F4-9845-4B4E-AB2C-52F810DA1526}"/>
                </a:ext>
              </a:extLst>
            </p:cNvPr>
            <p:cNvGrpSpPr/>
            <p:nvPr/>
          </p:nvGrpSpPr>
          <p:grpSpPr>
            <a:xfrm>
              <a:off x="-276917" y="371217"/>
              <a:ext cx="1078134" cy="565413"/>
              <a:chOff x="-276917" y="371217"/>
              <a:chExt cx="1078134" cy="565413"/>
            </a:xfrm>
          </p:grpSpPr>
          <p:sp>
            <p:nvSpPr>
              <p:cNvPr id="297" name="Freeform: Shape 380">
                <a:extLst>
                  <a:ext uri="{FF2B5EF4-FFF2-40B4-BE49-F238E27FC236}">
                    <a16:creationId xmlns:a16="http://schemas.microsoft.com/office/drawing/2014/main" id="{D36DF30A-C074-4395-9280-20BD0D399D31}"/>
                  </a:ext>
                </a:extLst>
              </p:cNvPr>
              <p:cNvSpPr/>
              <p:nvPr/>
            </p:nvSpPr>
            <p:spPr>
              <a:xfrm>
                <a:off x="-3264" y="496851"/>
                <a:ext cx="599598" cy="439778"/>
              </a:xfrm>
              <a:custGeom>
                <a:avLst/>
                <a:gdLst>
                  <a:gd name="connsiteX0" fmla="*/ 510254 w 599598"/>
                  <a:gd name="connsiteY0" fmla="*/ 0 h 439778"/>
                  <a:gd name="connsiteX1" fmla="*/ 0 w 599598"/>
                  <a:gd name="connsiteY1" fmla="*/ 174403 h 439778"/>
                  <a:gd name="connsiteX2" fmla="*/ 90106 w 599598"/>
                  <a:gd name="connsiteY2" fmla="*/ 434054 h 439778"/>
                  <a:gd name="connsiteX3" fmla="*/ 599599 w 599598"/>
                  <a:gd name="connsiteY3" fmla="*/ 257270 h 439778"/>
                  <a:gd name="connsiteX4" fmla="*/ 510254 w 599598"/>
                  <a:gd name="connsiteY4" fmla="*/ 0 h 4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98" h="439778">
                    <a:moveTo>
                      <a:pt x="510254" y="0"/>
                    </a:moveTo>
                    <a:lnTo>
                      <a:pt x="0" y="174403"/>
                    </a:lnTo>
                    <a:lnTo>
                      <a:pt x="90106" y="434054"/>
                    </a:lnTo>
                    <a:cubicBezTo>
                      <a:pt x="278511" y="460439"/>
                      <a:pt x="468059" y="394621"/>
                      <a:pt x="599599" y="257270"/>
                    </a:cubicBezTo>
                    <a:lnTo>
                      <a:pt x="510254" y="0"/>
                    </a:lnTo>
                    <a:close/>
                  </a:path>
                </a:pathLst>
              </a:custGeom>
              <a:solidFill>
                <a:srgbClr val="3D40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  <p:sp>
            <p:nvSpPr>
              <p:cNvPr id="298" name="Freeform: Shape 381">
                <a:extLst>
                  <a:ext uri="{FF2B5EF4-FFF2-40B4-BE49-F238E27FC236}">
                    <a16:creationId xmlns:a16="http://schemas.microsoft.com/office/drawing/2014/main" id="{DF34787E-2C2F-44C6-B5F6-2BEA5AA79251}"/>
                  </a:ext>
                </a:extLst>
              </p:cNvPr>
              <p:cNvSpPr/>
              <p:nvPr/>
            </p:nvSpPr>
            <p:spPr>
              <a:xfrm>
                <a:off x="-276917" y="371217"/>
                <a:ext cx="1078134" cy="458057"/>
              </a:xfrm>
              <a:custGeom>
                <a:avLst/>
                <a:gdLst>
                  <a:gd name="connsiteX0" fmla="*/ 1078135 w 1078134"/>
                  <a:gd name="connsiteY0" fmla="*/ 41910 h 458057"/>
                  <a:gd name="connsiteX1" fmla="*/ 618554 w 1078134"/>
                  <a:gd name="connsiteY1" fmla="*/ 458057 h 458057"/>
                  <a:gd name="connsiteX2" fmla="*/ 0 w 1078134"/>
                  <a:gd name="connsiteY2" fmla="*/ 416147 h 458057"/>
                  <a:gd name="connsiteX3" fmla="*/ 64294 w 1078134"/>
                  <a:gd name="connsiteY3" fmla="*/ 357950 h 458057"/>
                  <a:gd name="connsiteX4" fmla="*/ 98965 w 1078134"/>
                  <a:gd name="connsiteY4" fmla="*/ 326517 h 458057"/>
                  <a:gd name="connsiteX5" fmla="*/ 459581 w 1078134"/>
                  <a:gd name="connsiteY5" fmla="*/ 0 h 458057"/>
                  <a:gd name="connsiteX6" fmla="*/ 944975 w 1078134"/>
                  <a:gd name="connsiteY6" fmla="*/ 32957 h 458057"/>
                  <a:gd name="connsiteX7" fmla="*/ 991553 w 1078134"/>
                  <a:gd name="connsiteY7" fmla="*/ 36100 h 45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8134" h="458057">
                    <a:moveTo>
                      <a:pt x="1078135" y="41910"/>
                    </a:moveTo>
                    <a:lnTo>
                      <a:pt x="618554" y="458057"/>
                    </a:lnTo>
                    <a:lnTo>
                      <a:pt x="0" y="416147"/>
                    </a:lnTo>
                    <a:lnTo>
                      <a:pt x="64294" y="357950"/>
                    </a:lnTo>
                    <a:lnTo>
                      <a:pt x="98965" y="326517"/>
                    </a:lnTo>
                    <a:lnTo>
                      <a:pt x="459581" y="0"/>
                    </a:lnTo>
                    <a:lnTo>
                      <a:pt x="944975" y="32957"/>
                    </a:lnTo>
                    <a:lnTo>
                      <a:pt x="991553" y="36100"/>
                    </a:lnTo>
                    <a:close/>
                  </a:path>
                </a:pathLst>
              </a:custGeom>
              <a:solidFill>
                <a:srgbClr val="3D40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  <p:sp>
            <p:nvSpPr>
              <p:cNvPr id="299" name="Freeform: Shape 382">
                <a:extLst>
                  <a:ext uri="{FF2B5EF4-FFF2-40B4-BE49-F238E27FC236}">
                    <a16:creationId xmlns:a16="http://schemas.microsoft.com/office/drawing/2014/main" id="{BD41349B-9382-4562-A2EB-0B030B473C21}"/>
                  </a:ext>
                </a:extLst>
              </p:cNvPr>
              <p:cNvSpPr/>
              <p:nvPr/>
            </p:nvSpPr>
            <p:spPr>
              <a:xfrm>
                <a:off x="-212623" y="371217"/>
                <a:ext cx="927258" cy="393954"/>
              </a:xfrm>
              <a:custGeom>
                <a:avLst/>
                <a:gdLst>
                  <a:gd name="connsiteX0" fmla="*/ 927259 w 927258"/>
                  <a:gd name="connsiteY0" fmla="*/ 36100 h 393954"/>
                  <a:gd name="connsiteX1" fmla="*/ 531971 w 927258"/>
                  <a:gd name="connsiteY1" fmla="*/ 393954 h 393954"/>
                  <a:gd name="connsiteX2" fmla="*/ 0 w 927258"/>
                  <a:gd name="connsiteY2" fmla="*/ 357950 h 393954"/>
                  <a:gd name="connsiteX3" fmla="*/ 34671 w 927258"/>
                  <a:gd name="connsiteY3" fmla="*/ 326517 h 393954"/>
                  <a:gd name="connsiteX4" fmla="*/ 395288 w 927258"/>
                  <a:gd name="connsiteY4" fmla="*/ 0 h 393954"/>
                  <a:gd name="connsiteX5" fmla="*/ 880682 w 927258"/>
                  <a:gd name="connsiteY5" fmla="*/ 32957 h 393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58" h="393954">
                    <a:moveTo>
                      <a:pt x="927259" y="36100"/>
                    </a:moveTo>
                    <a:lnTo>
                      <a:pt x="531971" y="393954"/>
                    </a:lnTo>
                    <a:lnTo>
                      <a:pt x="0" y="357950"/>
                    </a:lnTo>
                    <a:lnTo>
                      <a:pt x="34671" y="326517"/>
                    </a:lnTo>
                    <a:lnTo>
                      <a:pt x="395288" y="0"/>
                    </a:lnTo>
                    <a:lnTo>
                      <a:pt x="880682" y="32957"/>
                    </a:lnTo>
                    <a:close/>
                  </a:path>
                </a:pathLst>
              </a:custGeom>
              <a:solidFill>
                <a:srgbClr val="484D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294" name="Graphic 876">
              <a:extLst>
                <a:ext uri="{FF2B5EF4-FFF2-40B4-BE49-F238E27FC236}">
                  <a16:creationId xmlns:a16="http://schemas.microsoft.com/office/drawing/2014/main" id="{0651C3C4-664C-436D-A1A7-06A32D979200}"/>
                </a:ext>
              </a:extLst>
            </p:cNvPr>
            <p:cNvGrpSpPr/>
            <p:nvPr/>
          </p:nvGrpSpPr>
          <p:grpSpPr>
            <a:xfrm>
              <a:off x="-380835" y="555811"/>
              <a:ext cx="644461" cy="639318"/>
              <a:chOff x="-380835" y="555811"/>
              <a:chExt cx="644461" cy="639318"/>
            </a:xfrm>
            <a:solidFill>
              <a:srgbClr val="FFD524"/>
            </a:solidFill>
          </p:grpSpPr>
          <p:sp>
            <p:nvSpPr>
              <p:cNvPr id="295" name="Freeform: Shape 378">
                <a:extLst>
                  <a:ext uri="{FF2B5EF4-FFF2-40B4-BE49-F238E27FC236}">
                    <a16:creationId xmlns:a16="http://schemas.microsoft.com/office/drawing/2014/main" id="{AD5EABB7-B2A6-4BF4-B019-6B0F21500B96}"/>
                  </a:ext>
                </a:extLst>
              </p:cNvPr>
              <p:cNvSpPr/>
              <p:nvPr/>
            </p:nvSpPr>
            <p:spPr>
              <a:xfrm>
                <a:off x="-321494" y="555811"/>
                <a:ext cx="585120" cy="588168"/>
              </a:xfrm>
              <a:custGeom>
                <a:avLst/>
                <a:gdLst>
                  <a:gd name="connsiteX0" fmla="*/ 24956 w 585120"/>
                  <a:gd name="connsiteY0" fmla="*/ 588169 h 588168"/>
                  <a:gd name="connsiteX1" fmla="*/ 0 w 585120"/>
                  <a:gd name="connsiteY1" fmla="*/ 585883 h 588168"/>
                  <a:gd name="connsiteX2" fmla="*/ 32766 w 585120"/>
                  <a:gd name="connsiteY2" fmla="*/ 222790 h 588168"/>
                  <a:gd name="connsiteX3" fmla="*/ 575596 w 585120"/>
                  <a:gd name="connsiteY3" fmla="*/ 0 h 588168"/>
                  <a:gd name="connsiteX4" fmla="*/ 585121 w 585120"/>
                  <a:gd name="connsiteY4" fmla="*/ 23241 h 588168"/>
                  <a:gd name="connsiteX5" fmla="*/ 56388 w 585120"/>
                  <a:gd name="connsiteY5" fmla="*/ 240221 h 58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5120" h="588168">
                    <a:moveTo>
                      <a:pt x="24956" y="588169"/>
                    </a:moveTo>
                    <a:lnTo>
                      <a:pt x="0" y="585883"/>
                    </a:lnTo>
                    <a:lnTo>
                      <a:pt x="32766" y="222790"/>
                    </a:lnTo>
                    <a:lnTo>
                      <a:pt x="575596" y="0"/>
                    </a:lnTo>
                    <a:lnTo>
                      <a:pt x="585121" y="23241"/>
                    </a:lnTo>
                    <a:lnTo>
                      <a:pt x="56388" y="240221"/>
                    </a:ln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  <p:sp>
            <p:nvSpPr>
              <p:cNvPr id="296" name="Freeform: Shape 379">
                <a:extLst>
                  <a:ext uri="{FF2B5EF4-FFF2-40B4-BE49-F238E27FC236}">
                    <a16:creationId xmlns:a16="http://schemas.microsoft.com/office/drawing/2014/main" id="{218B0A24-83E5-4CE7-BED0-853DA2EE3382}"/>
                  </a:ext>
                </a:extLst>
              </p:cNvPr>
              <p:cNvSpPr/>
              <p:nvPr/>
            </p:nvSpPr>
            <p:spPr>
              <a:xfrm>
                <a:off x="-380835" y="1007010"/>
                <a:ext cx="121695" cy="188118"/>
              </a:xfrm>
              <a:custGeom>
                <a:avLst/>
                <a:gdLst>
                  <a:gd name="connsiteX0" fmla="*/ 85058 w 121695"/>
                  <a:gd name="connsiteY0" fmla="*/ 1619 h 188118"/>
                  <a:gd name="connsiteX1" fmla="*/ 79915 w 121695"/>
                  <a:gd name="connsiteY1" fmla="*/ 0 h 188118"/>
                  <a:gd name="connsiteX2" fmla="*/ 0 w 121695"/>
                  <a:gd name="connsiteY2" fmla="*/ 170783 h 188118"/>
                  <a:gd name="connsiteX3" fmla="*/ 111824 w 121695"/>
                  <a:gd name="connsiteY3" fmla="*/ 188119 h 188118"/>
                  <a:gd name="connsiteX4" fmla="*/ 85058 w 121695"/>
                  <a:gd name="connsiteY4" fmla="*/ 1619 h 188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95" h="188118">
                    <a:moveTo>
                      <a:pt x="85058" y="1619"/>
                    </a:moveTo>
                    <a:lnTo>
                      <a:pt x="79915" y="0"/>
                    </a:lnTo>
                    <a:cubicBezTo>
                      <a:pt x="64484" y="5810"/>
                      <a:pt x="10573" y="35814"/>
                      <a:pt x="0" y="170783"/>
                    </a:cubicBezTo>
                    <a:lnTo>
                      <a:pt x="111824" y="188119"/>
                    </a:lnTo>
                    <a:cubicBezTo>
                      <a:pt x="140684" y="56483"/>
                      <a:pt x="98393" y="12002"/>
                      <a:pt x="85058" y="1619"/>
                    </a:cubicBez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3391C0-E370-4640-8C9C-18C3EBDD5783}"/>
              </a:ext>
            </a:extLst>
          </p:cNvPr>
          <p:cNvSpPr txBox="1"/>
          <p:nvPr/>
        </p:nvSpPr>
        <p:spPr>
          <a:xfrm>
            <a:off x="783845" y="3307566"/>
            <a:ext cx="439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 ABC 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1A9384B6-254A-4F31-AB0F-9B5C692C05AF}"/>
              </a:ext>
            </a:extLst>
          </p:cNvPr>
          <p:cNvSpPr txBox="1"/>
          <p:nvPr/>
        </p:nvSpPr>
        <p:spPr>
          <a:xfrm>
            <a:off x="1077100" y="4059905"/>
            <a:ext cx="420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E76A88F6-D8C1-4433-9D45-7E7383AE8E90}"/>
              </a:ext>
            </a:extLst>
          </p:cNvPr>
          <p:cNvSpPr txBox="1"/>
          <p:nvPr/>
        </p:nvSpPr>
        <p:spPr>
          <a:xfrm>
            <a:off x="1007599" y="4780318"/>
            <a:ext cx="420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BC, CA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194AAED9-2D80-46A6-A737-67503F8CE5BF}"/>
              </a:ext>
            </a:extLst>
          </p:cNvPr>
          <p:cNvSpPr txBox="1"/>
          <p:nvPr/>
        </p:nvSpPr>
        <p:spPr>
          <a:xfrm>
            <a:off x="992502" y="5439099"/>
            <a:ext cx="4200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600A5537-F334-4626-B630-4A37D148C2B3}"/>
              </a:ext>
            </a:extLst>
          </p:cNvPr>
          <p:cNvSpPr txBox="1"/>
          <p:nvPr/>
        </p:nvSpPr>
        <p:spPr>
          <a:xfrm>
            <a:off x="6688183" y="3194680"/>
            <a:ext cx="461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DEGH</a:t>
            </a: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9EEC7E90-CBEC-45D9-AD2D-CCBC7B01CE58}"/>
              </a:ext>
            </a:extLst>
          </p:cNvPr>
          <p:cNvSpPr txBox="1"/>
          <p:nvPr/>
        </p:nvSpPr>
        <p:spPr>
          <a:xfrm>
            <a:off x="6377011" y="3837390"/>
            <a:ext cx="2276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2EF7DB53-D669-450F-92AB-E0137E035BCE}"/>
              </a:ext>
            </a:extLst>
          </p:cNvPr>
          <p:cNvSpPr txBox="1"/>
          <p:nvPr/>
        </p:nvSpPr>
        <p:spPr>
          <a:xfrm>
            <a:off x="6377011" y="4412712"/>
            <a:ext cx="218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825C3472-9580-4E33-B444-8160A58A40DC}"/>
              </a:ext>
            </a:extLst>
          </p:cNvPr>
          <p:cNvSpPr txBox="1"/>
          <p:nvPr/>
        </p:nvSpPr>
        <p:spPr>
          <a:xfrm>
            <a:off x="6393968" y="4968289"/>
            <a:ext cx="1909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283">
            <a:extLst>
              <a:ext uri="{FF2B5EF4-FFF2-40B4-BE49-F238E27FC236}">
                <a16:creationId xmlns:a16="http://schemas.microsoft.com/office/drawing/2014/main" id="{C2FBA317-C2D4-4213-B215-9610CCD47AF8}"/>
              </a:ext>
            </a:extLst>
          </p:cNvPr>
          <p:cNvSpPr txBox="1"/>
          <p:nvPr/>
        </p:nvSpPr>
        <p:spPr>
          <a:xfrm>
            <a:off x="8559284" y="3837389"/>
            <a:ext cx="208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 E, G, 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284">
            <a:extLst>
              <a:ext uri="{FF2B5EF4-FFF2-40B4-BE49-F238E27FC236}">
                <a16:creationId xmlns:a16="http://schemas.microsoft.com/office/drawing/2014/main" id="{5C1619E3-DE5A-4AB1-B921-518B677EAC64}"/>
              </a:ext>
            </a:extLst>
          </p:cNvPr>
          <p:cNvSpPr txBox="1"/>
          <p:nvPr/>
        </p:nvSpPr>
        <p:spPr>
          <a:xfrm>
            <a:off x="8199286" y="4388584"/>
            <a:ext cx="335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HD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285">
            <a:extLst>
              <a:ext uri="{FF2B5EF4-FFF2-40B4-BE49-F238E27FC236}">
                <a16:creationId xmlns:a16="http://schemas.microsoft.com/office/drawing/2014/main" id="{D8D9F27D-488A-4FF5-AAE0-BE7BDC91CF24}"/>
              </a:ext>
            </a:extLst>
          </p:cNvPr>
          <p:cNvSpPr txBox="1"/>
          <p:nvPr/>
        </p:nvSpPr>
        <p:spPr>
          <a:xfrm>
            <a:off x="6184959" y="5569184"/>
            <a:ext cx="5417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CE29D-6B2C-4BDF-B3B0-E8E1EAFB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97" y="125657"/>
            <a:ext cx="4200536" cy="304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32241-217B-4275-82A9-366F65E81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87" y="125657"/>
            <a:ext cx="4728187" cy="30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raphic 45029">
            <a:extLst>
              <a:ext uri="{FF2B5EF4-FFF2-40B4-BE49-F238E27FC236}">
                <a16:creationId xmlns:a16="http://schemas.microsoft.com/office/drawing/2014/main" id="{B548F3C4-B46C-485D-A075-564E7375001A}"/>
              </a:ext>
            </a:extLst>
          </p:cNvPr>
          <p:cNvGrpSpPr/>
          <p:nvPr/>
        </p:nvGrpSpPr>
        <p:grpSpPr>
          <a:xfrm>
            <a:off x="11392580" y="1824637"/>
            <a:ext cx="210401" cy="182708"/>
            <a:chOff x="9117820" y="2027686"/>
            <a:chExt cx="210401" cy="182708"/>
          </a:xfrm>
        </p:grpSpPr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23D2C43-0196-4E6D-8555-A4B7EEA36576}"/>
                </a:ext>
              </a:extLst>
            </p:cNvPr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>
                <a:gd name="connsiteX0" fmla="*/ 48729 w 50788"/>
                <a:gd name="connsiteY0" fmla="*/ 18622 h 35339"/>
                <a:gd name="connsiteX1" fmla="*/ 50444 w 50788"/>
                <a:gd name="connsiteY1" fmla="*/ 25861 h 35339"/>
                <a:gd name="connsiteX2" fmla="*/ 28346 w 50788"/>
                <a:gd name="connsiteY2" fmla="*/ 35290 h 35339"/>
                <a:gd name="connsiteX3" fmla="*/ 7105 w 50788"/>
                <a:gd name="connsiteY3" fmla="*/ 32719 h 35339"/>
                <a:gd name="connsiteX4" fmla="*/ 438 w 50788"/>
                <a:gd name="connsiteY4" fmla="*/ 30147 h 35339"/>
                <a:gd name="connsiteX5" fmla="*/ 723 w 50788"/>
                <a:gd name="connsiteY5" fmla="*/ 27385 h 35339"/>
                <a:gd name="connsiteX6" fmla="*/ 7391 w 50788"/>
                <a:gd name="connsiteY6" fmla="*/ 18526 h 35339"/>
                <a:gd name="connsiteX7" fmla="*/ 11772 w 50788"/>
                <a:gd name="connsiteY7" fmla="*/ 5858 h 35339"/>
                <a:gd name="connsiteX8" fmla="*/ 24726 w 50788"/>
                <a:gd name="connsiteY8" fmla="*/ 5572 h 35339"/>
                <a:gd name="connsiteX9" fmla="*/ 29298 w 50788"/>
                <a:gd name="connsiteY9" fmla="*/ 6906 h 35339"/>
                <a:gd name="connsiteX10" fmla="*/ 31965 w 50788"/>
                <a:gd name="connsiteY10" fmla="*/ 2334 h 35339"/>
                <a:gd name="connsiteX11" fmla="*/ 38633 w 50788"/>
                <a:gd name="connsiteY11" fmla="*/ 5191 h 35339"/>
                <a:gd name="connsiteX12" fmla="*/ 48729 w 50788"/>
                <a:gd name="connsiteY12" fmla="*/ 18622 h 35339"/>
                <a:gd name="connsiteX13" fmla="*/ 33108 w 50788"/>
                <a:gd name="connsiteY13" fmla="*/ 25956 h 35339"/>
                <a:gd name="connsiteX14" fmla="*/ 48729 w 50788"/>
                <a:gd name="connsiteY14" fmla="*/ 18622 h 3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88" h="35339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566C4FB0-5887-4A2B-8721-FC0A9E5967BA}"/>
                </a:ext>
              </a:extLst>
            </p:cNvPr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>
                <a:gd name="connsiteX0" fmla="*/ 29202 w 32187"/>
                <a:gd name="connsiteY0" fmla="*/ 28018 h 43580"/>
                <a:gd name="connsiteX1" fmla="*/ 26535 w 32187"/>
                <a:gd name="connsiteY1" fmla="*/ 30685 h 43580"/>
                <a:gd name="connsiteX2" fmla="*/ 17963 w 32187"/>
                <a:gd name="connsiteY2" fmla="*/ 43163 h 43580"/>
                <a:gd name="connsiteX3" fmla="*/ 13581 w 32187"/>
                <a:gd name="connsiteY3" fmla="*/ 43068 h 43580"/>
                <a:gd name="connsiteX4" fmla="*/ 3485 w 32187"/>
                <a:gd name="connsiteY4" fmla="*/ 39258 h 43580"/>
                <a:gd name="connsiteX5" fmla="*/ 722 w 32187"/>
                <a:gd name="connsiteY5" fmla="*/ 28018 h 43580"/>
                <a:gd name="connsiteX6" fmla="*/ 9105 w 32187"/>
                <a:gd name="connsiteY6" fmla="*/ 16588 h 43580"/>
                <a:gd name="connsiteX7" fmla="*/ 9771 w 32187"/>
                <a:gd name="connsiteY7" fmla="*/ 12016 h 43580"/>
                <a:gd name="connsiteX8" fmla="*/ 24440 w 32187"/>
                <a:gd name="connsiteY8" fmla="*/ 110 h 43580"/>
                <a:gd name="connsiteX9" fmla="*/ 28631 w 32187"/>
                <a:gd name="connsiteY9" fmla="*/ 1158 h 43580"/>
                <a:gd name="connsiteX10" fmla="*/ 27774 w 32187"/>
                <a:gd name="connsiteY10" fmla="*/ 6111 h 43580"/>
                <a:gd name="connsiteX11" fmla="*/ 24535 w 32187"/>
                <a:gd name="connsiteY11" fmla="*/ 19350 h 43580"/>
                <a:gd name="connsiteX12" fmla="*/ 32060 w 32187"/>
                <a:gd name="connsiteY12" fmla="*/ 21827 h 43580"/>
                <a:gd name="connsiteX13" fmla="*/ 29202 w 32187"/>
                <a:gd name="connsiteY13" fmla="*/ 28018 h 4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87" h="4358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DF85A6B7-58C4-4CB6-940F-00DEA498DE6F}"/>
                </a:ext>
              </a:extLst>
            </p:cNvPr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>
                <a:gd name="connsiteX0" fmla="*/ 0 w 30861"/>
                <a:gd name="connsiteY0" fmla="*/ 56207 h 57253"/>
                <a:gd name="connsiteX1" fmla="*/ 1048 w 30861"/>
                <a:gd name="connsiteY1" fmla="*/ 20964 h 57253"/>
                <a:gd name="connsiteX2" fmla="*/ 13811 w 30861"/>
                <a:gd name="connsiteY2" fmla="*/ 105 h 57253"/>
                <a:gd name="connsiteX3" fmla="*/ 30861 w 30861"/>
                <a:gd name="connsiteY3" fmla="*/ 17250 h 57253"/>
                <a:gd name="connsiteX4" fmla="*/ 30194 w 30861"/>
                <a:gd name="connsiteY4" fmla="*/ 18488 h 57253"/>
                <a:gd name="connsiteX5" fmla="*/ 24193 w 30861"/>
                <a:gd name="connsiteY5" fmla="*/ 15345 h 57253"/>
                <a:gd name="connsiteX6" fmla="*/ 22193 w 30861"/>
                <a:gd name="connsiteY6" fmla="*/ 13344 h 57253"/>
                <a:gd name="connsiteX7" fmla="*/ 20479 w 30861"/>
                <a:gd name="connsiteY7" fmla="*/ 10963 h 57253"/>
                <a:gd name="connsiteX8" fmla="*/ 8477 w 30861"/>
                <a:gd name="connsiteY8" fmla="*/ 15726 h 57253"/>
                <a:gd name="connsiteX9" fmla="*/ 6953 w 30861"/>
                <a:gd name="connsiteY9" fmla="*/ 26108 h 57253"/>
                <a:gd name="connsiteX10" fmla="*/ 7049 w 30861"/>
                <a:gd name="connsiteY10" fmla="*/ 43158 h 57253"/>
                <a:gd name="connsiteX11" fmla="*/ 6191 w 30861"/>
                <a:gd name="connsiteY11" fmla="*/ 48301 h 57253"/>
                <a:gd name="connsiteX12" fmla="*/ 2381 w 30861"/>
                <a:gd name="connsiteY12" fmla="*/ 57159 h 57253"/>
                <a:gd name="connsiteX13" fmla="*/ 0 w 30861"/>
                <a:gd name="connsiteY13" fmla="*/ 56207 h 5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" h="57253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585DB374-48C4-4A02-824B-CE8CB81A6D03}"/>
                </a:ext>
              </a:extLst>
            </p:cNvPr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>
                <a:gd name="connsiteX0" fmla="*/ 16538 w 24295"/>
                <a:gd name="connsiteY0" fmla="*/ 66711 h 67746"/>
                <a:gd name="connsiteX1" fmla="*/ 8156 w 24295"/>
                <a:gd name="connsiteY1" fmla="*/ 43946 h 67746"/>
                <a:gd name="connsiteX2" fmla="*/ 536 w 24295"/>
                <a:gd name="connsiteY2" fmla="*/ 3084 h 67746"/>
                <a:gd name="connsiteX3" fmla="*/ 536 w 24295"/>
                <a:gd name="connsiteY3" fmla="*/ 131 h 67746"/>
                <a:gd name="connsiteX4" fmla="*/ 5870 w 24295"/>
                <a:gd name="connsiteY4" fmla="*/ 3275 h 67746"/>
                <a:gd name="connsiteX5" fmla="*/ 12443 w 24295"/>
                <a:gd name="connsiteY5" fmla="*/ 28420 h 67746"/>
                <a:gd name="connsiteX6" fmla="*/ 21587 w 24295"/>
                <a:gd name="connsiteY6" fmla="*/ 55186 h 67746"/>
                <a:gd name="connsiteX7" fmla="*/ 23396 w 24295"/>
                <a:gd name="connsiteY7" fmla="*/ 61377 h 67746"/>
                <a:gd name="connsiteX8" fmla="*/ 23015 w 24295"/>
                <a:gd name="connsiteY8" fmla="*/ 67378 h 67746"/>
                <a:gd name="connsiteX9" fmla="*/ 16538 w 24295"/>
                <a:gd name="connsiteY9" fmla="*/ 66711 h 6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5" h="67746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8EABCE53-FC10-40BF-A8D8-06AE8F97498C}"/>
                </a:ext>
              </a:extLst>
            </p:cNvPr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>
                <a:gd name="connsiteX0" fmla="*/ 0 w 37591"/>
                <a:gd name="connsiteY0" fmla="*/ 10932 h 50142"/>
                <a:gd name="connsiteX1" fmla="*/ 25908 w 37591"/>
                <a:gd name="connsiteY1" fmla="*/ 645 h 50142"/>
                <a:gd name="connsiteX2" fmla="*/ 37433 w 37591"/>
                <a:gd name="connsiteY2" fmla="*/ 9503 h 50142"/>
                <a:gd name="connsiteX3" fmla="*/ 31528 w 37591"/>
                <a:gd name="connsiteY3" fmla="*/ 42174 h 50142"/>
                <a:gd name="connsiteX4" fmla="*/ 30194 w 37591"/>
                <a:gd name="connsiteY4" fmla="*/ 49794 h 50142"/>
                <a:gd name="connsiteX5" fmla="*/ 26194 w 37591"/>
                <a:gd name="connsiteY5" fmla="*/ 48079 h 50142"/>
                <a:gd name="connsiteX6" fmla="*/ 25813 w 37591"/>
                <a:gd name="connsiteY6" fmla="*/ 41507 h 50142"/>
                <a:gd name="connsiteX7" fmla="*/ 27813 w 37591"/>
                <a:gd name="connsiteY7" fmla="*/ 33792 h 50142"/>
                <a:gd name="connsiteX8" fmla="*/ 30194 w 37591"/>
                <a:gd name="connsiteY8" fmla="*/ 28172 h 50142"/>
                <a:gd name="connsiteX9" fmla="*/ 31337 w 37591"/>
                <a:gd name="connsiteY9" fmla="*/ 16837 h 50142"/>
                <a:gd name="connsiteX10" fmla="*/ 30194 w 37591"/>
                <a:gd name="connsiteY10" fmla="*/ 12456 h 50142"/>
                <a:gd name="connsiteX11" fmla="*/ 23336 w 37591"/>
                <a:gd name="connsiteY11" fmla="*/ 8551 h 50142"/>
                <a:gd name="connsiteX12" fmla="*/ 0 w 37591"/>
                <a:gd name="connsiteY12" fmla="*/ 10932 h 5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591" h="50142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3DBF59F2-B197-494C-AC47-B73FCA5C5142}"/>
                </a:ext>
              </a:extLst>
            </p:cNvPr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>
                <a:gd name="connsiteX0" fmla="*/ 18440 w 50790"/>
                <a:gd name="connsiteY0" fmla="*/ 7810 h 20783"/>
                <a:gd name="connsiteX1" fmla="*/ 49206 w 50790"/>
                <a:gd name="connsiteY1" fmla="*/ 0 h 20783"/>
                <a:gd name="connsiteX2" fmla="*/ 50730 w 50790"/>
                <a:gd name="connsiteY2" fmla="*/ 10192 h 20783"/>
                <a:gd name="connsiteX3" fmla="*/ 44920 w 50790"/>
                <a:gd name="connsiteY3" fmla="*/ 12002 h 20783"/>
                <a:gd name="connsiteX4" fmla="*/ 36157 w 50790"/>
                <a:gd name="connsiteY4" fmla="*/ 11049 h 20783"/>
                <a:gd name="connsiteX5" fmla="*/ 27584 w 50790"/>
                <a:gd name="connsiteY5" fmla="*/ 15621 h 20783"/>
                <a:gd name="connsiteX6" fmla="*/ 15392 w 50790"/>
                <a:gd name="connsiteY6" fmla="*/ 18193 h 20783"/>
                <a:gd name="connsiteX7" fmla="*/ 7487 w 50790"/>
                <a:gd name="connsiteY7" fmla="*/ 20479 h 20783"/>
                <a:gd name="connsiteX8" fmla="*/ 3391 w 50790"/>
                <a:gd name="connsiteY8" fmla="*/ 20288 h 20783"/>
                <a:gd name="connsiteX9" fmla="*/ 57 w 50790"/>
                <a:gd name="connsiteY9" fmla="*/ 14383 h 20783"/>
                <a:gd name="connsiteX10" fmla="*/ 914 w 50790"/>
                <a:gd name="connsiteY10" fmla="*/ 12097 h 20783"/>
                <a:gd name="connsiteX11" fmla="*/ 18440 w 50790"/>
                <a:gd name="connsiteY11" fmla="*/ 7810 h 2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90" h="20783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32FBE238-06A3-4F3A-B4E6-CFA76AEB6B5F}"/>
                </a:ext>
              </a:extLst>
            </p:cNvPr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>
                <a:gd name="connsiteX0" fmla="*/ 52037 w 55370"/>
                <a:gd name="connsiteY0" fmla="*/ 23622 h 24376"/>
                <a:gd name="connsiteX1" fmla="*/ 13746 w 55370"/>
                <a:gd name="connsiteY1" fmla="*/ 22193 h 24376"/>
                <a:gd name="connsiteX2" fmla="*/ 30 w 55370"/>
                <a:gd name="connsiteY2" fmla="*/ 12763 h 24376"/>
                <a:gd name="connsiteX3" fmla="*/ 10889 w 55370"/>
                <a:gd name="connsiteY3" fmla="*/ 0 h 24376"/>
                <a:gd name="connsiteX4" fmla="*/ 12032 w 55370"/>
                <a:gd name="connsiteY4" fmla="*/ 857 h 24376"/>
                <a:gd name="connsiteX5" fmla="*/ 7745 w 55370"/>
                <a:gd name="connsiteY5" fmla="*/ 9334 h 24376"/>
                <a:gd name="connsiteX6" fmla="*/ 6983 w 55370"/>
                <a:gd name="connsiteY6" fmla="*/ 11811 h 24376"/>
                <a:gd name="connsiteX7" fmla="*/ 19747 w 55370"/>
                <a:gd name="connsiteY7" fmla="*/ 16573 h 24376"/>
                <a:gd name="connsiteX8" fmla="*/ 43083 w 55370"/>
                <a:gd name="connsiteY8" fmla="*/ 17907 h 24376"/>
                <a:gd name="connsiteX9" fmla="*/ 55370 w 55370"/>
                <a:gd name="connsiteY9" fmla="*/ 23050 h 24376"/>
                <a:gd name="connsiteX10" fmla="*/ 52037 w 55370"/>
                <a:gd name="connsiteY10" fmla="*/ 23622 h 2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0" h="24376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EE3A4D84-9FAB-4CE5-A0E3-D6F26850DAA2}"/>
                </a:ext>
              </a:extLst>
            </p:cNvPr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>
                <a:gd name="connsiteX0" fmla="*/ 0 w 46864"/>
                <a:gd name="connsiteY0" fmla="*/ 20935 h 23328"/>
                <a:gd name="connsiteX1" fmla="*/ 40958 w 46864"/>
                <a:gd name="connsiteY1" fmla="*/ 742 h 23328"/>
                <a:gd name="connsiteX2" fmla="*/ 45911 w 46864"/>
                <a:gd name="connsiteY2" fmla="*/ 171 h 23328"/>
                <a:gd name="connsiteX3" fmla="*/ 45244 w 46864"/>
                <a:gd name="connsiteY3" fmla="*/ 6267 h 23328"/>
                <a:gd name="connsiteX4" fmla="*/ 39719 w 46864"/>
                <a:gd name="connsiteY4" fmla="*/ 9505 h 23328"/>
                <a:gd name="connsiteX5" fmla="*/ 25622 w 46864"/>
                <a:gd name="connsiteY5" fmla="*/ 13696 h 23328"/>
                <a:gd name="connsiteX6" fmla="*/ 5334 w 46864"/>
                <a:gd name="connsiteY6" fmla="*/ 23316 h 23328"/>
                <a:gd name="connsiteX7" fmla="*/ 762 w 46864"/>
                <a:gd name="connsiteY7" fmla="*/ 21697 h 23328"/>
                <a:gd name="connsiteX8" fmla="*/ 0 w 46864"/>
                <a:gd name="connsiteY8" fmla="*/ 20935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4" h="23328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533D07C1-AF3C-4205-8499-D5FA8AE62646}"/>
                </a:ext>
              </a:extLst>
            </p:cNvPr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>
                <a:gd name="connsiteX0" fmla="*/ 0 w 43338"/>
                <a:gd name="connsiteY0" fmla="*/ 6858 h 11318"/>
                <a:gd name="connsiteX1" fmla="*/ 43339 w 43338"/>
                <a:gd name="connsiteY1" fmla="*/ 0 h 11318"/>
                <a:gd name="connsiteX2" fmla="*/ 21622 w 43338"/>
                <a:gd name="connsiteY2" fmla="*/ 11239 h 11318"/>
                <a:gd name="connsiteX3" fmla="*/ 0 w 43338"/>
                <a:gd name="connsiteY3" fmla="*/ 6858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" h="11318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8C0059B5-9F20-48FC-807C-BF43A6614186}"/>
                </a:ext>
              </a:extLst>
            </p:cNvPr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>
                <a:gd name="connsiteX0" fmla="*/ 28289 w 28384"/>
                <a:gd name="connsiteY0" fmla="*/ 3620 h 24955"/>
                <a:gd name="connsiteX1" fmla="*/ 28384 w 28384"/>
                <a:gd name="connsiteY1" fmla="*/ 5620 h 24955"/>
                <a:gd name="connsiteX2" fmla="*/ 11144 w 28384"/>
                <a:gd name="connsiteY2" fmla="*/ 17812 h 24955"/>
                <a:gd name="connsiteX3" fmla="*/ 5429 w 28384"/>
                <a:gd name="connsiteY3" fmla="*/ 24194 h 24955"/>
                <a:gd name="connsiteX4" fmla="*/ 2477 w 28384"/>
                <a:gd name="connsiteY4" fmla="*/ 24765 h 24955"/>
                <a:gd name="connsiteX5" fmla="*/ 0 w 28384"/>
                <a:gd name="connsiteY5" fmla="*/ 20765 h 24955"/>
                <a:gd name="connsiteX6" fmla="*/ 17621 w 28384"/>
                <a:gd name="connsiteY6" fmla="*/ 2667 h 24955"/>
                <a:gd name="connsiteX7" fmla="*/ 23432 w 28384"/>
                <a:gd name="connsiteY7" fmla="*/ 0 h 24955"/>
                <a:gd name="connsiteX8" fmla="*/ 28289 w 28384"/>
                <a:gd name="connsiteY8" fmla="*/ 3620 h 2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84" h="24955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54E3FCA5-F5C9-4CD4-904E-813EAC3A8219}"/>
                </a:ext>
              </a:extLst>
            </p:cNvPr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>
                <a:gd name="connsiteX0" fmla="*/ 10478 w 19240"/>
                <a:gd name="connsiteY0" fmla="*/ 11430 h 30098"/>
                <a:gd name="connsiteX1" fmla="*/ 19241 w 19240"/>
                <a:gd name="connsiteY1" fmla="*/ 0 h 30098"/>
                <a:gd name="connsiteX2" fmla="*/ 6191 w 19240"/>
                <a:gd name="connsiteY2" fmla="*/ 30099 h 30098"/>
                <a:gd name="connsiteX3" fmla="*/ 762 w 19240"/>
                <a:gd name="connsiteY3" fmla="*/ 27813 h 30098"/>
                <a:gd name="connsiteX4" fmla="*/ 191 w 19240"/>
                <a:gd name="connsiteY4" fmla="*/ 23432 h 30098"/>
                <a:gd name="connsiteX5" fmla="*/ 2476 w 19240"/>
                <a:gd name="connsiteY5" fmla="*/ 19622 h 30098"/>
                <a:gd name="connsiteX6" fmla="*/ 10478 w 19240"/>
                <a:gd name="connsiteY6" fmla="*/ 11430 h 3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" h="30098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8AD4C814-7818-4D29-8821-7E500D397950}"/>
                </a:ext>
              </a:extLst>
            </p:cNvPr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>
                <a:gd name="connsiteX0" fmla="*/ 7151 w 19545"/>
                <a:gd name="connsiteY0" fmla="*/ 0 h 13592"/>
                <a:gd name="connsiteX1" fmla="*/ 10008 w 19545"/>
                <a:gd name="connsiteY1" fmla="*/ 2191 h 13592"/>
                <a:gd name="connsiteX2" fmla="*/ 18962 w 19545"/>
                <a:gd name="connsiteY2" fmla="*/ 8954 h 13592"/>
                <a:gd name="connsiteX3" fmla="*/ 19057 w 19545"/>
                <a:gd name="connsiteY3" fmla="*/ 11906 h 13592"/>
                <a:gd name="connsiteX4" fmla="*/ 11342 w 19545"/>
                <a:gd name="connsiteY4" fmla="*/ 13240 h 13592"/>
                <a:gd name="connsiteX5" fmla="*/ 3150 w 19545"/>
                <a:gd name="connsiteY5" fmla="*/ 9811 h 13592"/>
                <a:gd name="connsiteX6" fmla="*/ 7151 w 19545"/>
                <a:gd name="connsiteY6" fmla="*/ 0 h 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45" h="13592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106EF762-6C91-4E74-90E2-924638B00764}"/>
                </a:ext>
              </a:extLst>
            </p:cNvPr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>
                <a:gd name="connsiteX0" fmla="*/ 0 w 27908"/>
                <a:gd name="connsiteY0" fmla="*/ 5771 h 10628"/>
                <a:gd name="connsiteX1" fmla="*/ 3048 w 27908"/>
                <a:gd name="connsiteY1" fmla="*/ 5199 h 10628"/>
                <a:gd name="connsiteX2" fmla="*/ 12192 w 27908"/>
                <a:gd name="connsiteY2" fmla="*/ 151 h 10628"/>
                <a:gd name="connsiteX3" fmla="*/ 21717 w 27908"/>
                <a:gd name="connsiteY3" fmla="*/ 913 h 10628"/>
                <a:gd name="connsiteX4" fmla="*/ 27908 w 27908"/>
                <a:gd name="connsiteY4" fmla="*/ 7866 h 10628"/>
                <a:gd name="connsiteX5" fmla="*/ 27622 w 27908"/>
                <a:gd name="connsiteY5" fmla="*/ 10628 h 10628"/>
                <a:gd name="connsiteX6" fmla="*/ 0 w 27908"/>
                <a:gd name="connsiteY6" fmla="*/ 5771 h 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08" h="10628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DB637461-A3CD-4CD2-8A65-2D95916AE8CB}"/>
                </a:ext>
              </a:extLst>
            </p:cNvPr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>
                <a:gd name="connsiteX0" fmla="*/ 1379 w 21762"/>
                <a:gd name="connsiteY0" fmla="*/ 0 h 18044"/>
                <a:gd name="connsiteX1" fmla="*/ 21763 w 21762"/>
                <a:gd name="connsiteY1" fmla="*/ 16478 h 18044"/>
                <a:gd name="connsiteX2" fmla="*/ 10238 w 21762"/>
                <a:gd name="connsiteY2" fmla="*/ 15240 h 18044"/>
                <a:gd name="connsiteX3" fmla="*/ 7571 w 21762"/>
                <a:gd name="connsiteY3" fmla="*/ 13811 h 18044"/>
                <a:gd name="connsiteX4" fmla="*/ 2618 w 21762"/>
                <a:gd name="connsiteY4" fmla="*/ 10478 h 18044"/>
                <a:gd name="connsiteX5" fmla="*/ 1094 w 21762"/>
                <a:gd name="connsiteY5" fmla="*/ 7906 h 18044"/>
                <a:gd name="connsiteX6" fmla="*/ 617 w 21762"/>
                <a:gd name="connsiteY6" fmla="*/ 762 h 18044"/>
                <a:gd name="connsiteX7" fmla="*/ 1379 w 21762"/>
                <a:gd name="connsiteY7" fmla="*/ 0 h 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2" h="18044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767EC3AD-44F2-4191-B457-1D382DC98879}"/>
                </a:ext>
              </a:extLst>
            </p:cNvPr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>
                <a:gd name="connsiteX0" fmla="*/ 2861 w 18482"/>
                <a:gd name="connsiteY0" fmla="*/ 2572 h 13906"/>
                <a:gd name="connsiteX1" fmla="*/ 3052 w 18482"/>
                <a:gd name="connsiteY1" fmla="*/ 0 h 13906"/>
                <a:gd name="connsiteX2" fmla="*/ 18482 w 18482"/>
                <a:gd name="connsiteY2" fmla="*/ 13907 h 13906"/>
                <a:gd name="connsiteX3" fmla="*/ 12100 w 18482"/>
                <a:gd name="connsiteY3" fmla="*/ 11621 h 13906"/>
                <a:gd name="connsiteX4" fmla="*/ 4 w 18482"/>
                <a:gd name="connsiteY4" fmla="*/ 5905 h 13906"/>
                <a:gd name="connsiteX5" fmla="*/ 2861 w 18482"/>
                <a:gd name="connsiteY5" fmla="*/ 2572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2" h="13906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6A88ACCC-B197-4321-BA89-7500FCEA7288}"/>
                </a:ext>
              </a:extLst>
            </p:cNvPr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>
                <a:gd name="connsiteX0" fmla="*/ 9144 w 13929"/>
                <a:gd name="connsiteY0" fmla="*/ 5100 h 13283"/>
                <a:gd name="connsiteX1" fmla="*/ 13907 w 13929"/>
                <a:gd name="connsiteY1" fmla="*/ 7767 h 13283"/>
                <a:gd name="connsiteX2" fmla="*/ 13145 w 13929"/>
                <a:gd name="connsiteY2" fmla="*/ 9577 h 13283"/>
                <a:gd name="connsiteX3" fmla="*/ 2286 w 13929"/>
                <a:gd name="connsiteY3" fmla="*/ 9767 h 13283"/>
                <a:gd name="connsiteX4" fmla="*/ 0 w 13929"/>
                <a:gd name="connsiteY4" fmla="*/ 5195 h 13283"/>
                <a:gd name="connsiteX5" fmla="*/ 9144 w 13929"/>
                <a:gd name="connsiteY5" fmla="*/ 5100 h 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29" h="13283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CB46B91A-E422-4905-9457-7CF5E7CAB43F}"/>
                </a:ext>
              </a:extLst>
            </p:cNvPr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>
                <a:gd name="connsiteX0" fmla="*/ 5334 w 21883"/>
                <a:gd name="connsiteY0" fmla="*/ 9811 h 10340"/>
                <a:gd name="connsiteX1" fmla="*/ 0 w 21883"/>
                <a:gd name="connsiteY1" fmla="*/ 9525 h 10340"/>
                <a:gd name="connsiteX2" fmla="*/ 20669 w 21883"/>
                <a:gd name="connsiteY2" fmla="*/ 0 h 10340"/>
                <a:gd name="connsiteX3" fmla="*/ 21526 w 21883"/>
                <a:gd name="connsiteY3" fmla="*/ 762 h 10340"/>
                <a:gd name="connsiteX4" fmla="*/ 21526 w 21883"/>
                <a:gd name="connsiteY4" fmla="*/ 4001 h 10340"/>
                <a:gd name="connsiteX5" fmla="*/ 5334 w 21883"/>
                <a:gd name="connsiteY5" fmla="*/ 9811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83" h="1034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21528390-CD80-49F0-A02F-84A7F1F3C801}"/>
                </a:ext>
              </a:extLst>
            </p:cNvPr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>
                <a:gd name="connsiteX0" fmla="*/ 7048 w 17907"/>
                <a:gd name="connsiteY0" fmla="*/ 192 h 5058"/>
                <a:gd name="connsiteX1" fmla="*/ 17907 w 17907"/>
                <a:gd name="connsiteY1" fmla="*/ 1 h 5058"/>
                <a:gd name="connsiteX2" fmla="*/ 0 w 17907"/>
                <a:gd name="connsiteY2" fmla="*/ 192 h 5058"/>
                <a:gd name="connsiteX3" fmla="*/ 7048 w 17907"/>
                <a:gd name="connsiteY3" fmla="*/ 192 h 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" h="5058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DCD96F86-34A6-4F04-869B-AA753AC4019B}"/>
                </a:ext>
              </a:extLst>
            </p:cNvPr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>
                <a:gd name="connsiteX0" fmla="*/ 1224 w 15320"/>
                <a:gd name="connsiteY0" fmla="*/ 0 h 10454"/>
                <a:gd name="connsiteX1" fmla="*/ 13035 w 15320"/>
                <a:gd name="connsiteY1" fmla="*/ 4382 h 10454"/>
                <a:gd name="connsiteX2" fmla="*/ 15321 w 15320"/>
                <a:gd name="connsiteY2" fmla="*/ 6477 h 10454"/>
                <a:gd name="connsiteX3" fmla="*/ 14749 w 15320"/>
                <a:gd name="connsiteY3" fmla="*/ 7049 h 10454"/>
                <a:gd name="connsiteX4" fmla="*/ 12654 w 15320"/>
                <a:gd name="connsiteY4" fmla="*/ 9144 h 10454"/>
                <a:gd name="connsiteX5" fmla="*/ 5510 w 15320"/>
                <a:gd name="connsiteY5" fmla="*/ 9620 h 10454"/>
                <a:gd name="connsiteX6" fmla="*/ 176 w 15320"/>
                <a:gd name="connsiteY6" fmla="*/ 4286 h 10454"/>
                <a:gd name="connsiteX7" fmla="*/ 1224 w 15320"/>
                <a:gd name="connsiteY7" fmla="*/ 0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20" h="10454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CB3AE5D4-9033-4E70-863C-405D2F408EBB}"/>
                </a:ext>
              </a:extLst>
            </p:cNvPr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>
                <a:gd name="connsiteX0" fmla="*/ 4477 w 6858"/>
                <a:gd name="connsiteY0" fmla="*/ 164 h 9022"/>
                <a:gd name="connsiteX1" fmla="*/ 6858 w 6858"/>
                <a:gd name="connsiteY1" fmla="*/ 259 h 9022"/>
                <a:gd name="connsiteX2" fmla="*/ 0 w 6858"/>
                <a:gd name="connsiteY2" fmla="*/ 9022 h 9022"/>
                <a:gd name="connsiteX3" fmla="*/ 2286 w 6858"/>
                <a:gd name="connsiteY3" fmla="*/ 2545 h 9022"/>
                <a:gd name="connsiteX4" fmla="*/ 4477 w 6858"/>
                <a:gd name="connsiteY4" fmla="*/ 164 h 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" h="9022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F274F043-F5E1-4A1E-A6B9-3FABE2A5E6A7}"/>
                </a:ext>
              </a:extLst>
            </p:cNvPr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>
                <a:gd name="connsiteX0" fmla="*/ 25378 w 36807"/>
                <a:gd name="connsiteY0" fmla="*/ 348 h 33462"/>
                <a:gd name="connsiteX1" fmla="*/ 36808 w 36807"/>
                <a:gd name="connsiteY1" fmla="*/ 7206 h 33462"/>
                <a:gd name="connsiteX2" fmla="*/ 34522 w 36807"/>
                <a:gd name="connsiteY2" fmla="*/ 11778 h 33462"/>
                <a:gd name="connsiteX3" fmla="*/ 27664 w 36807"/>
                <a:gd name="connsiteY3" fmla="*/ 11778 h 33462"/>
                <a:gd name="connsiteX4" fmla="*/ 22901 w 36807"/>
                <a:gd name="connsiteY4" fmla="*/ 4635 h 33462"/>
                <a:gd name="connsiteX5" fmla="*/ 14710 w 36807"/>
                <a:gd name="connsiteY5" fmla="*/ 26256 h 33462"/>
                <a:gd name="connsiteX6" fmla="*/ 4804 w 36807"/>
                <a:gd name="connsiteY6" fmla="*/ 32448 h 33462"/>
                <a:gd name="connsiteX7" fmla="*/ 232 w 36807"/>
                <a:gd name="connsiteY7" fmla="*/ 30161 h 33462"/>
                <a:gd name="connsiteX8" fmla="*/ 2994 w 36807"/>
                <a:gd name="connsiteY8" fmla="*/ 25494 h 33462"/>
                <a:gd name="connsiteX9" fmla="*/ 6137 w 36807"/>
                <a:gd name="connsiteY9" fmla="*/ 16255 h 33462"/>
                <a:gd name="connsiteX10" fmla="*/ 10805 w 36807"/>
                <a:gd name="connsiteY10" fmla="*/ 6825 h 33462"/>
                <a:gd name="connsiteX11" fmla="*/ 16329 w 36807"/>
                <a:gd name="connsiteY11" fmla="*/ 1491 h 33462"/>
                <a:gd name="connsiteX12" fmla="*/ 25378 w 36807"/>
                <a:gd name="connsiteY12" fmla="*/ 348 h 3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7" h="33462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DF54FEB-8B01-4EDE-85D5-C767FF70787F}"/>
                </a:ext>
              </a:extLst>
            </p:cNvPr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>
                <a:gd name="connsiteX0" fmla="*/ 22765 w 22764"/>
                <a:gd name="connsiteY0" fmla="*/ 104 h 11318"/>
                <a:gd name="connsiteX1" fmla="*/ 0 w 22764"/>
                <a:gd name="connsiteY1" fmla="*/ 10963 h 11318"/>
                <a:gd name="connsiteX2" fmla="*/ 22765 w 22764"/>
                <a:gd name="connsiteY2" fmla="*/ 104 h 11318"/>
                <a:gd name="connsiteX3" fmla="*/ 22765 w 22764"/>
                <a:gd name="connsiteY3" fmla="*/ 104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" h="11318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60355785-8EB8-4789-A25C-D533E660FAB0}"/>
                </a:ext>
              </a:extLst>
            </p:cNvPr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>
                <a:gd name="connsiteX0" fmla="*/ 0 w 12304"/>
                <a:gd name="connsiteY0" fmla="*/ 3978 h 8472"/>
                <a:gd name="connsiteX1" fmla="*/ 6858 w 12304"/>
                <a:gd name="connsiteY1" fmla="*/ 3978 h 8472"/>
                <a:gd name="connsiteX2" fmla="*/ 12287 w 12304"/>
                <a:gd name="connsiteY2" fmla="*/ 5978 h 8472"/>
                <a:gd name="connsiteX3" fmla="*/ 7334 w 12304"/>
                <a:gd name="connsiteY3" fmla="*/ 8169 h 8472"/>
                <a:gd name="connsiteX4" fmla="*/ 0 w 12304"/>
                <a:gd name="connsiteY4" fmla="*/ 3978 h 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4" h="8472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15B51C13-6054-4CD0-9689-C877CB33B478}"/>
                </a:ext>
              </a:extLst>
            </p:cNvPr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>
                <a:gd name="connsiteX0" fmla="*/ 8334 w 8334"/>
                <a:gd name="connsiteY0" fmla="*/ 2732 h 6024"/>
                <a:gd name="connsiteX1" fmla="*/ 5858 w 8334"/>
                <a:gd name="connsiteY1" fmla="*/ 5971 h 6024"/>
                <a:gd name="connsiteX2" fmla="*/ 143 w 8334"/>
                <a:gd name="connsiteY2" fmla="*/ 3209 h 6024"/>
                <a:gd name="connsiteX3" fmla="*/ 2714 w 8334"/>
                <a:gd name="connsiteY3" fmla="*/ 256 h 6024"/>
                <a:gd name="connsiteX4" fmla="*/ 8334 w 8334"/>
                <a:gd name="connsiteY4" fmla="*/ 2732 h 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" h="6024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986321F7-F4A6-4FFC-BC23-5DE437248C18}"/>
                </a:ext>
              </a:extLst>
            </p:cNvPr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>
                <a:gd name="connsiteX0" fmla="*/ 72369 w 74261"/>
                <a:gd name="connsiteY0" fmla="*/ 15376 h 54142"/>
                <a:gd name="connsiteX1" fmla="*/ 70083 w 74261"/>
                <a:gd name="connsiteY1" fmla="*/ 26806 h 54142"/>
                <a:gd name="connsiteX2" fmla="*/ 48366 w 74261"/>
                <a:gd name="connsiteY2" fmla="*/ 25282 h 54142"/>
                <a:gd name="connsiteX3" fmla="*/ 48747 w 74261"/>
                <a:gd name="connsiteY3" fmla="*/ 25472 h 54142"/>
                <a:gd name="connsiteX4" fmla="*/ 49128 w 74261"/>
                <a:gd name="connsiteY4" fmla="*/ 24520 h 54142"/>
                <a:gd name="connsiteX5" fmla="*/ 60939 w 74261"/>
                <a:gd name="connsiteY5" fmla="*/ 31282 h 54142"/>
                <a:gd name="connsiteX6" fmla="*/ 42651 w 74261"/>
                <a:gd name="connsiteY6" fmla="*/ 49570 h 54142"/>
                <a:gd name="connsiteX7" fmla="*/ 35793 w 74261"/>
                <a:gd name="connsiteY7" fmla="*/ 54142 h 54142"/>
                <a:gd name="connsiteX8" fmla="*/ 38555 w 74261"/>
                <a:gd name="connsiteY8" fmla="*/ 35759 h 54142"/>
                <a:gd name="connsiteX9" fmla="*/ 22077 w 74261"/>
                <a:gd name="connsiteY9" fmla="*/ 44998 h 54142"/>
                <a:gd name="connsiteX10" fmla="*/ 15029 w 74261"/>
                <a:gd name="connsiteY10" fmla="*/ 48046 h 54142"/>
                <a:gd name="connsiteX11" fmla="*/ 6932 w 74261"/>
                <a:gd name="connsiteY11" fmla="*/ 45570 h 54142"/>
                <a:gd name="connsiteX12" fmla="*/ 10076 w 74261"/>
                <a:gd name="connsiteY12" fmla="*/ 38331 h 54142"/>
                <a:gd name="connsiteX13" fmla="*/ 16267 w 74261"/>
                <a:gd name="connsiteY13" fmla="*/ 32330 h 54142"/>
                <a:gd name="connsiteX14" fmla="*/ 2075 w 74261"/>
                <a:gd name="connsiteY14" fmla="*/ 40045 h 54142"/>
                <a:gd name="connsiteX15" fmla="*/ 360 w 74261"/>
                <a:gd name="connsiteY15" fmla="*/ 29663 h 54142"/>
                <a:gd name="connsiteX16" fmla="*/ 1122 w 74261"/>
                <a:gd name="connsiteY16" fmla="*/ 26615 h 54142"/>
                <a:gd name="connsiteX17" fmla="*/ 6170 w 74261"/>
                <a:gd name="connsiteY17" fmla="*/ 18233 h 54142"/>
                <a:gd name="connsiteX18" fmla="*/ 5599 w 74261"/>
                <a:gd name="connsiteY18" fmla="*/ 12518 h 54142"/>
                <a:gd name="connsiteX19" fmla="*/ 10742 w 74261"/>
                <a:gd name="connsiteY19" fmla="*/ 9756 h 54142"/>
                <a:gd name="connsiteX20" fmla="*/ 15886 w 74261"/>
                <a:gd name="connsiteY20" fmla="*/ 12994 h 54142"/>
                <a:gd name="connsiteX21" fmla="*/ 23792 w 74261"/>
                <a:gd name="connsiteY21" fmla="*/ 18805 h 54142"/>
                <a:gd name="connsiteX22" fmla="*/ 25697 w 74261"/>
                <a:gd name="connsiteY22" fmla="*/ 25091 h 54142"/>
                <a:gd name="connsiteX23" fmla="*/ 29030 w 74261"/>
                <a:gd name="connsiteY23" fmla="*/ 26234 h 54142"/>
                <a:gd name="connsiteX24" fmla="*/ 28078 w 74261"/>
                <a:gd name="connsiteY24" fmla="*/ 22329 h 54142"/>
                <a:gd name="connsiteX25" fmla="*/ 28173 w 74261"/>
                <a:gd name="connsiteY25" fmla="*/ 19376 h 54142"/>
                <a:gd name="connsiteX26" fmla="*/ 37222 w 74261"/>
                <a:gd name="connsiteY26" fmla="*/ 9565 h 54142"/>
                <a:gd name="connsiteX27" fmla="*/ 38746 w 74261"/>
                <a:gd name="connsiteY27" fmla="*/ 7184 h 54142"/>
                <a:gd name="connsiteX28" fmla="*/ 47033 w 74261"/>
                <a:gd name="connsiteY28" fmla="*/ 4231 h 54142"/>
                <a:gd name="connsiteX29" fmla="*/ 58653 w 74261"/>
                <a:gd name="connsiteY29" fmla="*/ 40 h 54142"/>
                <a:gd name="connsiteX30" fmla="*/ 66273 w 74261"/>
                <a:gd name="connsiteY30" fmla="*/ 4612 h 54142"/>
                <a:gd name="connsiteX31" fmla="*/ 72369 w 74261"/>
                <a:gd name="connsiteY31" fmla="*/ 15376 h 5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4261" h="54142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B8835E86-5C0F-4031-B0BC-8CEE2BF41AC5}"/>
                </a:ext>
              </a:extLst>
            </p:cNvPr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>
                <a:gd name="connsiteX0" fmla="*/ 9049 w 30384"/>
                <a:gd name="connsiteY0" fmla="*/ 0 h 44897"/>
                <a:gd name="connsiteX1" fmla="*/ 10382 w 30384"/>
                <a:gd name="connsiteY1" fmla="*/ 9906 h 44897"/>
                <a:gd name="connsiteX2" fmla="*/ 30385 w 30384"/>
                <a:gd name="connsiteY2" fmla="*/ 5143 h 44897"/>
                <a:gd name="connsiteX3" fmla="*/ 15526 w 30384"/>
                <a:gd name="connsiteY3" fmla="*/ 15240 h 44897"/>
                <a:gd name="connsiteX4" fmla="*/ 29527 w 30384"/>
                <a:gd name="connsiteY4" fmla="*/ 15907 h 44897"/>
                <a:gd name="connsiteX5" fmla="*/ 29527 w 30384"/>
                <a:gd name="connsiteY5" fmla="*/ 20479 h 44897"/>
                <a:gd name="connsiteX6" fmla="*/ 20383 w 30384"/>
                <a:gd name="connsiteY6" fmla="*/ 31909 h 44897"/>
                <a:gd name="connsiteX7" fmla="*/ 22670 w 30384"/>
                <a:gd name="connsiteY7" fmla="*/ 41053 h 44897"/>
                <a:gd name="connsiteX8" fmla="*/ 17050 w 30384"/>
                <a:gd name="connsiteY8" fmla="*/ 44863 h 44897"/>
                <a:gd name="connsiteX9" fmla="*/ 6667 w 30384"/>
                <a:gd name="connsiteY9" fmla="*/ 27337 h 44897"/>
                <a:gd name="connsiteX10" fmla="*/ 0 w 30384"/>
                <a:gd name="connsiteY10" fmla="*/ 4477 h 44897"/>
                <a:gd name="connsiteX11" fmla="*/ 2191 w 30384"/>
                <a:gd name="connsiteY11" fmla="*/ 2572 h 44897"/>
                <a:gd name="connsiteX12" fmla="*/ 9049 w 30384"/>
                <a:gd name="connsiteY12" fmla="*/ 0 h 4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" h="44897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1D7D7F54-7C38-4070-8DBD-D5DD08DBC96A}"/>
                </a:ext>
              </a:extLst>
            </p:cNvPr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>
                <a:gd name="connsiteX0" fmla="*/ 273 w 17254"/>
                <a:gd name="connsiteY0" fmla="*/ 2713 h 16428"/>
                <a:gd name="connsiteX1" fmla="*/ 7131 w 17254"/>
                <a:gd name="connsiteY1" fmla="*/ 427 h 16428"/>
                <a:gd name="connsiteX2" fmla="*/ 16275 w 17254"/>
                <a:gd name="connsiteY2" fmla="*/ 4999 h 16428"/>
                <a:gd name="connsiteX3" fmla="*/ 13989 w 17254"/>
                <a:gd name="connsiteY3" fmla="*/ 14143 h 16428"/>
                <a:gd name="connsiteX4" fmla="*/ 11703 w 17254"/>
                <a:gd name="connsiteY4" fmla="*/ 16429 h 16428"/>
                <a:gd name="connsiteX5" fmla="*/ 3130 w 17254"/>
                <a:gd name="connsiteY5" fmla="*/ 10618 h 16428"/>
                <a:gd name="connsiteX6" fmla="*/ 273 w 17254"/>
                <a:gd name="connsiteY6" fmla="*/ 2713 h 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4" h="16428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DD39B985-ED21-494C-974D-9347E5193923}"/>
                </a:ext>
              </a:extLst>
            </p:cNvPr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>
                <a:gd name="connsiteX0" fmla="*/ 2519 w 11725"/>
                <a:gd name="connsiteY0" fmla="*/ 11430 h 11429"/>
                <a:gd name="connsiteX1" fmla="*/ 4233 w 11725"/>
                <a:gd name="connsiteY1" fmla="*/ 2477 h 11429"/>
                <a:gd name="connsiteX2" fmla="*/ 11568 w 11725"/>
                <a:gd name="connsiteY2" fmla="*/ 0 h 11429"/>
                <a:gd name="connsiteX3" fmla="*/ 2519 w 11725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" h="11429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C0DEC117-3633-4335-B434-5D38499B247B}"/>
                </a:ext>
              </a:extLst>
            </p:cNvPr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>
                <a:gd name="connsiteX0" fmla="*/ 0 w 8953"/>
                <a:gd name="connsiteY0" fmla="*/ 4572 h 5622"/>
                <a:gd name="connsiteX1" fmla="*/ 6858 w 8953"/>
                <a:gd name="connsiteY1" fmla="*/ 0 h 5622"/>
                <a:gd name="connsiteX2" fmla="*/ 8954 w 8953"/>
                <a:gd name="connsiteY2" fmla="*/ 2191 h 5622"/>
                <a:gd name="connsiteX3" fmla="*/ 6763 w 8953"/>
                <a:gd name="connsiteY3" fmla="*/ 4572 h 5622"/>
                <a:gd name="connsiteX4" fmla="*/ 0 w 8953"/>
                <a:gd name="connsiteY4" fmla="*/ 4572 h 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" h="5622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DCFDA33C-A4B7-4EBD-ABFD-D70EEE2316C0}"/>
                </a:ext>
              </a:extLst>
            </p:cNvPr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>
                <a:gd name="connsiteX0" fmla="*/ 1561 w 8419"/>
                <a:gd name="connsiteY0" fmla="*/ 9144 h 9143"/>
                <a:gd name="connsiteX1" fmla="*/ 3847 w 8419"/>
                <a:gd name="connsiteY1" fmla="*/ 0 h 9143"/>
                <a:gd name="connsiteX2" fmla="*/ 8419 w 8419"/>
                <a:gd name="connsiteY2" fmla="*/ 0 h 9143"/>
                <a:gd name="connsiteX3" fmla="*/ 1561 w 8419"/>
                <a:gd name="connsiteY3" fmla="*/ 9144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" h="9143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0823617D-7AEE-4E67-82C4-8527722EF54F}"/>
                </a:ext>
              </a:extLst>
            </p:cNvPr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>
                <a:gd name="connsiteX0" fmla="*/ 1179 w 47627"/>
                <a:gd name="connsiteY0" fmla="*/ 17196 h 49866"/>
                <a:gd name="connsiteX1" fmla="*/ 1179 w 47627"/>
                <a:gd name="connsiteY1" fmla="*/ 14910 h 49866"/>
                <a:gd name="connsiteX2" fmla="*/ 7370 w 47627"/>
                <a:gd name="connsiteY2" fmla="*/ 6528 h 49866"/>
                <a:gd name="connsiteX3" fmla="*/ 14514 w 47627"/>
                <a:gd name="connsiteY3" fmla="*/ 4242 h 49866"/>
                <a:gd name="connsiteX4" fmla="*/ 21181 w 47627"/>
                <a:gd name="connsiteY4" fmla="*/ 2813 h 49866"/>
                <a:gd name="connsiteX5" fmla="*/ 27849 w 47627"/>
                <a:gd name="connsiteY5" fmla="*/ 337 h 49866"/>
                <a:gd name="connsiteX6" fmla="*/ 29468 w 47627"/>
                <a:gd name="connsiteY6" fmla="*/ 7100 h 49866"/>
                <a:gd name="connsiteX7" fmla="*/ 22324 w 47627"/>
                <a:gd name="connsiteY7" fmla="*/ 16910 h 49866"/>
                <a:gd name="connsiteX8" fmla="*/ 32992 w 47627"/>
                <a:gd name="connsiteY8" fmla="*/ 9767 h 49866"/>
                <a:gd name="connsiteX9" fmla="*/ 38041 w 47627"/>
                <a:gd name="connsiteY9" fmla="*/ 15291 h 49866"/>
                <a:gd name="connsiteX10" fmla="*/ 47089 w 47627"/>
                <a:gd name="connsiteY10" fmla="*/ 28626 h 49866"/>
                <a:gd name="connsiteX11" fmla="*/ 39469 w 47627"/>
                <a:gd name="connsiteY11" fmla="*/ 36151 h 49866"/>
                <a:gd name="connsiteX12" fmla="*/ 35755 w 47627"/>
                <a:gd name="connsiteY12" fmla="*/ 38818 h 49866"/>
                <a:gd name="connsiteX13" fmla="*/ 31278 w 47627"/>
                <a:gd name="connsiteY13" fmla="*/ 39199 h 49866"/>
                <a:gd name="connsiteX14" fmla="*/ 26230 w 47627"/>
                <a:gd name="connsiteY14" fmla="*/ 36437 h 49866"/>
                <a:gd name="connsiteX15" fmla="*/ 20324 w 47627"/>
                <a:gd name="connsiteY15" fmla="*/ 38246 h 49866"/>
                <a:gd name="connsiteX16" fmla="*/ 19943 w 47627"/>
                <a:gd name="connsiteY16" fmla="*/ 45485 h 49866"/>
                <a:gd name="connsiteX17" fmla="*/ 4894 w 47627"/>
                <a:gd name="connsiteY17" fmla="*/ 42818 h 49866"/>
                <a:gd name="connsiteX18" fmla="*/ 322 w 47627"/>
                <a:gd name="connsiteY18" fmla="*/ 28912 h 49866"/>
                <a:gd name="connsiteX19" fmla="*/ 1179 w 47627"/>
                <a:gd name="connsiteY19" fmla="*/ 17196 h 4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7" h="49866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5BDDD833-48C6-4061-8ED2-64A396352681}"/>
                </a:ext>
              </a:extLst>
            </p:cNvPr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>
                <a:gd name="connsiteX0" fmla="*/ 19372 w 19842"/>
                <a:gd name="connsiteY0" fmla="*/ 376 h 17521"/>
                <a:gd name="connsiteX1" fmla="*/ 19467 w 19842"/>
                <a:gd name="connsiteY1" fmla="*/ 2662 h 17521"/>
                <a:gd name="connsiteX2" fmla="*/ 4037 w 19842"/>
                <a:gd name="connsiteY2" fmla="*/ 17521 h 17521"/>
                <a:gd name="connsiteX3" fmla="*/ 1274 w 19842"/>
                <a:gd name="connsiteY3" fmla="*/ 14092 h 17521"/>
                <a:gd name="connsiteX4" fmla="*/ 3560 w 19842"/>
                <a:gd name="connsiteY4" fmla="*/ 4853 h 17521"/>
                <a:gd name="connsiteX5" fmla="*/ 19372 w 19842"/>
                <a:gd name="connsiteY5" fmla="*/ 376 h 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2" h="17521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E3A0506-924A-4CF8-B331-1B277BA52BFE}"/>
                </a:ext>
              </a:extLst>
            </p:cNvPr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>
                <a:gd name="connsiteX0" fmla="*/ 0 w 25241"/>
                <a:gd name="connsiteY0" fmla="*/ 13716 h 19392"/>
                <a:gd name="connsiteX1" fmla="*/ 16002 w 25241"/>
                <a:gd name="connsiteY1" fmla="*/ 0 h 19392"/>
                <a:gd name="connsiteX2" fmla="*/ 18288 w 25241"/>
                <a:gd name="connsiteY2" fmla="*/ 95 h 19392"/>
                <a:gd name="connsiteX3" fmla="*/ 25146 w 25241"/>
                <a:gd name="connsiteY3" fmla="*/ 11430 h 19392"/>
                <a:gd name="connsiteX4" fmla="*/ 25241 w 25241"/>
                <a:gd name="connsiteY4" fmla="*/ 13716 h 19392"/>
                <a:gd name="connsiteX5" fmla="*/ 14954 w 25241"/>
                <a:gd name="connsiteY5" fmla="*/ 19145 h 19392"/>
                <a:gd name="connsiteX6" fmla="*/ 12002 w 25241"/>
                <a:gd name="connsiteY6" fmla="*/ 19336 h 19392"/>
                <a:gd name="connsiteX7" fmla="*/ 9239 w 25241"/>
                <a:gd name="connsiteY7" fmla="*/ 18383 h 19392"/>
                <a:gd name="connsiteX8" fmla="*/ 0 w 25241"/>
                <a:gd name="connsiteY8" fmla="*/ 13716 h 1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41" h="19392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AA4D419B-CA47-4EBA-89D8-E96FD0D30271}"/>
                </a:ext>
              </a:extLst>
            </p:cNvPr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>
                <a:gd name="connsiteX0" fmla="*/ 4594 w 16023"/>
                <a:gd name="connsiteY0" fmla="*/ 2286 h 20478"/>
                <a:gd name="connsiteX1" fmla="*/ 16024 w 16023"/>
                <a:gd name="connsiteY1" fmla="*/ 4572 h 20478"/>
                <a:gd name="connsiteX2" fmla="*/ 9166 w 16023"/>
                <a:gd name="connsiteY2" fmla="*/ 13716 h 20478"/>
                <a:gd name="connsiteX3" fmla="*/ 2308 w 16023"/>
                <a:gd name="connsiteY3" fmla="*/ 20479 h 20478"/>
                <a:gd name="connsiteX4" fmla="*/ 2308 w 16023"/>
                <a:gd name="connsiteY4" fmla="*/ 0 h 20478"/>
                <a:gd name="connsiteX5" fmla="*/ 4594 w 16023"/>
                <a:gd name="connsiteY5" fmla="*/ 2286 h 2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3" h="20478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88900BEB-17FA-407D-8D8F-E11408CF4280}"/>
                </a:ext>
              </a:extLst>
            </p:cNvPr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>
                <a:gd name="connsiteX0" fmla="*/ 17135 w 17135"/>
                <a:gd name="connsiteY0" fmla="*/ 6122 h 10853"/>
                <a:gd name="connsiteX1" fmla="*/ 1133 w 17135"/>
                <a:gd name="connsiteY1" fmla="*/ 10694 h 10853"/>
                <a:gd name="connsiteX2" fmla="*/ 7515 w 17135"/>
                <a:gd name="connsiteY2" fmla="*/ 1074 h 10853"/>
                <a:gd name="connsiteX3" fmla="*/ 17135 w 17135"/>
                <a:gd name="connsiteY3" fmla="*/ 6122 h 1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5" h="10853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78C40008-62DE-4B42-9352-DFBB9043F5E5}"/>
                </a:ext>
              </a:extLst>
            </p:cNvPr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>
                <a:gd name="connsiteX0" fmla="*/ 8348 w 8347"/>
                <a:gd name="connsiteY0" fmla="*/ 11335 h 11334"/>
                <a:gd name="connsiteX1" fmla="*/ 1490 w 8347"/>
                <a:gd name="connsiteY1" fmla="*/ 0 h 11334"/>
                <a:gd name="connsiteX2" fmla="*/ 5871 w 8347"/>
                <a:gd name="connsiteY2" fmla="*/ 4572 h 11334"/>
                <a:gd name="connsiteX3" fmla="*/ 8348 w 8347"/>
                <a:gd name="connsiteY3" fmla="*/ 11335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11334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A628C35B-76BC-4EA6-A98D-CAAC4B184A28}"/>
                </a:ext>
              </a:extLst>
            </p:cNvPr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>
                <a:gd name="connsiteX0" fmla="*/ 4572 w 7743"/>
                <a:gd name="connsiteY0" fmla="*/ 0 h 12358"/>
                <a:gd name="connsiteX1" fmla="*/ 4572 w 7743"/>
                <a:gd name="connsiteY1" fmla="*/ 11430 h 12358"/>
                <a:gd name="connsiteX2" fmla="*/ 0 w 7743"/>
                <a:gd name="connsiteY2" fmla="*/ 11430 h 12358"/>
                <a:gd name="connsiteX3" fmla="*/ 286 w 7743"/>
                <a:gd name="connsiteY3" fmla="*/ 9335 h 12358"/>
                <a:gd name="connsiteX4" fmla="*/ 4572 w 7743"/>
                <a:gd name="connsiteY4" fmla="*/ 0 h 1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3" h="12358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FEE45D0C-C07F-45DD-A850-C8267BDFF45A}"/>
                </a:ext>
              </a:extLst>
            </p:cNvPr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>
                <a:gd name="connsiteX0" fmla="*/ 28004 w 45261"/>
                <a:gd name="connsiteY0" fmla="*/ 0 h 43433"/>
                <a:gd name="connsiteX1" fmla="*/ 41719 w 45261"/>
                <a:gd name="connsiteY1" fmla="*/ 2286 h 43433"/>
                <a:gd name="connsiteX2" fmla="*/ 44577 w 45261"/>
                <a:gd name="connsiteY2" fmla="*/ 2381 h 43433"/>
                <a:gd name="connsiteX3" fmla="*/ 45244 w 45261"/>
                <a:gd name="connsiteY3" fmla="*/ 5525 h 43433"/>
                <a:gd name="connsiteX4" fmla="*/ 38481 w 45261"/>
                <a:gd name="connsiteY4" fmla="*/ 11811 h 43433"/>
                <a:gd name="connsiteX5" fmla="*/ 38005 w 45261"/>
                <a:gd name="connsiteY5" fmla="*/ 18669 h 43433"/>
                <a:gd name="connsiteX6" fmla="*/ 41815 w 45261"/>
                <a:gd name="connsiteY6" fmla="*/ 22955 h 43433"/>
                <a:gd name="connsiteX7" fmla="*/ 44101 w 45261"/>
                <a:gd name="connsiteY7" fmla="*/ 27432 h 43433"/>
                <a:gd name="connsiteX8" fmla="*/ 39053 w 45261"/>
                <a:gd name="connsiteY8" fmla="*/ 33623 h 43433"/>
                <a:gd name="connsiteX9" fmla="*/ 33147 w 45261"/>
                <a:gd name="connsiteY9" fmla="*/ 38672 h 43433"/>
                <a:gd name="connsiteX10" fmla="*/ 30385 w 45261"/>
                <a:gd name="connsiteY10" fmla="*/ 43434 h 43433"/>
                <a:gd name="connsiteX11" fmla="*/ 29337 w 45261"/>
                <a:gd name="connsiteY11" fmla="*/ 43434 h 43433"/>
                <a:gd name="connsiteX12" fmla="*/ 28289 w 45261"/>
                <a:gd name="connsiteY12" fmla="*/ 43434 h 43433"/>
                <a:gd name="connsiteX13" fmla="*/ 25813 w 45261"/>
                <a:gd name="connsiteY13" fmla="*/ 38862 h 43433"/>
                <a:gd name="connsiteX14" fmla="*/ 18860 w 45261"/>
                <a:gd name="connsiteY14" fmla="*/ 34100 h 43433"/>
                <a:gd name="connsiteX15" fmla="*/ 16192 w 45261"/>
                <a:gd name="connsiteY15" fmla="*/ 29432 h 43433"/>
                <a:gd name="connsiteX16" fmla="*/ 15621 w 45261"/>
                <a:gd name="connsiteY16" fmla="*/ 26765 h 43433"/>
                <a:gd name="connsiteX17" fmla="*/ 7906 w 45261"/>
                <a:gd name="connsiteY17" fmla="*/ 30575 h 43433"/>
                <a:gd name="connsiteX18" fmla="*/ 4858 w 45261"/>
                <a:gd name="connsiteY18" fmla="*/ 30480 h 43433"/>
                <a:gd name="connsiteX19" fmla="*/ 0 w 45261"/>
                <a:gd name="connsiteY19" fmla="*/ 18193 h 43433"/>
                <a:gd name="connsiteX20" fmla="*/ 9620 w 45261"/>
                <a:gd name="connsiteY20" fmla="*/ 15431 h 43433"/>
                <a:gd name="connsiteX21" fmla="*/ 20193 w 45261"/>
                <a:gd name="connsiteY21" fmla="*/ 7715 h 43433"/>
                <a:gd name="connsiteX22" fmla="*/ 20669 w 45261"/>
                <a:gd name="connsiteY22" fmla="*/ 4858 h 43433"/>
                <a:gd name="connsiteX23" fmla="*/ 28004 w 45261"/>
                <a:gd name="connsiteY23" fmla="*/ 0 h 4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261" h="43433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4ED53395-CBE8-4FA2-98FE-AB143097066E}"/>
                </a:ext>
              </a:extLst>
            </p:cNvPr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>
                <a:gd name="connsiteX0" fmla="*/ 9374 w 13974"/>
                <a:gd name="connsiteY0" fmla="*/ 16002 h 29760"/>
                <a:gd name="connsiteX1" fmla="*/ 13946 w 13974"/>
                <a:gd name="connsiteY1" fmla="*/ 22860 h 29760"/>
                <a:gd name="connsiteX2" fmla="*/ 9374 w 13974"/>
                <a:gd name="connsiteY2" fmla="*/ 29718 h 29760"/>
                <a:gd name="connsiteX3" fmla="*/ 230 w 13974"/>
                <a:gd name="connsiteY3" fmla="*/ 0 h 29760"/>
                <a:gd name="connsiteX4" fmla="*/ 9374 w 13974"/>
                <a:gd name="connsiteY4" fmla="*/ 16002 h 2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4" h="2976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D823A45C-7359-40AD-A567-F9416BDD83F9}"/>
                </a:ext>
              </a:extLst>
            </p:cNvPr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>
                <a:gd name="connsiteX0" fmla="*/ 0 w 11429"/>
                <a:gd name="connsiteY0" fmla="*/ 6858 h 11430"/>
                <a:gd name="connsiteX1" fmla="*/ 4572 w 11429"/>
                <a:gd name="connsiteY1" fmla="*/ 0 h 11430"/>
                <a:gd name="connsiteX2" fmla="*/ 11430 w 11429"/>
                <a:gd name="connsiteY2" fmla="*/ 6858 h 11430"/>
                <a:gd name="connsiteX3" fmla="*/ 11430 w 11429"/>
                <a:gd name="connsiteY3" fmla="*/ 11430 h 11430"/>
                <a:gd name="connsiteX4" fmla="*/ 2286 w 11429"/>
                <a:gd name="connsiteY4" fmla="*/ 11430 h 11430"/>
                <a:gd name="connsiteX5" fmla="*/ 0 w 11429"/>
                <a:gd name="connsiteY5" fmla="*/ 6858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9" h="1143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9F2F4C29-062F-4ABC-8881-C4BC8B9BDD9C}"/>
                </a:ext>
              </a:extLst>
            </p:cNvPr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>
                <a:gd name="connsiteX0" fmla="*/ 23908 w 24136"/>
                <a:gd name="connsiteY0" fmla="*/ 0 h 18127"/>
                <a:gd name="connsiteX1" fmla="*/ 21717 w 24136"/>
                <a:gd name="connsiteY1" fmla="*/ 13621 h 18127"/>
                <a:gd name="connsiteX2" fmla="*/ 953 w 24136"/>
                <a:gd name="connsiteY2" fmla="*/ 12764 h 18127"/>
                <a:gd name="connsiteX3" fmla="*/ 0 w 24136"/>
                <a:gd name="connsiteY3" fmla="*/ 9430 h 18127"/>
                <a:gd name="connsiteX4" fmla="*/ 8954 w 24136"/>
                <a:gd name="connsiteY4" fmla="*/ 190 h 18127"/>
                <a:gd name="connsiteX5" fmla="*/ 23908 w 24136"/>
                <a:gd name="connsiteY5" fmla="*/ 0 h 1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6" h="18127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2D57DE72-CC20-422A-8141-A4184BF5C710}"/>
                </a:ext>
              </a:extLst>
            </p:cNvPr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>
                <a:gd name="connsiteX0" fmla="*/ 23581 w 24315"/>
                <a:gd name="connsiteY0" fmla="*/ 10943 h 25115"/>
                <a:gd name="connsiteX1" fmla="*/ 21581 w 24315"/>
                <a:gd name="connsiteY1" fmla="*/ 20087 h 25115"/>
                <a:gd name="connsiteX2" fmla="*/ 10055 w 24315"/>
                <a:gd name="connsiteY2" fmla="*/ 24945 h 25115"/>
                <a:gd name="connsiteX3" fmla="*/ 721 w 24315"/>
                <a:gd name="connsiteY3" fmla="*/ 22564 h 25115"/>
                <a:gd name="connsiteX4" fmla="*/ 3007 w 24315"/>
                <a:gd name="connsiteY4" fmla="*/ 16372 h 25115"/>
                <a:gd name="connsiteX5" fmla="*/ 9484 w 24315"/>
                <a:gd name="connsiteY5" fmla="*/ 3514 h 25115"/>
                <a:gd name="connsiteX6" fmla="*/ 10627 w 24315"/>
                <a:gd name="connsiteY6" fmla="*/ 847 h 25115"/>
                <a:gd name="connsiteX7" fmla="*/ 22343 w 24315"/>
                <a:gd name="connsiteY7" fmla="*/ 847 h 25115"/>
                <a:gd name="connsiteX8" fmla="*/ 23867 w 24315"/>
                <a:gd name="connsiteY8" fmla="*/ 4085 h 25115"/>
                <a:gd name="connsiteX9" fmla="*/ 23581 w 24315"/>
                <a:gd name="connsiteY9" fmla="*/ 10943 h 2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15" h="25115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FE550BCB-1B1F-4C4B-BE70-2E568AA36DE6}"/>
                </a:ext>
              </a:extLst>
            </p:cNvPr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>
                <a:gd name="connsiteX0" fmla="*/ 10192 w 30765"/>
                <a:gd name="connsiteY0" fmla="*/ 1259 h 15623"/>
                <a:gd name="connsiteX1" fmla="*/ 30766 w 30765"/>
                <a:gd name="connsiteY1" fmla="*/ 3545 h 15623"/>
                <a:gd name="connsiteX2" fmla="*/ 28384 w 30765"/>
                <a:gd name="connsiteY2" fmla="*/ 8117 h 15623"/>
                <a:gd name="connsiteX3" fmla="*/ 24479 w 30765"/>
                <a:gd name="connsiteY3" fmla="*/ 10308 h 15623"/>
                <a:gd name="connsiteX4" fmla="*/ 12383 w 30765"/>
                <a:gd name="connsiteY4" fmla="*/ 12689 h 15623"/>
                <a:gd name="connsiteX5" fmla="*/ 12383 w 30765"/>
                <a:gd name="connsiteY5" fmla="*/ 12689 h 15623"/>
                <a:gd name="connsiteX6" fmla="*/ 0 w 30765"/>
                <a:gd name="connsiteY6" fmla="*/ 6212 h 15623"/>
                <a:gd name="connsiteX7" fmla="*/ 2286 w 30765"/>
                <a:gd name="connsiteY7" fmla="*/ 1735 h 15623"/>
                <a:gd name="connsiteX8" fmla="*/ 10192 w 30765"/>
                <a:gd name="connsiteY8" fmla="*/ 1259 h 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5" h="15623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0AB4A357-E861-44B0-A626-B9DF5429838A}"/>
                </a:ext>
              </a:extLst>
            </p:cNvPr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>
                <a:gd name="connsiteX0" fmla="*/ 14146 w 14145"/>
                <a:gd name="connsiteY0" fmla="*/ 3117 h 6621"/>
                <a:gd name="connsiteX1" fmla="*/ 525 w 14145"/>
                <a:gd name="connsiteY1" fmla="*/ 5308 h 6621"/>
                <a:gd name="connsiteX2" fmla="*/ 2335 w 14145"/>
                <a:gd name="connsiteY2" fmla="*/ 260 h 6621"/>
                <a:gd name="connsiteX3" fmla="*/ 5097 w 14145"/>
                <a:gd name="connsiteY3" fmla="*/ 736 h 6621"/>
                <a:gd name="connsiteX4" fmla="*/ 11955 w 14145"/>
                <a:gd name="connsiteY4" fmla="*/ 736 h 6621"/>
                <a:gd name="connsiteX5" fmla="*/ 14146 w 14145"/>
                <a:gd name="connsiteY5" fmla="*/ 3117 h 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45" h="6621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B7AFD9ED-C490-426A-85C2-CF3CFA9C30E6}"/>
                </a:ext>
              </a:extLst>
            </p:cNvPr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>
                <a:gd name="connsiteX0" fmla="*/ 2562 w 7166"/>
                <a:gd name="connsiteY0" fmla="*/ 0 h 6858"/>
                <a:gd name="connsiteX1" fmla="*/ 7134 w 7166"/>
                <a:gd name="connsiteY1" fmla="*/ 0 h 6858"/>
                <a:gd name="connsiteX2" fmla="*/ 4943 w 7166"/>
                <a:gd name="connsiteY2" fmla="*/ 6858 h 6858"/>
                <a:gd name="connsiteX3" fmla="*/ 2562 w 7166"/>
                <a:gd name="connsiteY3" fmla="*/ 4572 h 6858"/>
                <a:gd name="connsiteX4" fmla="*/ 85 w 7166"/>
                <a:gd name="connsiteY4" fmla="*/ 4001 h 6858"/>
                <a:gd name="connsiteX5" fmla="*/ 2562 w 7166"/>
                <a:gd name="connsiteY5" fmla="*/ 0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6" h="6858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65E62BD8-843A-4DBD-A64E-272220E84B88}"/>
                </a:ext>
              </a:extLst>
            </p:cNvPr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>
                <a:gd name="connsiteX0" fmla="*/ 17131 w 18147"/>
                <a:gd name="connsiteY0" fmla="*/ 11313 h 13599"/>
                <a:gd name="connsiteX1" fmla="*/ 10273 w 18147"/>
                <a:gd name="connsiteY1" fmla="*/ 13599 h 13599"/>
                <a:gd name="connsiteX2" fmla="*/ 1701 w 18147"/>
                <a:gd name="connsiteY2" fmla="*/ 9980 h 13599"/>
                <a:gd name="connsiteX3" fmla="*/ 1129 w 18147"/>
                <a:gd name="connsiteY3" fmla="*/ 4455 h 13599"/>
                <a:gd name="connsiteX4" fmla="*/ 14845 w 18147"/>
                <a:gd name="connsiteY4" fmla="*/ 2169 h 13599"/>
                <a:gd name="connsiteX5" fmla="*/ 17131 w 18147"/>
                <a:gd name="connsiteY5" fmla="*/ 9027 h 13599"/>
                <a:gd name="connsiteX6" fmla="*/ 17131 w 18147"/>
                <a:gd name="connsiteY6" fmla="*/ 11313 h 1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7" h="13599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88F0C1B1-6708-47E8-9AC6-EDFCE49884A5}"/>
                </a:ext>
              </a:extLst>
            </p:cNvPr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>
                <a:gd name="connsiteX0" fmla="*/ 12040 w 15918"/>
                <a:gd name="connsiteY0" fmla="*/ 1098 h 14689"/>
                <a:gd name="connsiteX1" fmla="*/ 14326 w 15918"/>
                <a:gd name="connsiteY1" fmla="*/ 5670 h 14689"/>
                <a:gd name="connsiteX2" fmla="*/ 15088 w 15918"/>
                <a:gd name="connsiteY2" fmla="*/ 12528 h 14689"/>
                <a:gd name="connsiteX3" fmla="*/ 6516 w 15918"/>
                <a:gd name="connsiteY3" fmla="*/ 14243 h 14689"/>
                <a:gd name="connsiteX4" fmla="*/ 134 w 15918"/>
                <a:gd name="connsiteY4" fmla="*/ 8528 h 14689"/>
                <a:gd name="connsiteX5" fmla="*/ 5182 w 15918"/>
                <a:gd name="connsiteY5" fmla="*/ 3289 h 14689"/>
                <a:gd name="connsiteX6" fmla="*/ 12040 w 15918"/>
                <a:gd name="connsiteY6" fmla="*/ 1098 h 1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8" h="14689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E545E554-B80D-45ED-84FF-2C222A8127A1}"/>
                </a:ext>
              </a:extLst>
            </p:cNvPr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>
                <a:gd name="connsiteX0" fmla="*/ 2286 w 13716"/>
                <a:gd name="connsiteY0" fmla="*/ 13716 h 13716"/>
                <a:gd name="connsiteX1" fmla="*/ 0 w 13716"/>
                <a:gd name="connsiteY1" fmla="*/ 6858 h 13716"/>
                <a:gd name="connsiteX2" fmla="*/ 6858 w 13716"/>
                <a:gd name="connsiteY2" fmla="*/ 0 h 13716"/>
                <a:gd name="connsiteX3" fmla="*/ 13716 w 13716"/>
                <a:gd name="connsiteY3" fmla="*/ 2286 h 13716"/>
                <a:gd name="connsiteX4" fmla="*/ 11430 w 13716"/>
                <a:gd name="connsiteY4" fmla="*/ 6858 h 13716"/>
                <a:gd name="connsiteX5" fmla="*/ 2286 w 13716"/>
                <a:gd name="connsiteY5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" h="13716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5FB841E1-95A7-47C6-B327-4BEDAAD39F0A}"/>
                </a:ext>
              </a:extLst>
            </p:cNvPr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>
                <a:gd name="connsiteX0" fmla="*/ 3523 w 9037"/>
                <a:gd name="connsiteY0" fmla="*/ 0 h 10288"/>
                <a:gd name="connsiteX1" fmla="*/ 5714 w 9037"/>
                <a:gd name="connsiteY1" fmla="*/ 95 h 10288"/>
                <a:gd name="connsiteX2" fmla="*/ 8095 w 9037"/>
                <a:gd name="connsiteY2" fmla="*/ 6763 h 10288"/>
                <a:gd name="connsiteX3" fmla="*/ 951 w 9037"/>
                <a:gd name="connsiteY3" fmla="*/ 9430 h 10288"/>
                <a:gd name="connsiteX4" fmla="*/ 3523 w 9037"/>
                <a:gd name="connsiteY4" fmla="*/ 0 h 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7" h="10288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3D5800EA-FC66-44C3-BF7D-2C6CBCED4445}"/>
                </a:ext>
              </a:extLst>
            </p:cNvPr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>
                <a:gd name="connsiteX0" fmla="*/ 906 w 12335"/>
                <a:gd name="connsiteY0" fmla="*/ 2286 h 7825"/>
                <a:gd name="connsiteX1" fmla="*/ 7764 w 12335"/>
                <a:gd name="connsiteY1" fmla="*/ 0 h 7825"/>
                <a:gd name="connsiteX2" fmla="*/ 12336 w 12335"/>
                <a:gd name="connsiteY2" fmla="*/ 0 h 7825"/>
                <a:gd name="connsiteX3" fmla="*/ 7764 w 12335"/>
                <a:gd name="connsiteY3" fmla="*/ 4572 h 7825"/>
                <a:gd name="connsiteX4" fmla="*/ 1382 w 12335"/>
                <a:gd name="connsiteY4" fmla="*/ 7144 h 7825"/>
                <a:gd name="connsiteX5" fmla="*/ 906 w 12335"/>
                <a:gd name="connsiteY5" fmla="*/ 2286 h 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5" h="7825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BE7FC410-1331-46BD-89CD-7A7348449FB1}"/>
                </a:ext>
              </a:extLst>
            </p:cNvPr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>
                <a:gd name="connsiteX0" fmla="*/ 6858 w 9143"/>
                <a:gd name="connsiteY0" fmla="*/ 2318 h 3224"/>
                <a:gd name="connsiteX1" fmla="*/ 0 w 9143"/>
                <a:gd name="connsiteY1" fmla="*/ 32 h 3224"/>
                <a:gd name="connsiteX2" fmla="*/ 9144 w 9143"/>
                <a:gd name="connsiteY2" fmla="*/ 2318 h 3224"/>
                <a:gd name="connsiteX3" fmla="*/ 6858 w 9143"/>
                <a:gd name="connsiteY3" fmla="*/ 2318 h 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3" h="3224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62F69AA5-AECD-4B3A-B704-57EB4A3405AB}"/>
                </a:ext>
              </a:extLst>
            </p:cNvPr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>
                <a:gd name="connsiteX0" fmla="*/ 54864 w 59531"/>
                <a:gd name="connsiteY0" fmla="*/ 25106 h 31733"/>
                <a:gd name="connsiteX1" fmla="*/ 57150 w 59531"/>
                <a:gd name="connsiteY1" fmla="*/ 25106 h 31733"/>
                <a:gd name="connsiteX2" fmla="*/ 59531 w 59531"/>
                <a:gd name="connsiteY2" fmla="*/ 27392 h 31733"/>
                <a:gd name="connsiteX3" fmla="*/ 50578 w 59531"/>
                <a:gd name="connsiteY3" fmla="*/ 31488 h 31733"/>
                <a:gd name="connsiteX4" fmla="*/ 30575 w 59531"/>
                <a:gd name="connsiteY4" fmla="*/ 29678 h 31733"/>
                <a:gd name="connsiteX5" fmla="*/ 11430 w 59531"/>
                <a:gd name="connsiteY5" fmla="*/ 27392 h 31733"/>
                <a:gd name="connsiteX6" fmla="*/ 0 w 59531"/>
                <a:gd name="connsiteY6" fmla="*/ 18248 h 31733"/>
                <a:gd name="connsiteX7" fmla="*/ 0 w 59531"/>
                <a:gd name="connsiteY7" fmla="*/ 18248 h 31733"/>
                <a:gd name="connsiteX8" fmla="*/ 11430 w 59531"/>
                <a:gd name="connsiteY8" fmla="*/ 9199 h 31733"/>
                <a:gd name="connsiteX9" fmla="*/ 32004 w 59531"/>
                <a:gd name="connsiteY9" fmla="*/ 55 h 31733"/>
                <a:gd name="connsiteX10" fmla="*/ 33242 w 59531"/>
                <a:gd name="connsiteY10" fmla="*/ 2627 h 31733"/>
                <a:gd name="connsiteX11" fmla="*/ 30004 w 59531"/>
                <a:gd name="connsiteY11" fmla="*/ 7580 h 31733"/>
                <a:gd name="connsiteX12" fmla="*/ 24575 w 59531"/>
                <a:gd name="connsiteY12" fmla="*/ 12057 h 31733"/>
                <a:gd name="connsiteX13" fmla="*/ 23622 w 59531"/>
                <a:gd name="connsiteY13" fmla="*/ 16629 h 31733"/>
                <a:gd name="connsiteX14" fmla="*/ 33814 w 59531"/>
                <a:gd name="connsiteY14" fmla="*/ 14819 h 31733"/>
                <a:gd name="connsiteX15" fmla="*/ 38195 w 59531"/>
                <a:gd name="connsiteY15" fmla="*/ 14628 h 31733"/>
                <a:gd name="connsiteX16" fmla="*/ 49530 w 59531"/>
                <a:gd name="connsiteY16" fmla="*/ 19867 h 31733"/>
                <a:gd name="connsiteX17" fmla="*/ 54864 w 59531"/>
                <a:gd name="connsiteY17" fmla="*/ 25106 h 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31" h="31733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F6D23DE9-A7A8-4EC2-BF53-37C8F2C7F2FC}"/>
                </a:ext>
              </a:extLst>
            </p:cNvPr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>
                <a:gd name="connsiteX0" fmla="*/ 123 w 11552"/>
                <a:gd name="connsiteY0" fmla="*/ 0 h 9144"/>
                <a:gd name="connsiteX1" fmla="*/ 11553 w 11552"/>
                <a:gd name="connsiteY1" fmla="*/ 9144 h 9144"/>
                <a:gd name="connsiteX2" fmla="*/ 123 w 11552"/>
                <a:gd name="connsiteY2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52" h="9144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BEADE89A-488D-402C-A0B9-B1B4EAFA5BBF}"/>
                </a:ext>
              </a:extLst>
            </p:cNvPr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>
                <a:gd name="connsiteX0" fmla="*/ 11430 w 11429"/>
                <a:gd name="connsiteY0" fmla="*/ 0 h 9144"/>
                <a:gd name="connsiteX1" fmla="*/ 0 w 11429"/>
                <a:gd name="connsiteY1" fmla="*/ 9144 h 9144"/>
                <a:gd name="connsiteX2" fmla="*/ 7049 w 11429"/>
                <a:gd name="connsiteY2" fmla="*/ 191 h 9144"/>
                <a:gd name="connsiteX3" fmla="*/ 11430 w 11429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9" h="9144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D7180AC3-B316-435A-A445-00C75E010658}"/>
                </a:ext>
              </a:extLst>
            </p:cNvPr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>
                <a:gd name="connsiteX0" fmla="*/ 28355 w 31722"/>
                <a:gd name="connsiteY0" fmla="*/ 13716 h 20573"/>
                <a:gd name="connsiteX1" fmla="*/ 21497 w 31722"/>
                <a:gd name="connsiteY1" fmla="*/ 20574 h 20573"/>
                <a:gd name="connsiteX2" fmla="*/ 6257 w 31722"/>
                <a:gd name="connsiteY2" fmla="*/ 18574 h 20573"/>
                <a:gd name="connsiteX3" fmla="*/ 1018 w 31722"/>
                <a:gd name="connsiteY3" fmla="*/ 11430 h 20573"/>
                <a:gd name="connsiteX4" fmla="*/ 3304 w 31722"/>
                <a:gd name="connsiteY4" fmla="*/ 6858 h 20573"/>
                <a:gd name="connsiteX5" fmla="*/ 19306 w 31722"/>
                <a:gd name="connsiteY5" fmla="*/ 0 h 20573"/>
                <a:gd name="connsiteX6" fmla="*/ 23783 w 31722"/>
                <a:gd name="connsiteY6" fmla="*/ 0 h 20573"/>
                <a:gd name="connsiteX7" fmla="*/ 28355 w 31722"/>
                <a:gd name="connsiteY7" fmla="*/ 13716 h 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2" h="20573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B0B4A5F1-6F70-4AC3-8BA2-BD6A8BDCF7EA}"/>
                </a:ext>
              </a:extLst>
            </p:cNvPr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>
                <a:gd name="connsiteX0" fmla="*/ 7525 w 28004"/>
                <a:gd name="connsiteY0" fmla="*/ 0 h 20574"/>
                <a:gd name="connsiteX1" fmla="*/ 17050 w 28004"/>
                <a:gd name="connsiteY1" fmla="*/ 4858 h 20574"/>
                <a:gd name="connsiteX2" fmla="*/ 28004 w 28004"/>
                <a:gd name="connsiteY2" fmla="*/ 9144 h 20574"/>
                <a:gd name="connsiteX3" fmla="*/ 28004 w 28004"/>
                <a:gd name="connsiteY3" fmla="*/ 9144 h 20574"/>
                <a:gd name="connsiteX4" fmla="*/ 16574 w 28004"/>
                <a:gd name="connsiteY4" fmla="*/ 20574 h 20574"/>
                <a:gd name="connsiteX5" fmla="*/ 7430 w 28004"/>
                <a:gd name="connsiteY5" fmla="*/ 20574 h 20574"/>
                <a:gd name="connsiteX6" fmla="*/ 2096 w 28004"/>
                <a:gd name="connsiteY6" fmla="*/ 15621 h 20574"/>
                <a:gd name="connsiteX7" fmla="*/ 0 w 28004"/>
                <a:gd name="connsiteY7" fmla="*/ 5524 h 20574"/>
                <a:gd name="connsiteX8" fmla="*/ 2953 w 28004"/>
                <a:gd name="connsiteY8" fmla="*/ 2286 h 20574"/>
                <a:gd name="connsiteX9" fmla="*/ 7525 w 28004"/>
                <a:gd name="connsiteY9" fmla="*/ 0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04" h="20574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D5EF6DEF-8D80-4BCE-9B16-BF870E46A177}"/>
                </a:ext>
              </a:extLst>
            </p:cNvPr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>
                <a:gd name="connsiteX0" fmla="*/ 13716 w 13716"/>
                <a:gd name="connsiteY0" fmla="*/ 917 h 10568"/>
                <a:gd name="connsiteX1" fmla="*/ 11430 w 13716"/>
                <a:gd name="connsiteY1" fmla="*/ 3203 h 10568"/>
                <a:gd name="connsiteX2" fmla="*/ 0 w 13716"/>
                <a:gd name="connsiteY2" fmla="*/ 7775 h 10568"/>
                <a:gd name="connsiteX3" fmla="*/ 0 w 13716"/>
                <a:gd name="connsiteY3" fmla="*/ 5489 h 10568"/>
                <a:gd name="connsiteX4" fmla="*/ 13716 w 13716"/>
                <a:gd name="connsiteY4" fmla="*/ 917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" h="10568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01628AC3-2661-4E71-B119-749348B36FEF}"/>
                </a:ext>
              </a:extLst>
            </p:cNvPr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>
                <a:gd name="connsiteX0" fmla="*/ 0 w 22764"/>
                <a:gd name="connsiteY0" fmla="*/ 7655 h 12131"/>
                <a:gd name="connsiteX1" fmla="*/ 14002 w 22764"/>
                <a:gd name="connsiteY1" fmla="*/ 2607 h 12131"/>
                <a:gd name="connsiteX2" fmla="*/ 22765 w 22764"/>
                <a:gd name="connsiteY2" fmla="*/ 7560 h 12131"/>
                <a:gd name="connsiteX3" fmla="*/ 18193 w 22764"/>
                <a:gd name="connsiteY3" fmla="*/ 9846 h 12131"/>
                <a:gd name="connsiteX4" fmla="*/ 13621 w 22764"/>
                <a:gd name="connsiteY4" fmla="*/ 12132 h 12131"/>
                <a:gd name="connsiteX5" fmla="*/ 2191 w 22764"/>
                <a:gd name="connsiteY5" fmla="*/ 7560 h 12131"/>
                <a:gd name="connsiteX6" fmla="*/ 0 w 22764"/>
                <a:gd name="connsiteY6" fmla="*/ 7655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4" h="12131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CEE3F58C-D257-4902-A1C2-7673F310BE27}"/>
                </a:ext>
              </a:extLst>
            </p:cNvPr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>
                <a:gd name="connsiteX0" fmla="*/ 6900 w 25619"/>
                <a:gd name="connsiteY0" fmla="*/ 3853 h 15283"/>
                <a:gd name="connsiteX1" fmla="*/ 20616 w 25619"/>
                <a:gd name="connsiteY1" fmla="*/ 1567 h 15283"/>
                <a:gd name="connsiteX2" fmla="*/ 25188 w 25619"/>
                <a:gd name="connsiteY2" fmla="*/ 3853 h 15283"/>
                <a:gd name="connsiteX3" fmla="*/ 22902 w 25619"/>
                <a:gd name="connsiteY3" fmla="*/ 8425 h 15283"/>
                <a:gd name="connsiteX4" fmla="*/ 18330 w 25619"/>
                <a:gd name="connsiteY4" fmla="*/ 12997 h 15283"/>
                <a:gd name="connsiteX5" fmla="*/ 6900 w 25619"/>
                <a:gd name="connsiteY5" fmla="*/ 12997 h 15283"/>
                <a:gd name="connsiteX6" fmla="*/ 42 w 25619"/>
                <a:gd name="connsiteY6" fmla="*/ 8425 h 15283"/>
                <a:gd name="connsiteX7" fmla="*/ 6900 w 25619"/>
                <a:gd name="connsiteY7" fmla="*/ 3853 h 1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9" h="15283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B108E397-D158-42B6-A2D5-039985EEBD21}"/>
                </a:ext>
              </a:extLst>
            </p:cNvPr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>
                <a:gd name="connsiteX0" fmla="*/ 0 w 11334"/>
                <a:gd name="connsiteY0" fmla="*/ 4572 h 4645"/>
                <a:gd name="connsiteX1" fmla="*/ 2286 w 11334"/>
                <a:gd name="connsiteY1" fmla="*/ 0 h 4645"/>
                <a:gd name="connsiteX2" fmla="*/ 11335 w 11334"/>
                <a:gd name="connsiteY2" fmla="*/ 0 h 4645"/>
                <a:gd name="connsiteX3" fmla="*/ 9049 w 11334"/>
                <a:gd name="connsiteY3" fmla="*/ 2286 h 4645"/>
                <a:gd name="connsiteX4" fmla="*/ 0 w 11334"/>
                <a:gd name="connsiteY4" fmla="*/ 4572 h 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" h="4645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3C7C47DA-C143-41EF-9BF0-52D28420D844}"/>
                </a:ext>
              </a:extLst>
            </p:cNvPr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>
                <a:gd name="connsiteX0" fmla="*/ 2381 w 11334"/>
                <a:gd name="connsiteY0" fmla="*/ 7554 h 9765"/>
                <a:gd name="connsiteX1" fmla="*/ 0 w 11334"/>
                <a:gd name="connsiteY1" fmla="*/ 5268 h 9765"/>
                <a:gd name="connsiteX2" fmla="*/ 9144 w 11334"/>
                <a:gd name="connsiteY2" fmla="*/ 696 h 9765"/>
                <a:gd name="connsiteX3" fmla="*/ 9144 w 11334"/>
                <a:gd name="connsiteY3" fmla="*/ 5268 h 9765"/>
                <a:gd name="connsiteX4" fmla="*/ 11335 w 11334"/>
                <a:gd name="connsiteY4" fmla="*/ 9649 h 9765"/>
                <a:gd name="connsiteX5" fmla="*/ 2381 w 11334"/>
                <a:gd name="connsiteY5" fmla="*/ 7554 h 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4" h="9765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B612EEB8-4EFF-40F8-928D-1A671D3C7A23}"/>
                </a:ext>
              </a:extLst>
            </p:cNvPr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>
                <a:gd name="connsiteX0" fmla="*/ 12 w 16108"/>
                <a:gd name="connsiteY0" fmla="*/ 4578 h 7856"/>
                <a:gd name="connsiteX1" fmla="*/ 11537 w 16108"/>
                <a:gd name="connsiteY1" fmla="*/ 6 h 7856"/>
                <a:gd name="connsiteX2" fmla="*/ 16109 w 16108"/>
                <a:gd name="connsiteY2" fmla="*/ 2292 h 7856"/>
                <a:gd name="connsiteX3" fmla="*/ 11537 w 16108"/>
                <a:gd name="connsiteY3" fmla="*/ 4578 h 7856"/>
                <a:gd name="connsiteX4" fmla="*/ 4679 w 16108"/>
                <a:gd name="connsiteY4" fmla="*/ 6864 h 7856"/>
                <a:gd name="connsiteX5" fmla="*/ 12 w 16108"/>
                <a:gd name="connsiteY5" fmla="*/ 4578 h 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8" h="7856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3AD25089-1CB5-4999-A87A-27F21CAAE079}"/>
                </a:ext>
              </a:extLst>
            </p:cNvPr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>
                <a:gd name="connsiteX0" fmla="*/ 1144 w 8002"/>
                <a:gd name="connsiteY0" fmla="*/ 2286 h 7446"/>
                <a:gd name="connsiteX1" fmla="*/ 5716 w 8002"/>
                <a:gd name="connsiteY1" fmla="*/ 0 h 7446"/>
                <a:gd name="connsiteX2" fmla="*/ 8002 w 8002"/>
                <a:gd name="connsiteY2" fmla="*/ 0 h 7446"/>
                <a:gd name="connsiteX3" fmla="*/ 8002 w 8002"/>
                <a:gd name="connsiteY3" fmla="*/ 4572 h 7446"/>
                <a:gd name="connsiteX4" fmla="*/ 1144 w 8002"/>
                <a:gd name="connsiteY4" fmla="*/ 6858 h 7446"/>
                <a:gd name="connsiteX5" fmla="*/ 1144 w 8002"/>
                <a:gd name="connsiteY5" fmla="*/ 2286 h 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2" h="7446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FC73C872-C5C5-46E3-858E-6A7E4F646A4E}"/>
                </a:ext>
              </a:extLst>
            </p:cNvPr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>
                <a:gd name="connsiteX0" fmla="*/ 9553 w 22283"/>
                <a:gd name="connsiteY0" fmla="*/ 9144 h 31945"/>
                <a:gd name="connsiteX1" fmla="*/ 16411 w 22283"/>
                <a:gd name="connsiteY1" fmla="*/ 11430 h 31945"/>
                <a:gd name="connsiteX2" fmla="*/ 20983 w 22283"/>
                <a:gd name="connsiteY2" fmla="*/ 16002 h 31945"/>
                <a:gd name="connsiteX3" fmla="*/ 20793 w 22283"/>
                <a:gd name="connsiteY3" fmla="*/ 17336 h 31945"/>
                <a:gd name="connsiteX4" fmla="*/ 21650 w 22283"/>
                <a:gd name="connsiteY4" fmla="*/ 28099 h 31945"/>
                <a:gd name="connsiteX5" fmla="*/ 14982 w 22283"/>
                <a:gd name="connsiteY5" fmla="*/ 31909 h 31945"/>
                <a:gd name="connsiteX6" fmla="*/ 2695 w 22283"/>
                <a:gd name="connsiteY6" fmla="*/ 29623 h 31945"/>
                <a:gd name="connsiteX7" fmla="*/ 10696 w 22283"/>
                <a:gd name="connsiteY7" fmla="*/ 23146 h 31945"/>
                <a:gd name="connsiteX8" fmla="*/ 1266 w 22283"/>
                <a:gd name="connsiteY8" fmla="*/ 20479 h 31945"/>
                <a:gd name="connsiteX9" fmla="*/ 314 w 22283"/>
                <a:gd name="connsiteY9" fmla="*/ 11335 h 31945"/>
                <a:gd name="connsiteX10" fmla="*/ 3457 w 22283"/>
                <a:gd name="connsiteY10" fmla="*/ 2953 h 31945"/>
                <a:gd name="connsiteX11" fmla="*/ 4886 w 22283"/>
                <a:gd name="connsiteY11" fmla="*/ 2191 h 31945"/>
                <a:gd name="connsiteX12" fmla="*/ 11744 w 22283"/>
                <a:gd name="connsiteY12" fmla="*/ 0 h 31945"/>
                <a:gd name="connsiteX13" fmla="*/ 9553 w 22283"/>
                <a:gd name="connsiteY13" fmla="*/ 9144 h 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83" h="31945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32392B64-C798-42A4-88B4-01B9E91464B3}"/>
                </a:ext>
              </a:extLst>
            </p:cNvPr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>
                <a:gd name="connsiteX0" fmla="*/ 10671 w 22101"/>
                <a:gd name="connsiteY0" fmla="*/ 2286 h 17990"/>
                <a:gd name="connsiteX1" fmla="*/ 17529 w 22101"/>
                <a:gd name="connsiteY1" fmla="*/ 0 h 17990"/>
                <a:gd name="connsiteX2" fmla="*/ 22101 w 22101"/>
                <a:gd name="connsiteY2" fmla="*/ 4572 h 17990"/>
                <a:gd name="connsiteX3" fmla="*/ 22101 w 22101"/>
                <a:gd name="connsiteY3" fmla="*/ 4572 h 17990"/>
                <a:gd name="connsiteX4" fmla="*/ 15243 w 22101"/>
                <a:gd name="connsiteY4" fmla="*/ 6858 h 17990"/>
                <a:gd name="connsiteX5" fmla="*/ 10481 w 22101"/>
                <a:gd name="connsiteY5" fmla="*/ 14859 h 17990"/>
                <a:gd name="connsiteX6" fmla="*/ 3623 w 22101"/>
                <a:gd name="connsiteY6" fmla="*/ 17812 h 17990"/>
                <a:gd name="connsiteX7" fmla="*/ 3 w 22101"/>
                <a:gd name="connsiteY7" fmla="*/ 14002 h 17990"/>
                <a:gd name="connsiteX8" fmla="*/ 4099 w 22101"/>
                <a:gd name="connsiteY8" fmla="*/ 9335 h 17990"/>
                <a:gd name="connsiteX9" fmla="*/ 10671 w 22101"/>
                <a:gd name="connsiteY9" fmla="*/ 2286 h 1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1" h="1799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D039D937-C3A5-4FDB-AC46-04033ADE861C}"/>
                </a:ext>
              </a:extLst>
            </p:cNvPr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>
                <a:gd name="connsiteX0" fmla="*/ 1146 w 12607"/>
                <a:gd name="connsiteY0" fmla="*/ 0 h 9144"/>
                <a:gd name="connsiteX1" fmla="*/ 12576 w 12607"/>
                <a:gd name="connsiteY1" fmla="*/ 0 h 9144"/>
                <a:gd name="connsiteX2" fmla="*/ 8004 w 12607"/>
                <a:gd name="connsiteY2" fmla="*/ 9144 h 9144"/>
                <a:gd name="connsiteX3" fmla="*/ 1146 w 12607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7" h="9144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5FB5D96B-8721-48BB-AC3C-0F305206243D}"/>
                </a:ext>
              </a:extLst>
            </p:cNvPr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>
                <a:gd name="connsiteX0" fmla="*/ 0 w 29622"/>
                <a:gd name="connsiteY0" fmla="*/ 7387 h 30590"/>
                <a:gd name="connsiteX1" fmla="*/ 6858 w 29622"/>
                <a:gd name="connsiteY1" fmla="*/ 5101 h 30590"/>
                <a:gd name="connsiteX2" fmla="*/ 11525 w 29622"/>
                <a:gd name="connsiteY2" fmla="*/ 53 h 30590"/>
                <a:gd name="connsiteX3" fmla="*/ 16955 w 29622"/>
                <a:gd name="connsiteY3" fmla="*/ 9102 h 30590"/>
                <a:gd name="connsiteX4" fmla="*/ 16574 w 29622"/>
                <a:gd name="connsiteY4" fmla="*/ 11959 h 30590"/>
                <a:gd name="connsiteX5" fmla="*/ 14764 w 29622"/>
                <a:gd name="connsiteY5" fmla="*/ 13007 h 30590"/>
                <a:gd name="connsiteX6" fmla="*/ 16193 w 29622"/>
                <a:gd name="connsiteY6" fmla="*/ 13483 h 30590"/>
                <a:gd name="connsiteX7" fmla="*/ 19145 w 29622"/>
                <a:gd name="connsiteY7" fmla="*/ 15674 h 30590"/>
                <a:gd name="connsiteX8" fmla="*/ 22765 w 29622"/>
                <a:gd name="connsiteY8" fmla="*/ 21008 h 30590"/>
                <a:gd name="connsiteX9" fmla="*/ 29623 w 29622"/>
                <a:gd name="connsiteY9" fmla="*/ 21008 h 30590"/>
                <a:gd name="connsiteX10" fmla="*/ 22765 w 29622"/>
                <a:gd name="connsiteY10" fmla="*/ 25580 h 30590"/>
                <a:gd name="connsiteX11" fmla="*/ 11335 w 29622"/>
                <a:gd name="connsiteY11" fmla="*/ 30152 h 30590"/>
                <a:gd name="connsiteX12" fmla="*/ 3429 w 29622"/>
                <a:gd name="connsiteY12" fmla="*/ 28819 h 30590"/>
                <a:gd name="connsiteX13" fmla="*/ 1048 w 29622"/>
                <a:gd name="connsiteY13" fmla="*/ 27199 h 30590"/>
                <a:gd name="connsiteX14" fmla="*/ 0 w 29622"/>
                <a:gd name="connsiteY14" fmla="*/ 7387 h 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22" h="3059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0E139F51-A703-4A54-9985-1D726686C19E}"/>
                </a:ext>
              </a:extLst>
            </p:cNvPr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>
                <a:gd name="connsiteX0" fmla="*/ 24548 w 24547"/>
                <a:gd name="connsiteY0" fmla="*/ 2762 h 18192"/>
                <a:gd name="connsiteX1" fmla="*/ 24548 w 24547"/>
                <a:gd name="connsiteY1" fmla="*/ 5048 h 18192"/>
                <a:gd name="connsiteX2" fmla="*/ 13594 w 24547"/>
                <a:gd name="connsiteY2" fmla="*/ 14573 h 18192"/>
                <a:gd name="connsiteX3" fmla="*/ 10927 w 24547"/>
                <a:gd name="connsiteY3" fmla="*/ 14192 h 18192"/>
                <a:gd name="connsiteX4" fmla="*/ 2259 w 24547"/>
                <a:gd name="connsiteY4" fmla="*/ 18193 h 18192"/>
                <a:gd name="connsiteX5" fmla="*/ 1783 w 24547"/>
                <a:gd name="connsiteY5" fmla="*/ 7334 h 18192"/>
                <a:gd name="connsiteX6" fmla="*/ 7974 w 24547"/>
                <a:gd name="connsiteY6" fmla="*/ 0 h 18192"/>
                <a:gd name="connsiteX7" fmla="*/ 7974 w 24547"/>
                <a:gd name="connsiteY7" fmla="*/ 5810 h 18192"/>
                <a:gd name="connsiteX8" fmla="*/ 23500 w 24547"/>
                <a:gd name="connsiteY8" fmla="*/ 1619 h 18192"/>
                <a:gd name="connsiteX9" fmla="*/ 24548 w 24547"/>
                <a:gd name="connsiteY9" fmla="*/ 2762 h 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47" h="18192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5412AA7F-F3C7-46DB-9B0C-3EE5FE6D1BE6}"/>
                </a:ext>
              </a:extLst>
            </p:cNvPr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>
                <a:gd name="connsiteX0" fmla="*/ 6860 w 11587"/>
                <a:gd name="connsiteY0" fmla="*/ 19 h 9493"/>
                <a:gd name="connsiteX1" fmla="*/ 10384 w 11587"/>
                <a:gd name="connsiteY1" fmla="*/ 7258 h 9493"/>
                <a:gd name="connsiteX2" fmla="*/ 2 w 11587"/>
                <a:gd name="connsiteY2" fmla="*/ 4591 h 9493"/>
                <a:gd name="connsiteX3" fmla="*/ 6860 w 11587"/>
                <a:gd name="connsiteY3" fmla="*/ 19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7" h="9493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624BB68D-2B42-44EA-95EC-2BBC205EE205}"/>
                </a:ext>
              </a:extLst>
            </p:cNvPr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>
                <a:gd name="connsiteX0" fmla="*/ 2766 w 11294"/>
                <a:gd name="connsiteY0" fmla="*/ 4363 h 8967"/>
                <a:gd name="connsiteX1" fmla="*/ 9433 w 11294"/>
                <a:gd name="connsiteY1" fmla="*/ 363 h 8967"/>
                <a:gd name="connsiteX2" fmla="*/ 9624 w 11294"/>
                <a:gd name="connsiteY2" fmla="*/ 6649 h 8967"/>
                <a:gd name="connsiteX3" fmla="*/ 480 w 11294"/>
                <a:gd name="connsiteY3" fmla="*/ 8935 h 8967"/>
                <a:gd name="connsiteX4" fmla="*/ 480 w 11294"/>
                <a:gd name="connsiteY4" fmla="*/ 8935 h 8967"/>
                <a:gd name="connsiteX5" fmla="*/ 2766 w 11294"/>
                <a:gd name="connsiteY5" fmla="*/ 4363 h 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4" h="8967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3AEFBF4C-CACC-4C14-A3BC-C58E1EB8C73B}"/>
                </a:ext>
              </a:extLst>
            </p:cNvPr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>
                <a:gd name="connsiteX0" fmla="*/ 0 w 14455"/>
                <a:gd name="connsiteY0" fmla="*/ 9144 h 9858"/>
                <a:gd name="connsiteX1" fmla="*/ 11430 w 14455"/>
                <a:gd name="connsiteY1" fmla="*/ 0 h 9858"/>
                <a:gd name="connsiteX2" fmla="*/ 12668 w 14455"/>
                <a:gd name="connsiteY2" fmla="*/ 3715 h 9858"/>
                <a:gd name="connsiteX3" fmla="*/ 2286 w 14455"/>
                <a:gd name="connsiteY3" fmla="*/ 9144 h 9858"/>
                <a:gd name="connsiteX4" fmla="*/ 0 w 14455"/>
                <a:gd name="connsiteY4" fmla="*/ 9144 h 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5" h="9858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36688B85-0B76-4BEE-80EE-ADEC24DD628A}"/>
                </a:ext>
              </a:extLst>
            </p:cNvPr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>
                <a:gd name="connsiteX0" fmla="*/ 14478 w 14859"/>
                <a:gd name="connsiteY0" fmla="*/ 5248 h 12105"/>
                <a:gd name="connsiteX1" fmla="*/ 7620 w 14859"/>
                <a:gd name="connsiteY1" fmla="*/ 12106 h 12105"/>
                <a:gd name="connsiteX2" fmla="*/ 3048 w 14859"/>
                <a:gd name="connsiteY2" fmla="*/ 9820 h 12105"/>
                <a:gd name="connsiteX3" fmla="*/ 0 w 14859"/>
                <a:gd name="connsiteY3" fmla="*/ 6486 h 12105"/>
                <a:gd name="connsiteX4" fmla="*/ 12859 w 14859"/>
                <a:gd name="connsiteY4" fmla="*/ 1152 h 12105"/>
                <a:gd name="connsiteX5" fmla="*/ 14859 w 14859"/>
                <a:gd name="connsiteY5" fmla="*/ 3629 h 12105"/>
                <a:gd name="connsiteX6" fmla="*/ 14478 w 14859"/>
                <a:gd name="connsiteY6" fmla="*/ 5248 h 1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" h="12105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8949E708-7D88-4DC7-B686-CC450DAC1133}"/>
                </a:ext>
              </a:extLst>
            </p:cNvPr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>
                <a:gd name="connsiteX0" fmla="*/ 1131 w 8839"/>
                <a:gd name="connsiteY0" fmla="*/ 4572 h 9143"/>
                <a:gd name="connsiteX1" fmla="*/ 7989 w 8839"/>
                <a:gd name="connsiteY1" fmla="*/ 0 h 9143"/>
                <a:gd name="connsiteX2" fmla="*/ 1131 w 8839"/>
                <a:gd name="connsiteY2" fmla="*/ 9144 h 9143"/>
                <a:gd name="connsiteX3" fmla="*/ 178 w 8839"/>
                <a:gd name="connsiteY3" fmla="*/ 8191 h 9143"/>
                <a:gd name="connsiteX4" fmla="*/ 1131 w 8839"/>
                <a:gd name="connsiteY4" fmla="*/ 4572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" h="9143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83CA94E0-39FE-45C4-BE05-4E9A4D28CE10}"/>
                </a:ext>
              </a:extLst>
            </p:cNvPr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>
                <a:gd name="connsiteX0" fmla="*/ 8461 w 10746"/>
                <a:gd name="connsiteY0" fmla="*/ 1164 h 7418"/>
                <a:gd name="connsiteX1" fmla="*/ 10747 w 10746"/>
                <a:gd name="connsiteY1" fmla="*/ 3450 h 7418"/>
                <a:gd name="connsiteX2" fmla="*/ 6175 w 10746"/>
                <a:gd name="connsiteY2" fmla="*/ 5832 h 7418"/>
                <a:gd name="connsiteX3" fmla="*/ 555 w 10746"/>
                <a:gd name="connsiteY3" fmla="*/ 6689 h 7418"/>
                <a:gd name="connsiteX4" fmla="*/ 1603 w 10746"/>
                <a:gd name="connsiteY4" fmla="*/ 3450 h 7418"/>
                <a:gd name="connsiteX5" fmla="*/ 8461 w 10746"/>
                <a:gd name="connsiteY5" fmla="*/ 1164 h 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46" h="7418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C00BE884-8F9D-4687-A7C2-5E5A3F3F9598}"/>
                </a:ext>
              </a:extLst>
            </p:cNvPr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>
                <a:gd name="connsiteX0" fmla="*/ 0 w 6858"/>
                <a:gd name="connsiteY0" fmla="*/ 8182 h 8181"/>
                <a:gd name="connsiteX1" fmla="*/ 0 w 6858"/>
                <a:gd name="connsiteY1" fmla="*/ 1324 h 8181"/>
                <a:gd name="connsiteX2" fmla="*/ 6858 w 6858"/>
                <a:gd name="connsiteY2" fmla="*/ 1324 h 8181"/>
                <a:gd name="connsiteX3" fmla="*/ 6858 w 6858"/>
                <a:gd name="connsiteY3" fmla="*/ 1324 h 8181"/>
                <a:gd name="connsiteX4" fmla="*/ 6858 w 6858"/>
                <a:gd name="connsiteY4" fmla="*/ 3610 h 8181"/>
                <a:gd name="connsiteX5" fmla="*/ 0 w 6858"/>
                <a:gd name="connsiteY5" fmla="*/ 8182 h 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8" h="8181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DBF0C55A-3EAD-4339-91DC-B74E6B07D907}"/>
                </a:ext>
              </a:extLst>
            </p:cNvPr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>
                <a:gd name="connsiteX0" fmla="*/ 6225 w 8511"/>
                <a:gd name="connsiteY0" fmla="*/ 0 h 6857"/>
                <a:gd name="connsiteX1" fmla="*/ 8511 w 8511"/>
                <a:gd name="connsiteY1" fmla="*/ 0 h 6857"/>
                <a:gd name="connsiteX2" fmla="*/ 8511 w 8511"/>
                <a:gd name="connsiteY2" fmla="*/ 2286 h 6857"/>
                <a:gd name="connsiteX3" fmla="*/ 1653 w 8511"/>
                <a:gd name="connsiteY3" fmla="*/ 6858 h 6857"/>
                <a:gd name="connsiteX4" fmla="*/ 3939 w 8511"/>
                <a:gd name="connsiteY4" fmla="*/ 0 h 6857"/>
                <a:gd name="connsiteX5" fmla="*/ 6225 w 8511"/>
                <a:gd name="connsiteY5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" h="6857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E0474D4E-0DFB-44C0-BBC7-8086742F738F}"/>
                </a:ext>
              </a:extLst>
            </p:cNvPr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>
                <a:gd name="connsiteX0" fmla="*/ 1647 w 3933"/>
                <a:gd name="connsiteY0" fmla="*/ 0 h 5543"/>
                <a:gd name="connsiteX1" fmla="*/ 3933 w 3933"/>
                <a:gd name="connsiteY1" fmla="*/ 0 h 5543"/>
                <a:gd name="connsiteX2" fmla="*/ 1171 w 3933"/>
                <a:gd name="connsiteY2" fmla="*/ 5429 h 5543"/>
                <a:gd name="connsiteX3" fmla="*/ 1647 w 3933"/>
                <a:gd name="connsiteY3" fmla="*/ 0 h 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" h="5543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BAAD9B68-8648-4028-A336-6D55CC31A711}"/>
                </a:ext>
              </a:extLst>
            </p:cNvPr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>
                <a:gd name="connsiteX0" fmla="*/ 13716 w 17487"/>
                <a:gd name="connsiteY0" fmla="*/ 916 h 22335"/>
                <a:gd name="connsiteX1" fmla="*/ 16002 w 17487"/>
                <a:gd name="connsiteY1" fmla="*/ 21490 h 22335"/>
                <a:gd name="connsiteX2" fmla="*/ 9906 w 17487"/>
                <a:gd name="connsiteY2" fmla="*/ 21966 h 22335"/>
                <a:gd name="connsiteX3" fmla="*/ 6001 w 17487"/>
                <a:gd name="connsiteY3" fmla="*/ 13489 h 22335"/>
                <a:gd name="connsiteX4" fmla="*/ 4286 w 17487"/>
                <a:gd name="connsiteY4" fmla="*/ 7583 h 22335"/>
                <a:gd name="connsiteX5" fmla="*/ 0 w 17487"/>
                <a:gd name="connsiteY5" fmla="*/ 3297 h 22335"/>
                <a:gd name="connsiteX6" fmla="*/ 2286 w 17487"/>
                <a:gd name="connsiteY6" fmla="*/ 1011 h 22335"/>
                <a:gd name="connsiteX7" fmla="*/ 13716 w 17487"/>
                <a:gd name="connsiteY7" fmla="*/ 916 h 2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7" h="22335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266DD2D0-D205-49F7-9D00-F08F565E7D3D}"/>
                </a:ext>
              </a:extLst>
            </p:cNvPr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>
                <a:gd name="connsiteX0" fmla="*/ 5256 w 14730"/>
                <a:gd name="connsiteY0" fmla="*/ 9751 h 9751"/>
                <a:gd name="connsiteX1" fmla="*/ 2970 w 14730"/>
                <a:gd name="connsiteY1" fmla="*/ 9751 h 9751"/>
                <a:gd name="connsiteX2" fmla="*/ 2970 w 14730"/>
                <a:gd name="connsiteY2" fmla="*/ 2893 h 9751"/>
                <a:gd name="connsiteX3" fmla="*/ 9828 w 14730"/>
                <a:gd name="connsiteY3" fmla="*/ 607 h 9751"/>
                <a:gd name="connsiteX4" fmla="*/ 14400 w 14730"/>
                <a:gd name="connsiteY4" fmla="*/ 2893 h 9751"/>
                <a:gd name="connsiteX5" fmla="*/ 13162 w 14730"/>
                <a:gd name="connsiteY5" fmla="*/ 6703 h 9751"/>
                <a:gd name="connsiteX6" fmla="*/ 5256 w 14730"/>
                <a:gd name="connsiteY6" fmla="*/ 9751 h 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0" h="9751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90A1BA69-F6BE-477B-8C4C-2DAB1F21A503}"/>
                </a:ext>
              </a:extLst>
            </p:cNvPr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>
                <a:gd name="connsiteX0" fmla="*/ 3286 w 8522"/>
                <a:gd name="connsiteY0" fmla="*/ 95 h 9907"/>
                <a:gd name="connsiteX1" fmla="*/ 7858 w 8522"/>
                <a:gd name="connsiteY1" fmla="*/ 2381 h 9907"/>
                <a:gd name="connsiteX2" fmla="*/ 1953 w 8522"/>
                <a:gd name="connsiteY2" fmla="*/ 9906 h 9907"/>
                <a:gd name="connsiteX3" fmla="*/ 1000 w 8522"/>
                <a:gd name="connsiteY3" fmla="*/ 4572 h 9907"/>
                <a:gd name="connsiteX4" fmla="*/ 1000 w 8522"/>
                <a:gd name="connsiteY4" fmla="*/ 0 h 9907"/>
                <a:gd name="connsiteX5" fmla="*/ 3286 w 8522"/>
                <a:gd name="connsiteY5" fmla="*/ 95 h 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" h="9907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361E5200-02DE-4F54-8C94-0F51913477DF}"/>
                </a:ext>
              </a:extLst>
            </p:cNvPr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>
                <a:gd name="connsiteX0" fmla="*/ 609 w 5457"/>
                <a:gd name="connsiteY0" fmla="*/ 8819 h 8819"/>
                <a:gd name="connsiteX1" fmla="*/ 1847 w 5457"/>
                <a:gd name="connsiteY1" fmla="*/ 56 h 8819"/>
                <a:gd name="connsiteX2" fmla="*/ 4514 w 5457"/>
                <a:gd name="connsiteY2" fmla="*/ 1390 h 8819"/>
                <a:gd name="connsiteX3" fmla="*/ 609 w 5457"/>
                <a:gd name="connsiteY3" fmla="*/ 8819 h 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7" h="8819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82901508-E80E-4333-88F6-3A7617A0AD61}"/>
                </a:ext>
              </a:extLst>
            </p:cNvPr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>
                <a:gd name="connsiteX0" fmla="*/ 7517 w 7517"/>
                <a:gd name="connsiteY0" fmla="*/ 2286 h 9144"/>
                <a:gd name="connsiteX1" fmla="*/ 7517 w 7517"/>
                <a:gd name="connsiteY1" fmla="*/ 6858 h 9144"/>
                <a:gd name="connsiteX2" fmla="*/ 659 w 7517"/>
                <a:gd name="connsiteY2" fmla="*/ 9144 h 9144"/>
                <a:gd name="connsiteX3" fmla="*/ 7517 w 7517"/>
                <a:gd name="connsiteY3" fmla="*/ 0 h 9144"/>
                <a:gd name="connsiteX4" fmla="*/ 7517 w 7517"/>
                <a:gd name="connsiteY4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7" h="9144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0227099A-A79C-491C-9D56-F466A5D5829D}"/>
                </a:ext>
              </a:extLst>
            </p:cNvPr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>
                <a:gd name="connsiteX0" fmla="*/ 959 w 12388"/>
                <a:gd name="connsiteY0" fmla="*/ 2286 h 7352"/>
                <a:gd name="connsiteX1" fmla="*/ 3245 w 12388"/>
                <a:gd name="connsiteY1" fmla="*/ 0 h 7352"/>
                <a:gd name="connsiteX2" fmla="*/ 7817 w 12388"/>
                <a:gd name="connsiteY2" fmla="*/ 0 h 7352"/>
                <a:gd name="connsiteX3" fmla="*/ 12389 w 12388"/>
                <a:gd name="connsiteY3" fmla="*/ 2286 h 7352"/>
                <a:gd name="connsiteX4" fmla="*/ 5817 w 12388"/>
                <a:gd name="connsiteY4" fmla="*/ 6953 h 7352"/>
                <a:gd name="connsiteX5" fmla="*/ 959 w 12388"/>
                <a:gd name="connsiteY5" fmla="*/ 2286 h 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8" h="7352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9AA82BFE-75B0-43B3-A82F-B15019F81F7F}"/>
                </a:ext>
              </a:extLst>
            </p:cNvPr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>
                <a:gd name="connsiteX0" fmla="*/ 6858 w 7707"/>
                <a:gd name="connsiteY0" fmla="*/ 4223 h 6509"/>
                <a:gd name="connsiteX1" fmla="*/ 0 w 7707"/>
                <a:gd name="connsiteY1" fmla="*/ 6509 h 6509"/>
                <a:gd name="connsiteX2" fmla="*/ 6001 w 7707"/>
                <a:gd name="connsiteY2" fmla="*/ 32 h 6509"/>
                <a:gd name="connsiteX3" fmla="*/ 6858 w 7707"/>
                <a:gd name="connsiteY3" fmla="*/ 4223 h 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" h="6509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EFE92232-B6DA-4E4D-ABE7-5CECB9FF412D}"/>
                </a:ext>
              </a:extLst>
            </p:cNvPr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>
                <a:gd name="connsiteX0" fmla="*/ 0 w 6885"/>
                <a:gd name="connsiteY0" fmla="*/ 2286 h 9144"/>
                <a:gd name="connsiteX1" fmla="*/ 6858 w 6885"/>
                <a:gd name="connsiteY1" fmla="*/ 0 h 9144"/>
                <a:gd name="connsiteX2" fmla="*/ 2286 w 6885"/>
                <a:gd name="connsiteY2" fmla="*/ 9144 h 9144"/>
                <a:gd name="connsiteX3" fmla="*/ 0 w 6885"/>
                <a:gd name="connsiteY3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5" h="9144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0DCF134E-5CDA-41C4-B14F-3109AB10C934}"/>
                </a:ext>
              </a:extLst>
            </p:cNvPr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>
                <a:gd name="connsiteX0" fmla="*/ 21908 w 31194"/>
                <a:gd name="connsiteY0" fmla="*/ 0 h 22860"/>
                <a:gd name="connsiteX1" fmla="*/ 26480 w 31194"/>
                <a:gd name="connsiteY1" fmla="*/ 2286 h 22860"/>
                <a:gd name="connsiteX2" fmla="*/ 26480 w 31194"/>
                <a:gd name="connsiteY2" fmla="*/ 16002 h 22860"/>
                <a:gd name="connsiteX3" fmla="*/ 15050 w 31194"/>
                <a:gd name="connsiteY3" fmla="*/ 20574 h 22860"/>
                <a:gd name="connsiteX4" fmla="*/ 8192 w 31194"/>
                <a:gd name="connsiteY4" fmla="*/ 22860 h 22860"/>
                <a:gd name="connsiteX5" fmla="*/ 0 w 31194"/>
                <a:gd name="connsiteY5" fmla="*/ 15240 h 22860"/>
                <a:gd name="connsiteX6" fmla="*/ 8192 w 31194"/>
                <a:gd name="connsiteY6" fmla="*/ 11525 h 22860"/>
                <a:gd name="connsiteX7" fmla="*/ 15050 w 31194"/>
                <a:gd name="connsiteY7" fmla="*/ 6953 h 22860"/>
                <a:gd name="connsiteX8" fmla="*/ 15050 w 31194"/>
                <a:gd name="connsiteY8" fmla="*/ 4667 h 22860"/>
                <a:gd name="connsiteX9" fmla="*/ 21908 w 31194"/>
                <a:gd name="connsiteY9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94" h="2286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97F8E65-7C90-438F-9090-A64F44ED8E7F}"/>
                </a:ext>
              </a:extLst>
            </p:cNvPr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>
                <a:gd name="connsiteX0" fmla="*/ 11430 w 20573"/>
                <a:gd name="connsiteY0" fmla="*/ 144 h 16146"/>
                <a:gd name="connsiteX1" fmla="*/ 16002 w 20573"/>
                <a:gd name="connsiteY1" fmla="*/ 4716 h 16146"/>
                <a:gd name="connsiteX2" fmla="*/ 20574 w 20573"/>
                <a:gd name="connsiteY2" fmla="*/ 16146 h 16146"/>
                <a:gd name="connsiteX3" fmla="*/ 11430 w 20573"/>
                <a:gd name="connsiteY3" fmla="*/ 5478 h 16146"/>
                <a:gd name="connsiteX4" fmla="*/ 0 w 20573"/>
                <a:gd name="connsiteY4" fmla="*/ 7002 h 16146"/>
                <a:gd name="connsiteX5" fmla="*/ 11430 w 20573"/>
                <a:gd name="connsiteY5" fmla="*/ 144 h 1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3" h="16146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D0DA77A5-51E7-45B5-8655-CA2C9828EC4D}"/>
                </a:ext>
              </a:extLst>
            </p:cNvPr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>
                <a:gd name="connsiteX0" fmla="*/ 0 w 15134"/>
                <a:gd name="connsiteY0" fmla="*/ 11430 h 11566"/>
                <a:gd name="connsiteX1" fmla="*/ 11430 w 15134"/>
                <a:gd name="connsiteY1" fmla="*/ 0 h 11566"/>
                <a:gd name="connsiteX2" fmla="*/ 14002 w 15134"/>
                <a:gd name="connsiteY2" fmla="*/ 3810 h 11566"/>
                <a:gd name="connsiteX3" fmla="*/ 0 w 15134"/>
                <a:gd name="connsiteY3" fmla="*/ 1143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4" h="11566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D762AA74-E7C3-43EE-B0C3-46DDC7651646}"/>
                </a:ext>
              </a:extLst>
            </p:cNvPr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>
                <a:gd name="connsiteX0" fmla="*/ 3133 w 8322"/>
                <a:gd name="connsiteY0" fmla="*/ 6807 h 6807"/>
                <a:gd name="connsiteX1" fmla="*/ 3133 w 8322"/>
                <a:gd name="connsiteY1" fmla="*/ 2235 h 6807"/>
                <a:gd name="connsiteX2" fmla="*/ 8086 w 8322"/>
                <a:gd name="connsiteY2" fmla="*/ 1378 h 6807"/>
                <a:gd name="connsiteX3" fmla="*/ 3133 w 8322"/>
                <a:gd name="connsiteY3" fmla="*/ 6807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2" h="6807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E4BB73AD-2C2B-4C68-9AE6-107A92EB2021}"/>
                </a:ext>
              </a:extLst>
            </p:cNvPr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>
                <a:gd name="connsiteX0" fmla="*/ 6858 w 12102"/>
                <a:gd name="connsiteY0" fmla="*/ 0 h 6700"/>
                <a:gd name="connsiteX1" fmla="*/ 11144 w 12102"/>
                <a:gd name="connsiteY1" fmla="*/ 476 h 6700"/>
                <a:gd name="connsiteX2" fmla="*/ 10573 w 12102"/>
                <a:gd name="connsiteY2" fmla="*/ 3715 h 6700"/>
                <a:gd name="connsiteX3" fmla="*/ 0 w 12102"/>
                <a:gd name="connsiteY3" fmla="*/ 4572 h 6700"/>
                <a:gd name="connsiteX4" fmla="*/ 6858 w 12102"/>
                <a:gd name="connsiteY4" fmla="*/ 0 h 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2" h="670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5BCF411-B309-4EA2-8E2F-47C980C32162}"/>
                </a:ext>
              </a:extLst>
            </p:cNvPr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>
                <a:gd name="connsiteX0" fmla="*/ 6858 w 6858"/>
                <a:gd name="connsiteY0" fmla="*/ 4572 h 4571"/>
                <a:gd name="connsiteX1" fmla="*/ 0 w 6858"/>
                <a:gd name="connsiteY1" fmla="*/ 4572 h 4571"/>
                <a:gd name="connsiteX2" fmla="*/ 6858 w 6858"/>
                <a:gd name="connsiteY2" fmla="*/ 0 h 4571"/>
                <a:gd name="connsiteX3" fmla="*/ 6858 w 6858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4571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4C446F5C-1AEC-49DD-8CEC-30F9451D9D91}"/>
                </a:ext>
              </a:extLst>
            </p:cNvPr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>
                <a:gd name="connsiteX0" fmla="*/ 11430 w 23224"/>
                <a:gd name="connsiteY0" fmla="*/ 27851 h 27851"/>
                <a:gd name="connsiteX1" fmla="*/ 6858 w 23224"/>
                <a:gd name="connsiteY1" fmla="*/ 23279 h 27851"/>
                <a:gd name="connsiteX2" fmla="*/ 4572 w 23224"/>
                <a:gd name="connsiteY2" fmla="*/ 16421 h 27851"/>
                <a:gd name="connsiteX3" fmla="*/ 0 w 23224"/>
                <a:gd name="connsiteY3" fmla="*/ 7277 h 27851"/>
                <a:gd name="connsiteX4" fmla="*/ 3143 w 23224"/>
                <a:gd name="connsiteY4" fmla="*/ 4991 h 27851"/>
                <a:gd name="connsiteX5" fmla="*/ 4001 w 23224"/>
                <a:gd name="connsiteY5" fmla="*/ 2229 h 27851"/>
                <a:gd name="connsiteX6" fmla="*/ 9144 w 23224"/>
                <a:gd name="connsiteY6" fmla="*/ 419 h 27851"/>
                <a:gd name="connsiteX7" fmla="*/ 20574 w 23224"/>
                <a:gd name="connsiteY7" fmla="*/ 7277 h 27851"/>
                <a:gd name="connsiteX8" fmla="*/ 15430 w 23224"/>
                <a:gd name="connsiteY8" fmla="*/ 23279 h 27851"/>
                <a:gd name="connsiteX9" fmla="*/ 11430 w 23224"/>
                <a:gd name="connsiteY9" fmla="*/ 27851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24" h="27851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44B269ED-A823-4260-A3E4-4B1C59AB1A83}"/>
                </a:ext>
              </a:extLst>
            </p:cNvPr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>
                <a:gd name="connsiteX0" fmla="*/ 12363 w 12362"/>
                <a:gd name="connsiteY0" fmla="*/ 0 h 6081"/>
                <a:gd name="connsiteX1" fmla="*/ 12363 w 12362"/>
                <a:gd name="connsiteY1" fmla="*/ 4572 h 6081"/>
                <a:gd name="connsiteX2" fmla="*/ 933 w 12362"/>
                <a:gd name="connsiteY2" fmla="*/ 4572 h 6081"/>
                <a:gd name="connsiteX3" fmla="*/ 1695 w 12362"/>
                <a:gd name="connsiteY3" fmla="*/ 667 h 6081"/>
                <a:gd name="connsiteX4" fmla="*/ 12363 w 12362"/>
                <a:gd name="connsiteY4" fmla="*/ 0 h 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" h="6081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6DC8354A-D137-4A1F-A13C-AC5149CAC320}"/>
                </a:ext>
              </a:extLst>
            </p:cNvPr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>
                <a:gd name="connsiteX0" fmla="*/ 5215 w 7500"/>
                <a:gd name="connsiteY0" fmla="*/ 6858 h 9143"/>
                <a:gd name="connsiteX1" fmla="*/ 643 w 7500"/>
                <a:gd name="connsiteY1" fmla="*/ 9144 h 9143"/>
                <a:gd name="connsiteX2" fmla="*/ 71 w 7500"/>
                <a:gd name="connsiteY2" fmla="*/ 7620 h 9143"/>
                <a:gd name="connsiteX3" fmla="*/ 643 w 7500"/>
                <a:gd name="connsiteY3" fmla="*/ 6858 h 9143"/>
                <a:gd name="connsiteX4" fmla="*/ 643 w 7500"/>
                <a:gd name="connsiteY4" fmla="*/ 0 h 9143"/>
                <a:gd name="connsiteX5" fmla="*/ 7501 w 7500"/>
                <a:gd name="connsiteY5" fmla="*/ 4572 h 9143"/>
                <a:gd name="connsiteX6" fmla="*/ 5215 w 7500"/>
                <a:gd name="connsiteY6" fmla="*/ 6858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00" h="9143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F9FE1D1-5629-4AA5-BA43-0E0E897A1FA0}"/>
                </a:ext>
              </a:extLst>
            </p:cNvPr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>
                <a:gd name="connsiteX0" fmla="*/ 9144 w 9144"/>
                <a:gd name="connsiteY0" fmla="*/ 0 h 5808"/>
                <a:gd name="connsiteX1" fmla="*/ 9144 w 9144"/>
                <a:gd name="connsiteY1" fmla="*/ 2286 h 5808"/>
                <a:gd name="connsiteX2" fmla="*/ 9144 w 9144"/>
                <a:gd name="connsiteY2" fmla="*/ 2286 h 5808"/>
                <a:gd name="connsiteX3" fmla="*/ 0 w 9144"/>
                <a:gd name="connsiteY3" fmla="*/ 0 h 5808"/>
                <a:gd name="connsiteX4" fmla="*/ 0 w 9144"/>
                <a:gd name="connsiteY4" fmla="*/ 0 h 5808"/>
                <a:gd name="connsiteX5" fmla="*/ 9144 w 9144"/>
                <a:gd name="connsiteY5" fmla="*/ 0 h 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" h="5808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F14E8E64-30AD-4CA4-A18C-ADCB534625AD}"/>
                </a:ext>
              </a:extLst>
            </p:cNvPr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>
                <a:gd name="connsiteX0" fmla="*/ 25503 w 27391"/>
                <a:gd name="connsiteY0" fmla="*/ 11430 h 25050"/>
                <a:gd name="connsiteX1" fmla="*/ 14073 w 27391"/>
                <a:gd name="connsiteY1" fmla="*/ 18288 h 25050"/>
                <a:gd name="connsiteX2" fmla="*/ 4739 w 27391"/>
                <a:gd name="connsiteY2" fmla="*/ 24003 h 25050"/>
                <a:gd name="connsiteX3" fmla="*/ 643 w 27391"/>
                <a:gd name="connsiteY3" fmla="*/ 25051 h 25050"/>
                <a:gd name="connsiteX4" fmla="*/ 2738 w 27391"/>
                <a:gd name="connsiteY4" fmla="*/ 18193 h 25050"/>
                <a:gd name="connsiteX5" fmla="*/ 4643 w 27391"/>
                <a:gd name="connsiteY5" fmla="*/ 16002 h 25050"/>
                <a:gd name="connsiteX6" fmla="*/ 9501 w 27391"/>
                <a:gd name="connsiteY6" fmla="*/ 9144 h 25050"/>
                <a:gd name="connsiteX7" fmla="*/ 11787 w 27391"/>
                <a:gd name="connsiteY7" fmla="*/ 4572 h 25050"/>
                <a:gd name="connsiteX8" fmla="*/ 23217 w 27391"/>
                <a:gd name="connsiteY8" fmla="*/ 0 h 25050"/>
                <a:gd name="connsiteX9" fmla="*/ 25503 w 27391"/>
                <a:gd name="connsiteY9" fmla="*/ 11430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91" h="2505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97641514-0F7E-4CB7-8DC9-2130CDF1E4F9}"/>
                </a:ext>
              </a:extLst>
            </p:cNvPr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>
                <a:gd name="connsiteX0" fmla="*/ 6858 w 8356"/>
                <a:gd name="connsiteY0" fmla="*/ 964 h 10107"/>
                <a:gd name="connsiteX1" fmla="*/ 2286 w 8356"/>
                <a:gd name="connsiteY1" fmla="*/ 10108 h 10107"/>
                <a:gd name="connsiteX2" fmla="*/ 0 w 8356"/>
                <a:gd name="connsiteY2" fmla="*/ 5536 h 10107"/>
                <a:gd name="connsiteX3" fmla="*/ 6858 w 8356"/>
                <a:gd name="connsiteY3" fmla="*/ 964 h 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6" h="10107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305ED56A-78F6-48D2-8B60-917692714461}"/>
                </a:ext>
              </a:extLst>
            </p:cNvPr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>
                <a:gd name="connsiteX0" fmla="*/ 3662 w 5947"/>
                <a:gd name="connsiteY0" fmla="*/ 0 h 4572"/>
                <a:gd name="connsiteX1" fmla="*/ 5948 w 5947"/>
                <a:gd name="connsiteY1" fmla="*/ 4572 h 4572"/>
                <a:gd name="connsiteX2" fmla="*/ 3662 w 5947"/>
                <a:gd name="connsiteY2" fmla="*/ 4572 h 4572"/>
                <a:gd name="connsiteX3" fmla="*/ 42 w 5947"/>
                <a:gd name="connsiteY3" fmla="*/ 2762 h 4572"/>
                <a:gd name="connsiteX4" fmla="*/ 3662 w 5947"/>
                <a:gd name="connsiteY4" fmla="*/ 0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7" h="4572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4A427550-0CD8-49DB-9A1F-9CF021C1BC18}"/>
                </a:ext>
              </a:extLst>
            </p:cNvPr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>
                <a:gd name="connsiteX0" fmla="*/ 5015 w 17588"/>
                <a:gd name="connsiteY0" fmla="*/ 0 h 13716"/>
                <a:gd name="connsiteX1" fmla="*/ 14159 w 17588"/>
                <a:gd name="connsiteY1" fmla="*/ 2286 h 13716"/>
                <a:gd name="connsiteX2" fmla="*/ 17588 w 17588"/>
                <a:gd name="connsiteY2" fmla="*/ 13716 h 13716"/>
                <a:gd name="connsiteX3" fmla="*/ 9587 w 17588"/>
                <a:gd name="connsiteY3" fmla="*/ 6858 h 13716"/>
                <a:gd name="connsiteX4" fmla="*/ 5015 w 17588"/>
                <a:gd name="connsiteY4" fmla="*/ 11430 h 13716"/>
                <a:gd name="connsiteX5" fmla="*/ 5015 w 17588"/>
                <a:gd name="connsiteY5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8" h="13716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A54AA018-5632-496C-9CD7-B6D20B3A4F9D}"/>
                </a:ext>
              </a:extLst>
            </p:cNvPr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>
                <a:gd name="connsiteX0" fmla="*/ 14042 w 20900"/>
                <a:gd name="connsiteY0" fmla="*/ 0 h 13620"/>
                <a:gd name="connsiteX1" fmla="*/ 18614 w 20900"/>
                <a:gd name="connsiteY1" fmla="*/ 2286 h 13620"/>
                <a:gd name="connsiteX2" fmla="*/ 20900 w 20900"/>
                <a:gd name="connsiteY2" fmla="*/ 2286 h 13620"/>
                <a:gd name="connsiteX3" fmla="*/ 18614 w 20900"/>
                <a:gd name="connsiteY3" fmla="*/ 6858 h 13620"/>
                <a:gd name="connsiteX4" fmla="*/ 422 w 20900"/>
                <a:gd name="connsiteY4" fmla="*/ 13621 h 13620"/>
                <a:gd name="connsiteX5" fmla="*/ 2612 w 20900"/>
                <a:gd name="connsiteY5" fmla="*/ 4572 h 13620"/>
                <a:gd name="connsiteX6" fmla="*/ 2612 w 20900"/>
                <a:gd name="connsiteY6" fmla="*/ 4572 h 13620"/>
                <a:gd name="connsiteX7" fmla="*/ 14042 w 20900"/>
                <a:gd name="connsiteY7" fmla="*/ 0 h 1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0" h="1362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496A5123-D7CA-4F77-8153-557D52A201E1}"/>
                </a:ext>
              </a:extLst>
            </p:cNvPr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>
                <a:gd name="connsiteX0" fmla="*/ 871 w 5520"/>
                <a:gd name="connsiteY0" fmla="*/ 71 h 6928"/>
                <a:gd name="connsiteX1" fmla="*/ 3157 w 5520"/>
                <a:gd name="connsiteY1" fmla="*/ 6929 h 6928"/>
                <a:gd name="connsiteX2" fmla="*/ 871 w 5520"/>
                <a:gd name="connsiteY2" fmla="*/ 4643 h 6928"/>
                <a:gd name="connsiteX3" fmla="*/ 109 w 5520"/>
                <a:gd name="connsiteY3" fmla="*/ 3119 h 6928"/>
                <a:gd name="connsiteX4" fmla="*/ 871 w 5520"/>
                <a:gd name="connsiteY4" fmla="*/ 2357 h 6928"/>
                <a:gd name="connsiteX5" fmla="*/ 871 w 5520"/>
                <a:gd name="connsiteY5" fmla="*/ 71 h 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0" h="6928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04E52D41-82C7-497F-8996-9AC81105A25F}"/>
                </a:ext>
              </a:extLst>
            </p:cNvPr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>
                <a:gd name="connsiteX0" fmla="*/ 5452 w 5452"/>
                <a:gd name="connsiteY0" fmla="*/ 0 h 5333"/>
                <a:gd name="connsiteX1" fmla="*/ 5452 w 5452"/>
                <a:gd name="connsiteY1" fmla="*/ 2286 h 5333"/>
                <a:gd name="connsiteX2" fmla="*/ 1356 w 5452"/>
                <a:gd name="connsiteY2" fmla="*/ 5334 h 5333"/>
                <a:gd name="connsiteX3" fmla="*/ 23 w 5452"/>
                <a:gd name="connsiteY3" fmla="*/ 2857 h 5333"/>
                <a:gd name="connsiteX4" fmla="*/ 5452 w 5452"/>
                <a:gd name="connsiteY4" fmla="*/ 0 h 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2" h="5333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0292A45-4422-483F-A5B0-E987263FBC24}"/>
                </a:ext>
              </a:extLst>
            </p:cNvPr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>
                <a:gd name="connsiteX0" fmla="*/ 13716 w 13715"/>
                <a:gd name="connsiteY0" fmla="*/ 13716 h 18287"/>
                <a:gd name="connsiteX1" fmla="*/ 2286 w 13715"/>
                <a:gd name="connsiteY1" fmla="*/ 18288 h 18287"/>
                <a:gd name="connsiteX2" fmla="*/ 0 w 13715"/>
                <a:gd name="connsiteY2" fmla="*/ 16002 h 18287"/>
                <a:gd name="connsiteX3" fmla="*/ 0 w 13715"/>
                <a:gd name="connsiteY3" fmla="*/ 2286 h 18287"/>
                <a:gd name="connsiteX4" fmla="*/ 6858 w 13715"/>
                <a:gd name="connsiteY4" fmla="*/ 0 h 18287"/>
                <a:gd name="connsiteX5" fmla="*/ 9144 w 13715"/>
                <a:gd name="connsiteY5" fmla="*/ 10001 h 18287"/>
                <a:gd name="connsiteX6" fmla="*/ 8382 w 13715"/>
                <a:gd name="connsiteY6" fmla="*/ 12573 h 18287"/>
                <a:gd name="connsiteX7" fmla="*/ 13716 w 13715"/>
                <a:gd name="connsiteY7" fmla="*/ 13716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5" h="18287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86190CF7-2FFB-43CB-9F48-1A1E37DEDC2F}"/>
              </a:ext>
            </a:extLst>
          </p:cNvPr>
          <p:cNvGrpSpPr/>
          <p:nvPr/>
        </p:nvGrpSpPr>
        <p:grpSpPr>
          <a:xfrm flipH="1">
            <a:off x="-633805" y="5407942"/>
            <a:ext cx="2321182" cy="2091093"/>
            <a:chOff x="6096000" y="5445343"/>
            <a:chExt cx="2321182" cy="2091093"/>
          </a:xfrm>
        </p:grpSpPr>
        <p:grpSp>
          <p:nvGrpSpPr>
            <p:cNvPr id="953" name="Graphic 41">
              <a:extLst>
                <a:ext uri="{FF2B5EF4-FFF2-40B4-BE49-F238E27FC236}">
                  <a16:creationId xmlns:a16="http://schemas.microsoft.com/office/drawing/2014/main" id="{39E07CF6-D75C-4D9E-8C56-D59F49401B1C}"/>
                </a:ext>
              </a:extLst>
            </p:cNvPr>
            <p:cNvGrpSpPr/>
            <p:nvPr/>
          </p:nvGrpSpPr>
          <p:grpSpPr>
            <a:xfrm rot="974920">
              <a:off x="6164635" y="5445343"/>
              <a:ext cx="2252547" cy="2081013"/>
              <a:chOff x="5533993" y="2919380"/>
              <a:chExt cx="1124620" cy="1022571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984" name="Graphic 41">
                <a:extLst>
                  <a:ext uri="{FF2B5EF4-FFF2-40B4-BE49-F238E27FC236}">
                    <a16:creationId xmlns:a16="http://schemas.microsoft.com/office/drawing/2014/main" id="{033EF862-A754-4298-9861-49C3C731B827}"/>
                  </a:ext>
                </a:extLst>
              </p:cNvPr>
              <p:cNvGrpSpPr/>
              <p:nvPr/>
            </p:nvGrpSpPr>
            <p:grpSpPr>
              <a:xfrm>
                <a:off x="5533993" y="2919380"/>
                <a:ext cx="696150" cy="754633"/>
                <a:chOff x="5533993" y="2919380"/>
                <a:chExt cx="696150" cy="754633"/>
              </a:xfrm>
              <a:grpFill/>
            </p:grpSpPr>
            <p:sp>
              <p:nvSpPr>
                <p:cNvPr id="1001" name="Freeform: Shape 1000">
                  <a:extLst>
                    <a:ext uri="{FF2B5EF4-FFF2-40B4-BE49-F238E27FC236}">
                      <a16:creationId xmlns:a16="http://schemas.microsoft.com/office/drawing/2014/main" id="{51CDEF11-4EDA-4AD4-97BC-C614D7706A23}"/>
                    </a:ext>
                  </a:extLst>
                </p:cNvPr>
                <p:cNvSpPr/>
                <p:nvPr/>
              </p:nvSpPr>
              <p:spPr>
                <a:xfrm>
                  <a:off x="5533993" y="2919380"/>
                  <a:ext cx="696150" cy="754633"/>
                </a:xfrm>
                <a:custGeom>
                  <a:avLst/>
                  <a:gdLst>
                    <a:gd name="connsiteX0" fmla="*/ 682022 w 696150"/>
                    <a:gd name="connsiteY0" fmla="*/ 249206 h 754633"/>
                    <a:gd name="connsiteX1" fmla="*/ 293973 w 696150"/>
                    <a:gd name="connsiteY1" fmla="*/ 730885 h 754633"/>
                    <a:gd name="connsiteX2" fmla="*/ 204343 w 696150"/>
                    <a:gd name="connsiteY2" fmla="*/ 740505 h 754633"/>
                    <a:gd name="connsiteX3" fmla="*/ 23749 w 696150"/>
                    <a:gd name="connsiteY3" fmla="*/ 594963 h 754633"/>
                    <a:gd name="connsiteX4" fmla="*/ 14129 w 696150"/>
                    <a:gd name="connsiteY4" fmla="*/ 505333 h 754633"/>
                    <a:gd name="connsiteX5" fmla="*/ 402177 w 696150"/>
                    <a:gd name="connsiteY5" fmla="*/ 23749 h 754633"/>
                    <a:gd name="connsiteX6" fmla="*/ 491807 w 696150"/>
                    <a:gd name="connsiteY6" fmla="*/ 14129 h 754633"/>
                    <a:gd name="connsiteX7" fmla="*/ 672401 w 696150"/>
                    <a:gd name="connsiteY7" fmla="*/ 159671 h 754633"/>
                    <a:gd name="connsiteX8" fmla="*/ 682022 w 696150"/>
                    <a:gd name="connsiteY8" fmla="*/ 249206 h 754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6150" h="754633">
                      <a:moveTo>
                        <a:pt x="682022" y="249206"/>
                      </a:moveTo>
                      <a:lnTo>
                        <a:pt x="293973" y="730885"/>
                      </a:lnTo>
                      <a:cubicBezTo>
                        <a:pt x="271875" y="758317"/>
                        <a:pt x="231775" y="762603"/>
                        <a:pt x="204343" y="740505"/>
                      </a:cubicBezTo>
                      <a:lnTo>
                        <a:pt x="23749" y="594963"/>
                      </a:lnTo>
                      <a:cubicBezTo>
                        <a:pt x="-3683" y="572865"/>
                        <a:pt x="-7969" y="532765"/>
                        <a:pt x="14129" y="505333"/>
                      </a:cubicBezTo>
                      <a:lnTo>
                        <a:pt x="402177" y="23749"/>
                      </a:lnTo>
                      <a:cubicBezTo>
                        <a:pt x="424275" y="-3683"/>
                        <a:pt x="464375" y="-7969"/>
                        <a:pt x="491807" y="14129"/>
                      </a:cubicBezTo>
                      <a:lnTo>
                        <a:pt x="672401" y="159671"/>
                      </a:lnTo>
                      <a:cubicBezTo>
                        <a:pt x="699833" y="181673"/>
                        <a:pt x="704120" y="221869"/>
                        <a:pt x="682022" y="24920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2" name="Freeform: Shape 1001">
                  <a:extLst>
                    <a:ext uri="{FF2B5EF4-FFF2-40B4-BE49-F238E27FC236}">
                      <a16:creationId xmlns:a16="http://schemas.microsoft.com/office/drawing/2014/main" id="{911D09FA-5124-4B9A-8791-4BB67906AF37}"/>
                    </a:ext>
                  </a:extLst>
                </p:cNvPr>
                <p:cNvSpPr/>
                <p:nvPr/>
              </p:nvSpPr>
              <p:spPr>
                <a:xfrm>
                  <a:off x="5575777" y="3374263"/>
                  <a:ext cx="148221" cy="148238"/>
                </a:xfrm>
                <a:custGeom>
                  <a:avLst/>
                  <a:gdLst>
                    <a:gd name="connsiteX0" fmla="*/ 131793 w 148221"/>
                    <a:gd name="connsiteY0" fmla="*/ 120649 h 148238"/>
                    <a:gd name="connsiteX1" fmla="*/ 27590 w 148221"/>
                    <a:gd name="connsiteY1" fmla="*/ 131889 h 148238"/>
                    <a:gd name="connsiteX2" fmla="*/ 16350 w 148221"/>
                    <a:gd name="connsiteY2" fmla="*/ 27590 h 148238"/>
                    <a:gd name="connsiteX3" fmla="*/ 120649 w 148221"/>
                    <a:gd name="connsiteY3" fmla="*/ 16350 h 148238"/>
                    <a:gd name="connsiteX4" fmla="*/ 131793 w 14822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21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463" y="41973"/>
                        <a:pt x="157511" y="88740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3" name="Freeform: Shape 1002">
                  <a:extLst>
                    <a:ext uri="{FF2B5EF4-FFF2-40B4-BE49-F238E27FC236}">
                      <a16:creationId xmlns:a16="http://schemas.microsoft.com/office/drawing/2014/main" id="{ACBEFA0A-6FFD-416A-A42A-D0032B15C7C4}"/>
                    </a:ext>
                  </a:extLst>
                </p:cNvPr>
                <p:cNvSpPr/>
                <p:nvPr/>
              </p:nvSpPr>
              <p:spPr>
                <a:xfrm>
                  <a:off x="5685409" y="3238151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4" name="Freeform: Shape 1003">
                  <a:extLst>
                    <a:ext uri="{FF2B5EF4-FFF2-40B4-BE49-F238E27FC236}">
                      <a16:creationId xmlns:a16="http://schemas.microsoft.com/office/drawing/2014/main" id="{E1A0350E-3392-4363-B08A-3A4AFD932DDB}"/>
                    </a:ext>
                  </a:extLst>
                </p:cNvPr>
                <p:cNvSpPr/>
                <p:nvPr/>
              </p:nvSpPr>
              <p:spPr>
                <a:xfrm>
                  <a:off x="5798947" y="3097181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171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5" name="Freeform: Shape 1004">
                  <a:extLst>
                    <a:ext uri="{FF2B5EF4-FFF2-40B4-BE49-F238E27FC236}">
                      <a16:creationId xmlns:a16="http://schemas.microsoft.com/office/drawing/2014/main" id="{0886EEDC-BD9C-4AAA-B3C5-11633ADBAB4C}"/>
                    </a:ext>
                  </a:extLst>
                </p:cNvPr>
                <p:cNvSpPr/>
                <p:nvPr/>
              </p:nvSpPr>
              <p:spPr>
                <a:xfrm>
                  <a:off x="5914390" y="2953829"/>
                  <a:ext cx="148301" cy="148268"/>
                </a:xfrm>
                <a:custGeom>
                  <a:avLst/>
                  <a:gdLst>
                    <a:gd name="connsiteX0" fmla="*/ 131889 w 148301"/>
                    <a:gd name="connsiteY0" fmla="*/ 120649 h 148268"/>
                    <a:gd name="connsiteX1" fmla="*/ 27590 w 148301"/>
                    <a:gd name="connsiteY1" fmla="*/ 131889 h 148268"/>
                    <a:gd name="connsiteX2" fmla="*/ 16350 w 148301"/>
                    <a:gd name="connsiteY2" fmla="*/ 27590 h 148268"/>
                    <a:gd name="connsiteX3" fmla="*/ 120554 w 148301"/>
                    <a:gd name="connsiteY3" fmla="*/ 16350 h 148268"/>
                    <a:gd name="connsiteX4" fmla="*/ 131889 w 148301"/>
                    <a:gd name="connsiteY4" fmla="*/ 120649 h 148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301" h="148268">
                      <a:moveTo>
                        <a:pt x="131889" y="120649"/>
                      </a:moveTo>
                      <a:cubicBezTo>
                        <a:pt x="106266" y="152558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558" y="42068"/>
                        <a:pt x="157606" y="88836"/>
                        <a:pt x="131889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6" name="Freeform: Shape 1005">
                  <a:extLst>
                    <a:ext uri="{FF2B5EF4-FFF2-40B4-BE49-F238E27FC236}">
                      <a16:creationId xmlns:a16="http://schemas.microsoft.com/office/drawing/2014/main" id="{8C035639-874B-43A6-9534-48618912019D}"/>
                    </a:ext>
                  </a:extLst>
                </p:cNvPr>
                <p:cNvSpPr/>
                <p:nvPr/>
              </p:nvSpPr>
              <p:spPr>
                <a:xfrm>
                  <a:off x="5703316" y="3476942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7" name="Freeform: Shape 1006">
                  <a:extLst>
                    <a:ext uri="{FF2B5EF4-FFF2-40B4-BE49-F238E27FC236}">
                      <a16:creationId xmlns:a16="http://schemas.microsoft.com/office/drawing/2014/main" id="{DC49D43A-1D3F-450D-BCDC-0FC7EB6D0257}"/>
                    </a:ext>
                  </a:extLst>
                </p:cNvPr>
                <p:cNvSpPr/>
                <p:nvPr/>
              </p:nvSpPr>
              <p:spPr>
                <a:xfrm>
                  <a:off x="5812949" y="3341021"/>
                  <a:ext cx="148151" cy="148143"/>
                </a:xfrm>
                <a:custGeom>
                  <a:avLst/>
                  <a:gdLst>
                    <a:gd name="connsiteX0" fmla="*/ 131793 w 148151"/>
                    <a:gd name="connsiteY0" fmla="*/ 120554 h 148143"/>
                    <a:gd name="connsiteX1" fmla="*/ 27590 w 148151"/>
                    <a:gd name="connsiteY1" fmla="*/ 131793 h 148143"/>
                    <a:gd name="connsiteX2" fmla="*/ 16350 w 148151"/>
                    <a:gd name="connsiteY2" fmla="*/ 27590 h 148143"/>
                    <a:gd name="connsiteX3" fmla="*/ 120649 w 148151"/>
                    <a:gd name="connsiteY3" fmla="*/ 16350 h 148143"/>
                    <a:gd name="connsiteX4" fmla="*/ 131793 w 148151"/>
                    <a:gd name="connsiteY4" fmla="*/ 120554 h 14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51" h="148143">
                      <a:moveTo>
                        <a:pt x="131793" y="120554"/>
                      </a:moveTo>
                      <a:cubicBezTo>
                        <a:pt x="106171" y="152367"/>
                        <a:pt x="59403" y="157416"/>
                        <a:pt x="27590" y="131793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367" y="41973"/>
                        <a:pt x="157416" y="88740"/>
                        <a:pt x="131793" y="1205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8" name="Freeform: Shape 1007">
                  <a:extLst>
                    <a:ext uri="{FF2B5EF4-FFF2-40B4-BE49-F238E27FC236}">
                      <a16:creationId xmlns:a16="http://schemas.microsoft.com/office/drawing/2014/main" id="{16722BD8-0C99-465B-A67F-2E374823874C}"/>
                    </a:ext>
                  </a:extLst>
                </p:cNvPr>
                <p:cNvSpPr/>
                <p:nvPr/>
              </p:nvSpPr>
              <p:spPr>
                <a:xfrm>
                  <a:off x="5926487" y="3199955"/>
                  <a:ext cx="148173" cy="148238"/>
                </a:xfrm>
                <a:custGeom>
                  <a:avLst/>
                  <a:gdLst>
                    <a:gd name="connsiteX0" fmla="*/ 131793 w 148173"/>
                    <a:gd name="connsiteY0" fmla="*/ 120649 h 148238"/>
                    <a:gd name="connsiteX1" fmla="*/ 27590 w 148173"/>
                    <a:gd name="connsiteY1" fmla="*/ 131889 h 148238"/>
                    <a:gd name="connsiteX2" fmla="*/ 16350 w 148173"/>
                    <a:gd name="connsiteY2" fmla="*/ 27590 h 148238"/>
                    <a:gd name="connsiteX3" fmla="*/ 120554 w 148173"/>
                    <a:gd name="connsiteY3" fmla="*/ 16350 h 148238"/>
                    <a:gd name="connsiteX4" fmla="*/ 131793 w 14817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7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416" y="88836"/>
                        <a:pt x="131793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09" name="Freeform: Shape 1008">
                  <a:extLst>
                    <a:ext uri="{FF2B5EF4-FFF2-40B4-BE49-F238E27FC236}">
                      <a16:creationId xmlns:a16="http://schemas.microsoft.com/office/drawing/2014/main" id="{60C538B9-508B-40E6-B9AF-1F3D59156FAA}"/>
                    </a:ext>
                  </a:extLst>
                </p:cNvPr>
                <p:cNvSpPr/>
                <p:nvPr/>
              </p:nvSpPr>
              <p:spPr>
                <a:xfrm>
                  <a:off x="6041930" y="3056604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266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1973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10" name="Freeform: Shape 1009">
                  <a:extLst>
                    <a:ext uri="{FF2B5EF4-FFF2-40B4-BE49-F238E27FC236}">
                      <a16:creationId xmlns:a16="http://schemas.microsoft.com/office/drawing/2014/main" id="{67F978EA-EACA-40C7-8024-5FCDF815790C}"/>
                    </a:ext>
                  </a:extLst>
                </p:cNvPr>
                <p:cNvSpPr/>
                <p:nvPr/>
              </p:nvSpPr>
              <p:spPr>
                <a:xfrm>
                  <a:off x="5856900" y="3273694"/>
                  <a:ext cx="71947" cy="60759"/>
                </a:xfrm>
                <a:custGeom>
                  <a:avLst/>
                  <a:gdLst>
                    <a:gd name="connsiteX0" fmla="*/ 40027 w 71947"/>
                    <a:gd name="connsiteY0" fmla="*/ 51959 h 60759"/>
                    <a:gd name="connsiteX1" fmla="*/ 51266 w 71947"/>
                    <a:gd name="connsiteY1" fmla="*/ 58150 h 60759"/>
                    <a:gd name="connsiteX2" fmla="*/ 63649 w 71947"/>
                    <a:gd name="connsiteY2" fmla="*/ 60532 h 60759"/>
                    <a:gd name="connsiteX3" fmla="*/ 71935 w 71947"/>
                    <a:gd name="connsiteY3" fmla="*/ 52054 h 60759"/>
                    <a:gd name="connsiteX4" fmla="*/ 64411 w 71947"/>
                    <a:gd name="connsiteY4" fmla="*/ 38624 h 60759"/>
                    <a:gd name="connsiteX5" fmla="*/ 57267 w 71947"/>
                    <a:gd name="connsiteY5" fmla="*/ 16907 h 60759"/>
                    <a:gd name="connsiteX6" fmla="*/ 43170 w 71947"/>
                    <a:gd name="connsiteY6" fmla="*/ 238 h 60759"/>
                    <a:gd name="connsiteX7" fmla="*/ 23358 w 71947"/>
                    <a:gd name="connsiteY7" fmla="*/ 9382 h 60759"/>
                    <a:gd name="connsiteX8" fmla="*/ 8594 w 71947"/>
                    <a:gd name="connsiteY8" fmla="*/ 25480 h 60759"/>
                    <a:gd name="connsiteX9" fmla="*/ 403 w 71947"/>
                    <a:gd name="connsiteY9" fmla="*/ 39767 h 60759"/>
                    <a:gd name="connsiteX10" fmla="*/ 3165 w 71947"/>
                    <a:gd name="connsiteY10" fmla="*/ 52435 h 60759"/>
                    <a:gd name="connsiteX11" fmla="*/ 13452 w 71947"/>
                    <a:gd name="connsiteY11" fmla="*/ 51102 h 60759"/>
                    <a:gd name="connsiteX12" fmla="*/ 40027 w 71947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947" h="60759">
                      <a:moveTo>
                        <a:pt x="40027" y="51959"/>
                      </a:moveTo>
                      <a:cubicBezTo>
                        <a:pt x="43932" y="53769"/>
                        <a:pt x="47456" y="56245"/>
                        <a:pt x="51266" y="58150"/>
                      </a:cubicBezTo>
                      <a:cubicBezTo>
                        <a:pt x="55076" y="60055"/>
                        <a:pt x="59458" y="61294"/>
                        <a:pt x="63649" y="60532"/>
                      </a:cubicBezTo>
                      <a:cubicBezTo>
                        <a:pt x="67840" y="59674"/>
                        <a:pt x="71745" y="56245"/>
                        <a:pt x="71935" y="52054"/>
                      </a:cubicBezTo>
                      <a:cubicBezTo>
                        <a:pt x="72221" y="46816"/>
                        <a:pt x="67459" y="42910"/>
                        <a:pt x="64411" y="38624"/>
                      </a:cubicBezTo>
                      <a:cubicBezTo>
                        <a:pt x="60029" y="32338"/>
                        <a:pt x="59267" y="24337"/>
                        <a:pt x="57267" y="16907"/>
                      </a:cubicBezTo>
                      <a:cubicBezTo>
                        <a:pt x="55171" y="9478"/>
                        <a:pt x="50695" y="1762"/>
                        <a:pt x="43170" y="238"/>
                      </a:cubicBezTo>
                      <a:cubicBezTo>
                        <a:pt x="35740" y="-1190"/>
                        <a:pt x="28787" y="4048"/>
                        <a:pt x="23358" y="9382"/>
                      </a:cubicBezTo>
                      <a:cubicBezTo>
                        <a:pt x="18119" y="14431"/>
                        <a:pt x="13166" y="19765"/>
                        <a:pt x="8594" y="25480"/>
                      </a:cubicBezTo>
                      <a:cubicBezTo>
                        <a:pt x="5070" y="29766"/>
                        <a:pt x="1641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1929" y="47959"/>
                        <a:pt x="31740" y="48149"/>
                        <a:pt x="40027" y="51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11" name="Freeform: Shape 1010">
                  <a:extLst>
                    <a:ext uri="{FF2B5EF4-FFF2-40B4-BE49-F238E27FC236}">
                      <a16:creationId xmlns:a16="http://schemas.microsoft.com/office/drawing/2014/main" id="{9A514B3E-7BB3-4AAE-A766-31A207FB4CF9}"/>
                    </a:ext>
                  </a:extLst>
                </p:cNvPr>
                <p:cNvSpPr/>
                <p:nvPr/>
              </p:nvSpPr>
              <p:spPr>
                <a:xfrm>
                  <a:off x="5856996" y="3271693"/>
                  <a:ext cx="72042" cy="60759"/>
                </a:xfrm>
                <a:custGeom>
                  <a:avLst/>
                  <a:gdLst>
                    <a:gd name="connsiteX0" fmla="*/ 40122 w 72042"/>
                    <a:gd name="connsiteY0" fmla="*/ 51959 h 60759"/>
                    <a:gd name="connsiteX1" fmla="*/ 51361 w 72042"/>
                    <a:gd name="connsiteY1" fmla="*/ 58150 h 60759"/>
                    <a:gd name="connsiteX2" fmla="*/ 63744 w 72042"/>
                    <a:gd name="connsiteY2" fmla="*/ 60532 h 60759"/>
                    <a:gd name="connsiteX3" fmla="*/ 72031 w 72042"/>
                    <a:gd name="connsiteY3" fmla="*/ 52054 h 60759"/>
                    <a:gd name="connsiteX4" fmla="*/ 64506 w 72042"/>
                    <a:gd name="connsiteY4" fmla="*/ 38624 h 60759"/>
                    <a:gd name="connsiteX5" fmla="*/ 57362 w 72042"/>
                    <a:gd name="connsiteY5" fmla="*/ 16907 h 60759"/>
                    <a:gd name="connsiteX6" fmla="*/ 43265 w 72042"/>
                    <a:gd name="connsiteY6" fmla="*/ 238 h 60759"/>
                    <a:gd name="connsiteX7" fmla="*/ 23358 w 72042"/>
                    <a:gd name="connsiteY7" fmla="*/ 9382 h 60759"/>
                    <a:gd name="connsiteX8" fmla="*/ 8499 w 72042"/>
                    <a:gd name="connsiteY8" fmla="*/ 25480 h 60759"/>
                    <a:gd name="connsiteX9" fmla="*/ 403 w 72042"/>
                    <a:gd name="connsiteY9" fmla="*/ 39767 h 60759"/>
                    <a:gd name="connsiteX10" fmla="*/ 3165 w 72042"/>
                    <a:gd name="connsiteY10" fmla="*/ 52435 h 60759"/>
                    <a:gd name="connsiteX11" fmla="*/ 13452 w 72042"/>
                    <a:gd name="connsiteY11" fmla="*/ 51102 h 60759"/>
                    <a:gd name="connsiteX12" fmla="*/ 40122 w 72042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042" h="60759">
                      <a:moveTo>
                        <a:pt x="40122" y="51959"/>
                      </a:moveTo>
                      <a:cubicBezTo>
                        <a:pt x="44027" y="53769"/>
                        <a:pt x="47551" y="56245"/>
                        <a:pt x="51361" y="58150"/>
                      </a:cubicBezTo>
                      <a:cubicBezTo>
                        <a:pt x="55171" y="60055"/>
                        <a:pt x="59553" y="61294"/>
                        <a:pt x="63744" y="60532"/>
                      </a:cubicBezTo>
                      <a:cubicBezTo>
                        <a:pt x="67935" y="59674"/>
                        <a:pt x="71840" y="56245"/>
                        <a:pt x="72031" y="52054"/>
                      </a:cubicBezTo>
                      <a:cubicBezTo>
                        <a:pt x="72316" y="46816"/>
                        <a:pt x="67554" y="42910"/>
                        <a:pt x="64506" y="38624"/>
                      </a:cubicBezTo>
                      <a:cubicBezTo>
                        <a:pt x="60124" y="32338"/>
                        <a:pt x="59362" y="24337"/>
                        <a:pt x="57362" y="16907"/>
                      </a:cubicBezTo>
                      <a:cubicBezTo>
                        <a:pt x="55267" y="9478"/>
                        <a:pt x="50790" y="1667"/>
                        <a:pt x="43265" y="238"/>
                      </a:cubicBezTo>
                      <a:cubicBezTo>
                        <a:pt x="35836" y="-1190"/>
                        <a:pt x="28882" y="4048"/>
                        <a:pt x="23358" y="9382"/>
                      </a:cubicBezTo>
                      <a:cubicBezTo>
                        <a:pt x="18119" y="14431"/>
                        <a:pt x="13166" y="19860"/>
                        <a:pt x="8499" y="25480"/>
                      </a:cubicBezTo>
                      <a:cubicBezTo>
                        <a:pt x="4975" y="29766"/>
                        <a:pt x="1546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2024" y="47959"/>
                        <a:pt x="31835" y="48149"/>
                        <a:pt x="40122" y="51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12" name="Freeform: Shape 1011">
                  <a:extLst>
                    <a:ext uri="{FF2B5EF4-FFF2-40B4-BE49-F238E27FC236}">
                      <a16:creationId xmlns:a16="http://schemas.microsoft.com/office/drawing/2014/main" id="{AEE4E332-437B-428E-82C2-2BC2463F5D94}"/>
                    </a:ext>
                  </a:extLst>
                </p:cNvPr>
                <p:cNvSpPr/>
                <p:nvPr/>
              </p:nvSpPr>
              <p:spPr>
                <a:xfrm>
                  <a:off x="5878042" y="3275485"/>
                  <a:ext cx="38411" cy="34927"/>
                </a:xfrm>
                <a:custGeom>
                  <a:avLst/>
                  <a:gdLst>
                    <a:gd name="connsiteX0" fmla="*/ 10408 w 38411"/>
                    <a:gd name="connsiteY0" fmla="*/ 2447 h 34927"/>
                    <a:gd name="connsiteX1" fmla="*/ 18123 w 38411"/>
                    <a:gd name="connsiteY1" fmla="*/ 66 h 34927"/>
                    <a:gd name="connsiteX2" fmla="*/ 24791 w 38411"/>
                    <a:gd name="connsiteY2" fmla="*/ 5305 h 34927"/>
                    <a:gd name="connsiteX3" fmla="*/ 29458 w 38411"/>
                    <a:gd name="connsiteY3" fmla="*/ 21402 h 34927"/>
                    <a:gd name="connsiteX4" fmla="*/ 38411 w 38411"/>
                    <a:gd name="connsiteY4" fmla="*/ 34927 h 34927"/>
                    <a:gd name="connsiteX5" fmla="*/ 25076 w 38411"/>
                    <a:gd name="connsiteY5" fmla="*/ 27879 h 34927"/>
                    <a:gd name="connsiteX6" fmla="*/ 20028 w 38411"/>
                    <a:gd name="connsiteY6" fmla="*/ 19592 h 34927"/>
                    <a:gd name="connsiteX7" fmla="*/ 13170 w 38411"/>
                    <a:gd name="connsiteY7" fmla="*/ 13115 h 34927"/>
                    <a:gd name="connsiteX8" fmla="*/ 6217 w 38411"/>
                    <a:gd name="connsiteY8" fmla="*/ 12925 h 34927"/>
                    <a:gd name="connsiteX9" fmla="*/ 407 w 38411"/>
                    <a:gd name="connsiteY9" fmla="*/ 13591 h 34927"/>
                    <a:gd name="connsiteX10" fmla="*/ 10408 w 38411"/>
                    <a:gd name="connsiteY10" fmla="*/ 2447 h 3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411" h="34927">
                      <a:moveTo>
                        <a:pt x="10408" y="2447"/>
                      </a:moveTo>
                      <a:cubicBezTo>
                        <a:pt x="12694" y="1018"/>
                        <a:pt x="15456" y="-315"/>
                        <a:pt x="18123" y="66"/>
                      </a:cubicBezTo>
                      <a:cubicBezTo>
                        <a:pt x="21076" y="542"/>
                        <a:pt x="23362" y="2828"/>
                        <a:pt x="24791" y="5305"/>
                      </a:cubicBezTo>
                      <a:cubicBezTo>
                        <a:pt x="27648" y="10162"/>
                        <a:pt x="28124" y="15973"/>
                        <a:pt x="29458" y="21402"/>
                      </a:cubicBezTo>
                      <a:cubicBezTo>
                        <a:pt x="30696" y="26831"/>
                        <a:pt x="33268" y="32546"/>
                        <a:pt x="38411" y="34927"/>
                      </a:cubicBezTo>
                      <a:cubicBezTo>
                        <a:pt x="33268" y="34546"/>
                        <a:pt x="28315" y="31879"/>
                        <a:pt x="25076" y="27879"/>
                      </a:cubicBezTo>
                      <a:cubicBezTo>
                        <a:pt x="23076" y="25307"/>
                        <a:pt x="21743" y="22354"/>
                        <a:pt x="20028" y="19592"/>
                      </a:cubicBezTo>
                      <a:cubicBezTo>
                        <a:pt x="18409" y="16830"/>
                        <a:pt x="16123" y="14258"/>
                        <a:pt x="13170" y="13115"/>
                      </a:cubicBezTo>
                      <a:cubicBezTo>
                        <a:pt x="10979" y="12258"/>
                        <a:pt x="8503" y="12353"/>
                        <a:pt x="6217" y="12925"/>
                      </a:cubicBezTo>
                      <a:cubicBezTo>
                        <a:pt x="4598" y="13306"/>
                        <a:pt x="1740" y="15401"/>
                        <a:pt x="407" y="13591"/>
                      </a:cubicBezTo>
                      <a:cubicBezTo>
                        <a:pt x="-2165" y="10448"/>
                        <a:pt x="8217" y="3781"/>
                        <a:pt x="10408" y="24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985" name="Graphic 41">
                <a:extLst>
                  <a:ext uri="{FF2B5EF4-FFF2-40B4-BE49-F238E27FC236}">
                    <a16:creationId xmlns:a16="http://schemas.microsoft.com/office/drawing/2014/main" id="{A0BC53C9-8DBA-4F7C-84F1-BF839B7B9011}"/>
                  </a:ext>
                </a:extLst>
              </p:cNvPr>
              <p:cNvGrpSpPr/>
              <p:nvPr/>
            </p:nvGrpSpPr>
            <p:grpSpPr>
              <a:xfrm>
                <a:off x="5927264" y="3155818"/>
                <a:ext cx="731349" cy="786133"/>
                <a:chOff x="5927264" y="3155818"/>
                <a:chExt cx="731349" cy="786133"/>
              </a:xfrm>
              <a:grpFill/>
            </p:grpSpPr>
            <p:grpSp>
              <p:nvGrpSpPr>
                <p:cNvPr id="986" name="Graphic 41">
                  <a:extLst>
                    <a:ext uri="{FF2B5EF4-FFF2-40B4-BE49-F238E27FC236}">
                      <a16:creationId xmlns:a16="http://schemas.microsoft.com/office/drawing/2014/main" id="{FE11180B-BBCA-42B6-AE75-C370A8C6CE8F}"/>
                    </a:ext>
                  </a:extLst>
                </p:cNvPr>
                <p:cNvGrpSpPr/>
                <p:nvPr/>
              </p:nvGrpSpPr>
              <p:grpSpPr>
                <a:xfrm>
                  <a:off x="6018094" y="3335962"/>
                  <a:ext cx="640519" cy="361519"/>
                  <a:chOff x="6018094" y="3335962"/>
                  <a:chExt cx="640519" cy="361519"/>
                </a:xfrm>
                <a:grpFill/>
              </p:grpSpPr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F8F457FB-5EDF-442A-B28A-47B1BBA0A9C4}"/>
                      </a:ext>
                    </a:extLst>
                  </p:cNvPr>
                  <p:cNvSpPr/>
                  <p:nvPr/>
                </p:nvSpPr>
                <p:spPr>
                  <a:xfrm>
                    <a:off x="6026467" y="3340459"/>
                    <a:ext cx="96392" cy="64727"/>
                  </a:xfrm>
                  <a:custGeom>
                    <a:avLst/>
                    <a:gdLst>
                      <a:gd name="connsiteX0" fmla="*/ 83153 w 96392"/>
                      <a:gd name="connsiteY0" fmla="*/ 64728 h 64727"/>
                      <a:gd name="connsiteX1" fmla="*/ 0 w 96392"/>
                      <a:gd name="connsiteY1" fmla="*/ 2815 h 64727"/>
                      <a:gd name="connsiteX2" fmla="*/ 96393 w 96392"/>
                      <a:gd name="connsiteY2" fmla="*/ 42344 h 64727"/>
                      <a:gd name="connsiteX3" fmla="*/ 83153 w 96392"/>
                      <a:gd name="connsiteY3" fmla="*/ 64728 h 64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392" h="64727">
                        <a:moveTo>
                          <a:pt x="83153" y="64728"/>
                        </a:moveTo>
                        <a:cubicBezTo>
                          <a:pt x="83153" y="64728"/>
                          <a:pt x="5715" y="41487"/>
                          <a:pt x="0" y="2815"/>
                        </a:cubicBezTo>
                        <a:cubicBezTo>
                          <a:pt x="26194" y="-5567"/>
                          <a:pt x="55245" y="3958"/>
                          <a:pt x="96393" y="42344"/>
                        </a:cubicBezTo>
                        <a:cubicBezTo>
                          <a:pt x="90773" y="52536"/>
                          <a:pt x="83153" y="64728"/>
                          <a:pt x="83153" y="6472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A7AABC52-7988-4D1E-8CE4-D3ECA0B1C0EE}"/>
                      </a:ext>
                    </a:extLst>
                  </p:cNvPr>
                  <p:cNvSpPr/>
                  <p:nvPr/>
                </p:nvSpPr>
                <p:spPr>
                  <a:xfrm>
                    <a:off x="6265221" y="3464957"/>
                    <a:ext cx="393392" cy="232523"/>
                  </a:xfrm>
                  <a:custGeom>
                    <a:avLst/>
                    <a:gdLst>
                      <a:gd name="connsiteX0" fmla="*/ 391229 w 393392"/>
                      <a:gd name="connsiteY0" fmla="*/ 223408 h 232523"/>
                      <a:gd name="connsiteX1" fmla="*/ 367512 w 393392"/>
                      <a:gd name="connsiteY1" fmla="*/ 230361 h 232523"/>
                      <a:gd name="connsiteX2" fmla="*/ 2990 w 393392"/>
                      <a:gd name="connsiteY2" fmla="*/ 31098 h 232523"/>
                      <a:gd name="connsiteX3" fmla="*/ 3752 w 393392"/>
                      <a:gd name="connsiteY3" fmla="*/ 11000 h 232523"/>
                      <a:gd name="connsiteX4" fmla="*/ 3752 w 393392"/>
                      <a:gd name="connsiteY4" fmla="*/ 11000 h 232523"/>
                      <a:gd name="connsiteX5" fmla="*/ 19564 w 393392"/>
                      <a:gd name="connsiteY5" fmla="*/ 618 h 232523"/>
                      <a:gd name="connsiteX6" fmla="*/ 384276 w 393392"/>
                      <a:gd name="connsiteY6" fmla="*/ 199595 h 232523"/>
                      <a:gd name="connsiteX7" fmla="*/ 391229 w 393392"/>
                      <a:gd name="connsiteY7" fmla="*/ 223408 h 232523"/>
                      <a:gd name="connsiteX8" fmla="*/ 391229 w 393392"/>
                      <a:gd name="connsiteY8" fmla="*/ 223408 h 23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3392" h="232523">
                        <a:moveTo>
                          <a:pt x="391229" y="223408"/>
                        </a:moveTo>
                        <a:cubicBezTo>
                          <a:pt x="386562" y="231885"/>
                          <a:pt x="375989" y="235028"/>
                          <a:pt x="367512" y="230361"/>
                        </a:cubicBezTo>
                        <a:lnTo>
                          <a:pt x="2990" y="31098"/>
                        </a:lnTo>
                        <a:cubicBezTo>
                          <a:pt x="-1296" y="28716"/>
                          <a:pt x="-915" y="19477"/>
                          <a:pt x="3752" y="11000"/>
                        </a:cubicBezTo>
                        <a:lnTo>
                          <a:pt x="3752" y="11000"/>
                        </a:lnTo>
                        <a:cubicBezTo>
                          <a:pt x="8420" y="2523"/>
                          <a:pt x="15373" y="-1668"/>
                          <a:pt x="19564" y="618"/>
                        </a:cubicBezTo>
                        <a:lnTo>
                          <a:pt x="384276" y="199595"/>
                        </a:lnTo>
                        <a:cubicBezTo>
                          <a:pt x="392753" y="204262"/>
                          <a:pt x="395897" y="214930"/>
                          <a:pt x="391229" y="223408"/>
                        </a:cubicBezTo>
                        <a:lnTo>
                          <a:pt x="391229" y="22340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CFECB4B8-5DC2-465A-8E7A-CC118771FCBA}"/>
                      </a:ext>
                    </a:extLst>
                  </p:cNvPr>
                  <p:cNvSpPr/>
                  <p:nvPr/>
                </p:nvSpPr>
                <p:spPr>
                  <a:xfrm>
                    <a:off x="6097047" y="3372992"/>
                    <a:ext cx="222885" cy="142208"/>
                  </a:xfrm>
                  <a:custGeom>
                    <a:avLst/>
                    <a:gdLst>
                      <a:gd name="connsiteX0" fmla="*/ 222885 w 222885"/>
                      <a:gd name="connsiteY0" fmla="*/ 111538 h 142208"/>
                      <a:gd name="connsiteX1" fmla="*/ 206026 w 222885"/>
                      <a:gd name="connsiteY1" fmla="*/ 142208 h 142208"/>
                      <a:gd name="connsiteX2" fmla="*/ 0 w 222885"/>
                      <a:gd name="connsiteY2" fmla="*/ 27432 h 142208"/>
                      <a:gd name="connsiteX3" fmla="*/ 15049 w 222885"/>
                      <a:gd name="connsiteY3" fmla="*/ 0 h 142208"/>
                      <a:gd name="connsiteX4" fmla="*/ 222885 w 222885"/>
                      <a:gd name="connsiteY4" fmla="*/ 111538 h 142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885" h="142208">
                        <a:moveTo>
                          <a:pt x="222885" y="111538"/>
                        </a:moveTo>
                        <a:cubicBezTo>
                          <a:pt x="219932" y="112014"/>
                          <a:pt x="204121" y="137827"/>
                          <a:pt x="206026" y="142208"/>
                        </a:cubicBezTo>
                        <a:cubicBezTo>
                          <a:pt x="132112" y="109061"/>
                          <a:pt x="63151" y="71057"/>
                          <a:pt x="0" y="27432"/>
                        </a:cubicBezTo>
                        <a:cubicBezTo>
                          <a:pt x="9239" y="19717"/>
                          <a:pt x="12954" y="12764"/>
                          <a:pt x="15049" y="0"/>
                        </a:cubicBezTo>
                        <a:cubicBezTo>
                          <a:pt x="86296" y="28670"/>
                          <a:pt x="155353" y="66770"/>
                          <a:pt x="222885" y="11153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7C468D32-39B0-45A2-AB22-6A94DC400487}"/>
                      </a:ext>
                    </a:extLst>
                  </p:cNvPr>
                  <p:cNvSpPr/>
                  <p:nvPr/>
                </p:nvSpPr>
                <p:spPr>
                  <a:xfrm>
                    <a:off x="6018094" y="3335962"/>
                    <a:ext cx="62001" cy="45973"/>
                  </a:xfrm>
                  <a:custGeom>
                    <a:avLst/>
                    <a:gdLst>
                      <a:gd name="connsiteX0" fmla="*/ 44187 w 62001"/>
                      <a:gd name="connsiteY0" fmla="*/ 39316 h 45973"/>
                      <a:gd name="connsiteX1" fmla="*/ 43330 w 62001"/>
                      <a:gd name="connsiteY1" fmla="*/ 32744 h 45973"/>
                      <a:gd name="connsiteX2" fmla="*/ 45330 w 62001"/>
                      <a:gd name="connsiteY2" fmla="*/ 26553 h 45973"/>
                      <a:gd name="connsiteX3" fmla="*/ 54379 w 62001"/>
                      <a:gd name="connsiteY3" fmla="*/ 22838 h 45973"/>
                      <a:gd name="connsiteX4" fmla="*/ 61903 w 62001"/>
                      <a:gd name="connsiteY4" fmla="*/ 17218 h 45973"/>
                      <a:gd name="connsiteX5" fmla="*/ 60189 w 62001"/>
                      <a:gd name="connsiteY5" fmla="*/ 11789 h 45973"/>
                      <a:gd name="connsiteX6" fmla="*/ 55522 w 62001"/>
                      <a:gd name="connsiteY6" fmla="*/ 8265 h 45973"/>
                      <a:gd name="connsiteX7" fmla="*/ 8373 w 62001"/>
                      <a:gd name="connsiteY7" fmla="*/ 1407 h 45973"/>
                      <a:gd name="connsiteX8" fmla="*/ 1039 w 62001"/>
                      <a:gd name="connsiteY8" fmla="*/ 5312 h 45973"/>
                      <a:gd name="connsiteX9" fmla="*/ 1324 w 62001"/>
                      <a:gd name="connsiteY9" fmla="*/ 14742 h 45973"/>
                      <a:gd name="connsiteX10" fmla="*/ 35805 w 62001"/>
                      <a:gd name="connsiteY10" fmla="*/ 45317 h 45973"/>
                      <a:gd name="connsiteX11" fmla="*/ 44187 w 62001"/>
                      <a:gd name="connsiteY11" fmla="*/ 39316 h 4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2001" h="45973">
                        <a:moveTo>
                          <a:pt x="44187" y="39316"/>
                        </a:moveTo>
                        <a:cubicBezTo>
                          <a:pt x="43806" y="37125"/>
                          <a:pt x="43330" y="34935"/>
                          <a:pt x="43330" y="32744"/>
                        </a:cubicBezTo>
                        <a:cubicBezTo>
                          <a:pt x="43330" y="30553"/>
                          <a:pt x="43806" y="28267"/>
                          <a:pt x="45330" y="26553"/>
                        </a:cubicBezTo>
                        <a:cubicBezTo>
                          <a:pt x="47521" y="24076"/>
                          <a:pt x="51140" y="23600"/>
                          <a:pt x="54379" y="22838"/>
                        </a:cubicBezTo>
                        <a:cubicBezTo>
                          <a:pt x="57617" y="22076"/>
                          <a:pt x="61237" y="20457"/>
                          <a:pt x="61903" y="17218"/>
                        </a:cubicBezTo>
                        <a:cubicBezTo>
                          <a:pt x="62284" y="15313"/>
                          <a:pt x="61522" y="13313"/>
                          <a:pt x="60189" y="11789"/>
                        </a:cubicBezTo>
                        <a:cubicBezTo>
                          <a:pt x="58951" y="10265"/>
                          <a:pt x="57141" y="9217"/>
                          <a:pt x="55522" y="8265"/>
                        </a:cubicBezTo>
                        <a:cubicBezTo>
                          <a:pt x="41234" y="549"/>
                          <a:pt x="24280" y="-1832"/>
                          <a:pt x="8373" y="1407"/>
                        </a:cubicBezTo>
                        <a:cubicBezTo>
                          <a:pt x="5611" y="1978"/>
                          <a:pt x="2658" y="2931"/>
                          <a:pt x="1039" y="5312"/>
                        </a:cubicBezTo>
                        <a:cubicBezTo>
                          <a:pt x="-771" y="8074"/>
                          <a:pt x="86" y="11694"/>
                          <a:pt x="1324" y="14742"/>
                        </a:cubicBezTo>
                        <a:cubicBezTo>
                          <a:pt x="7325" y="30363"/>
                          <a:pt x="20374" y="40173"/>
                          <a:pt x="35805" y="45317"/>
                        </a:cubicBezTo>
                        <a:cubicBezTo>
                          <a:pt x="40948" y="47031"/>
                          <a:pt x="45235" y="45507"/>
                          <a:pt x="44187" y="3931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87" name="Graphic 41">
                  <a:extLst>
                    <a:ext uri="{FF2B5EF4-FFF2-40B4-BE49-F238E27FC236}">
                      <a16:creationId xmlns:a16="http://schemas.microsoft.com/office/drawing/2014/main" id="{8E7DFEC3-7458-4B35-B27F-45FDD5C948EF}"/>
                    </a:ext>
                  </a:extLst>
                </p:cNvPr>
                <p:cNvGrpSpPr/>
                <p:nvPr/>
              </p:nvGrpSpPr>
              <p:grpSpPr>
                <a:xfrm>
                  <a:off x="5927264" y="3324350"/>
                  <a:ext cx="588244" cy="617601"/>
                  <a:chOff x="5927264" y="3324350"/>
                  <a:chExt cx="588244" cy="617601"/>
                </a:xfrm>
                <a:grpFill/>
              </p:grpSpPr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123F574B-C1C8-45B9-8D8D-64604DCD82DE}"/>
                      </a:ext>
                    </a:extLst>
                  </p:cNvPr>
                  <p:cNvSpPr/>
                  <p:nvPr/>
                </p:nvSpPr>
                <p:spPr>
                  <a:xfrm>
                    <a:off x="5935917" y="3330320"/>
                    <a:ext cx="79977" cy="84486"/>
                  </a:xfrm>
                  <a:custGeom>
                    <a:avLst/>
                    <a:gdLst>
                      <a:gd name="connsiteX0" fmla="*/ 60546 w 79977"/>
                      <a:gd name="connsiteY0" fmla="*/ 84487 h 84486"/>
                      <a:gd name="connsiteX1" fmla="*/ 444 w 79977"/>
                      <a:gd name="connsiteY1" fmla="*/ 0 h 84486"/>
                      <a:gd name="connsiteX2" fmla="*/ 79977 w 79977"/>
                      <a:gd name="connsiteY2" fmla="*/ 67247 h 84486"/>
                      <a:gd name="connsiteX3" fmla="*/ 60546 w 79977"/>
                      <a:gd name="connsiteY3" fmla="*/ 84487 h 8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977" h="84486">
                        <a:moveTo>
                          <a:pt x="60546" y="84487"/>
                        </a:moveTo>
                        <a:cubicBezTo>
                          <a:pt x="60546" y="84487"/>
                          <a:pt x="-6033" y="38481"/>
                          <a:pt x="444" y="0"/>
                        </a:cubicBezTo>
                        <a:cubicBezTo>
                          <a:pt x="27971" y="0"/>
                          <a:pt x="52641" y="18002"/>
                          <a:pt x="79977" y="67247"/>
                        </a:cubicBezTo>
                        <a:cubicBezTo>
                          <a:pt x="71500" y="75152"/>
                          <a:pt x="60546" y="84487"/>
                          <a:pt x="60546" y="84487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8B5EC3D4-2AE7-4FBF-AE80-475F44F585DC}"/>
                      </a:ext>
                    </a:extLst>
                  </p:cNvPr>
                  <p:cNvSpPr/>
                  <p:nvPr/>
                </p:nvSpPr>
                <p:spPr>
                  <a:xfrm>
                    <a:off x="6118785" y="3524955"/>
                    <a:ext cx="396723" cy="416996"/>
                  </a:xfrm>
                  <a:custGeom>
                    <a:avLst/>
                    <a:gdLst>
                      <a:gd name="connsiteX0" fmla="*/ 389457 w 396723"/>
                      <a:gd name="connsiteY0" fmla="*/ 410488 h 416996"/>
                      <a:gd name="connsiteX1" fmla="*/ 389457 w 396723"/>
                      <a:gd name="connsiteY1" fmla="*/ 410488 h 416996"/>
                      <a:gd name="connsiteX2" fmla="*/ 369264 w 396723"/>
                      <a:gd name="connsiteY2" fmla="*/ 414679 h 416996"/>
                      <a:gd name="connsiteX3" fmla="*/ 1980 w 396723"/>
                      <a:gd name="connsiteY3" fmla="*/ 26440 h 416996"/>
                      <a:gd name="connsiteX4" fmla="*/ 7409 w 396723"/>
                      <a:gd name="connsiteY4" fmla="*/ 6056 h 416996"/>
                      <a:gd name="connsiteX5" fmla="*/ 7409 w 396723"/>
                      <a:gd name="connsiteY5" fmla="*/ 6056 h 416996"/>
                      <a:gd name="connsiteX6" fmla="*/ 27126 w 396723"/>
                      <a:gd name="connsiteY6" fmla="*/ 2532 h 416996"/>
                      <a:gd name="connsiteX7" fmla="*/ 394695 w 396723"/>
                      <a:gd name="connsiteY7" fmla="*/ 390581 h 416996"/>
                      <a:gd name="connsiteX8" fmla="*/ 389457 w 396723"/>
                      <a:gd name="connsiteY8" fmla="*/ 410488 h 416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6723" h="416996">
                        <a:moveTo>
                          <a:pt x="389457" y="410488"/>
                        </a:moveTo>
                        <a:lnTo>
                          <a:pt x="389457" y="410488"/>
                        </a:lnTo>
                        <a:cubicBezTo>
                          <a:pt x="382408" y="417155"/>
                          <a:pt x="373359" y="418965"/>
                          <a:pt x="369264" y="414679"/>
                        </a:cubicBezTo>
                        <a:lnTo>
                          <a:pt x="1980" y="26440"/>
                        </a:lnTo>
                        <a:cubicBezTo>
                          <a:pt x="-2116" y="22058"/>
                          <a:pt x="360" y="12629"/>
                          <a:pt x="7409" y="6056"/>
                        </a:cubicBezTo>
                        <a:lnTo>
                          <a:pt x="7409" y="6056"/>
                        </a:lnTo>
                        <a:cubicBezTo>
                          <a:pt x="14457" y="-611"/>
                          <a:pt x="23030" y="-1754"/>
                          <a:pt x="27126" y="2532"/>
                        </a:cubicBezTo>
                        <a:lnTo>
                          <a:pt x="394695" y="390581"/>
                        </a:lnTo>
                        <a:cubicBezTo>
                          <a:pt x="398791" y="394962"/>
                          <a:pt x="396505" y="403916"/>
                          <a:pt x="389457" y="41048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10153CBC-4DB5-48D6-879D-9405C312A7A3}"/>
                      </a:ext>
                    </a:extLst>
                  </p:cNvPr>
                  <p:cNvSpPr/>
                  <p:nvPr/>
                </p:nvSpPr>
                <p:spPr>
                  <a:xfrm>
                    <a:off x="5985795" y="3384898"/>
                    <a:ext cx="186308" cy="194024"/>
                  </a:xfrm>
                  <a:custGeom>
                    <a:avLst/>
                    <a:gdLst>
                      <a:gd name="connsiteX0" fmla="*/ 186309 w 186308"/>
                      <a:gd name="connsiteY0" fmla="*/ 170021 h 194024"/>
                      <a:gd name="connsiteX1" fmla="*/ 160877 w 186308"/>
                      <a:gd name="connsiteY1" fmla="*/ 194024 h 194024"/>
                      <a:gd name="connsiteX2" fmla="*/ 0 w 186308"/>
                      <a:gd name="connsiteY2" fmla="*/ 21431 h 194024"/>
                      <a:gd name="connsiteX3" fmla="*/ 22670 w 186308"/>
                      <a:gd name="connsiteY3" fmla="*/ 0 h 194024"/>
                      <a:gd name="connsiteX4" fmla="*/ 186309 w 186308"/>
                      <a:gd name="connsiteY4" fmla="*/ 170021 h 194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308" h="194024">
                        <a:moveTo>
                          <a:pt x="186309" y="170021"/>
                        </a:moveTo>
                        <a:cubicBezTo>
                          <a:pt x="183356" y="169545"/>
                          <a:pt x="160401" y="189262"/>
                          <a:pt x="160877" y="194024"/>
                        </a:cubicBezTo>
                        <a:cubicBezTo>
                          <a:pt x="100679" y="139732"/>
                          <a:pt x="46768" y="82391"/>
                          <a:pt x="0" y="21431"/>
                        </a:cubicBezTo>
                        <a:cubicBezTo>
                          <a:pt x="11144" y="16859"/>
                          <a:pt x="16859" y="11430"/>
                          <a:pt x="22670" y="0"/>
                        </a:cubicBezTo>
                        <a:cubicBezTo>
                          <a:pt x="81820" y="49149"/>
                          <a:pt x="135826" y="106585"/>
                          <a:pt x="186309" y="170021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D35E17A5-A8FD-4D8C-9888-E6F22EF50491}"/>
                      </a:ext>
                    </a:extLst>
                  </p:cNvPr>
                  <p:cNvSpPr/>
                  <p:nvPr/>
                </p:nvSpPr>
                <p:spPr>
                  <a:xfrm>
                    <a:off x="5927264" y="3324350"/>
                    <a:ext cx="57602" cy="52537"/>
                  </a:xfrm>
                  <a:custGeom>
                    <a:avLst/>
                    <a:gdLst>
                      <a:gd name="connsiteX0" fmla="*/ 33290 w 57602"/>
                      <a:gd name="connsiteY0" fmla="*/ 47309 h 52537"/>
                      <a:gd name="connsiteX1" fmla="*/ 34528 w 57602"/>
                      <a:gd name="connsiteY1" fmla="*/ 40736 h 52537"/>
                      <a:gd name="connsiteX2" fmla="*/ 38243 w 57602"/>
                      <a:gd name="connsiteY2" fmla="*/ 35402 h 52537"/>
                      <a:gd name="connsiteX3" fmla="*/ 47958 w 57602"/>
                      <a:gd name="connsiteY3" fmla="*/ 34640 h 52537"/>
                      <a:gd name="connsiteX4" fmla="*/ 56912 w 57602"/>
                      <a:gd name="connsiteY4" fmla="*/ 31592 h 52537"/>
                      <a:gd name="connsiteX5" fmla="*/ 57007 w 57602"/>
                      <a:gd name="connsiteY5" fmla="*/ 25877 h 52537"/>
                      <a:gd name="connsiteX6" fmla="*/ 53578 w 57602"/>
                      <a:gd name="connsiteY6" fmla="*/ 21115 h 52537"/>
                      <a:gd name="connsiteX7" fmla="*/ 10811 w 57602"/>
                      <a:gd name="connsiteY7" fmla="*/ 160 h 52537"/>
                      <a:gd name="connsiteX8" fmla="*/ 2715 w 57602"/>
                      <a:gd name="connsiteY8" fmla="*/ 1589 h 52537"/>
                      <a:gd name="connsiteX9" fmla="*/ 48 w 57602"/>
                      <a:gd name="connsiteY9" fmla="*/ 10637 h 52537"/>
                      <a:gd name="connsiteX10" fmla="*/ 23479 w 57602"/>
                      <a:gd name="connsiteY10" fmla="*/ 50357 h 52537"/>
                      <a:gd name="connsiteX11" fmla="*/ 33290 w 57602"/>
                      <a:gd name="connsiteY11" fmla="*/ 47309 h 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602" h="52537">
                        <a:moveTo>
                          <a:pt x="33290" y="47309"/>
                        </a:moveTo>
                        <a:cubicBezTo>
                          <a:pt x="33671" y="45118"/>
                          <a:pt x="33861" y="42927"/>
                          <a:pt x="34528" y="40736"/>
                        </a:cubicBezTo>
                        <a:cubicBezTo>
                          <a:pt x="35195" y="38641"/>
                          <a:pt x="36338" y="36545"/>
                          <a:pt x="38243" y="35402"/>
                        </a:cubicBezTo>
                        <a:cubicBezTo>
                          <a:pt x="41100" y="33688"/>
                          <a:pt x="44720" y="34355"/>
                          <a:pt x="47958" y="34640"/>
                        </a:cubicBezTo>
                        <a:cubicBezTo>
                          <a:pt x="51292" y="34926"/>
                          <a:pt x="55197" y="34450"/>
                          <a:pt x="56912" y="31592"/>
                        </a:cubicBezTo>
                        <a:cubicBezTo>
                          <a:pt x="57864" y="29878"/>
                          <a:pt x="57769" y="27687"/>
                          <a:pt x="57007" y="25877"/>
                        </a:cubicBezTo>
                        <a:cubicBezTo>
                          <a:pt x="56245" y="24068"/>
                          <a:pt x="54912" y="22544"/>
                          <a:pt x="53578" y="21115"/>
                        </a:cubicBezTo>
                        <a:cubicBezTo>
                          <a:pt x="42339" y="9399"/>
                          <a:pt x="27003" y="1779"/>
                          <a:pt x="10811" y="160"/>
                        </a:cubicBezTo>
                        <a:cubicBezTo>
                          <a:pt x="8049" y="-126"/>
                          <a:pt x="4905" y="-221"/>
                          <a:pt x="2715" y="1589"/>
                        </a:cubicBezTo>
                        <a:cubicBezTo>
                          <a:pt x="143" y="3684"/>
                          <a:pt x="-143" y="7399"/>
                          <a:pt x="48" y="10637"/>
                        </a:cubicBezTo>
                        <a:cubicBezTo>
                          <a:pt x="1000" y="27306"/>
                          <a:pt x="10335" y="40736"/>
                          <a:pt x="23479" y="50357"/>
                        </a:cubicBezTo>
                        <a:cubicBezTo>
                          <a:pt x="27861" y="53690"/>
                          <a:pt x="32337" y="53595"/>
                          <a:pt x="33290" y="4730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88" name="Graphic 41">
                  <a:extLst>
                    <a:ext uri="{FF2B5EF4-FFF2-40B4-BE49-F238E27FC236}">
                      <a16:creationId xmlns:a16="http://schemas.microsoft.com/office/drawing/2014/main" id="{EF43ADFA-54B6-4A04-89B2-CB2CFF7C7B45}"/>
                    </a:ext>
                  </a:extLst>
                </p:cNvPr>
                <p:cNvGrpSpPr/>
                <p:nvPr/>
              </p:nvGrpSpPr>
              <p:grpSpPr>
                <a:xfrm>
                  <a:off x="6066281" y="3155818"/>
                  <a:ext cx="374081" cy="647597"/>
                  <a:chOff x="6066281" y="3155818"/>
                  <a:chExt cx="374081" cy="647597"/>
                </a:xfrm>
                <a:grpFill/>
              </p:grpSpPr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449B8DC-0007-48BE-941A-701ACED601E0}"/>
                      </a:ext>
                    </a:extLst>
                  </p:cNvPr>
                  <p:cNvSpPr/>
                  <p:nvPr/>
                </p:nvSpPr>
                <p:spPr>
                  <a:xfrm>
                    <a:off x="6068064" y="3157632"/>
                    <a:ext cx="63939" cy="96393"/>
                  </a:xfrm>
                  <a:custGeom>
                    <a:avLst/>
                    <a:gdLst>
                      <a:gd name="connsiteX0" fmla="*/ 40984 w 63939"/>
                      <a:gd name="connsiteY0" fmla="*/ 96393 h 96393"/>
                      <a:gd name="connsiteX1" fmla="*/ 2789 w 63939"/>
                      <a:gd name="connsiteY1" fmla="*/ 0 h 96393"/>
                      <a:gd name="connsiteX2" fmla="*/ 63940 w 63939"/>
                      <a:gd name="connsiteY2" fmla="*/ 84296 h 96393"/>
                      <a:gd name="connsiteX3" fmla="*/ 40984 w 63939"/>
                      <a:gd name="connsiteY3" fmla="*/ 96393 h 96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939" h="96393">
                        <a:moveTo>
                          <a:pt x="40984" y="96393"/>
                        </a:moveTo>
                        <a:cubicBezTo>
                          <a:pt x="40984" y="96393"/>
                          <a:pt x="-12641" y="35909"/>
                          <a:pt x="2789" y="0"/>
                        </a:cubicBezTo>
                        <a:cubicBezTo>
                          <a:pt x="29554" y="6667"/>
                          <a:pt x="49176" y="30004"/>
                          <a:pt x="63940" y="84296"/>
                        </a:cubicBezTo>
                        <a:cubicBezTo>
                          <a:pt x="53938" y="90011"/>
                          <a:pt x="40984" y="96393"/>
                          <a:pt x="40984" y="9639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5522573D-4F27-480C-A7A8-0E4418852D07}"/>
                      </a:ext>
                    </a:extLst>
                  </p:cNvPr>
                  <p:cNvSpPr/>
                  <p:nvPr/>
                </p:nvSpPr>
                <p:spPr>
                  <a:xfrm>
                    <a:off x="6199087" y="3396152"/>
                    <a:ext cx="241275" cy="407263"/>
                  </a:xfrm>
                  <a:custGeom>
                    <a:avLst/>
                    <a:gdLst>
                      <a:gd name="connsiteX0" fmla="*/ 233145 w 241275"/>
                      <a:gd name="connsiteY0" fmla="*/ 405275 h 407263"/>
                      <a:gd name="connsiteX1" fmla="*/ 233145 w 241275"/>
                      <a:gd name="connsiteY1" fmla="*/ 405275 h 407263"/>
                      <a:gd name="connsiteX2" fmla="*/ 207808 w 241275"/>
                      <a:gd name="connsiteY2" fmla="*/ 396226 h 407263"/>
                      <a:gd name="connsiteX3" fmla="*/ 2925 w 241275"/>
                      <a:gd name="connsiteY3" fmla="*/ 29514 h 407263"/>
                      <a:gd name="connsiteX4" fmla="*/ 8355 w 241275"/>
                      <a:gd name="connsiteY4" fmla="*/ 1986 h 407263"/>
                      <a:gd name="connsiteX5" fmla="*/ 8355 w 241275"/>
                      <a:gd name="connsiteY5" fmla="*/ 1986 h 407263"/>
                      <a:gd name="connsiteX6" fmla="*/ 33596 w 241275"/>
                      <a:gd name="connsiteY6" fmla="*/ 11130 h 407263"/>
                      <a:gd name="connsiteX7" fmla="*/ 238193 w 241275"/>
                      <a:gd name="connsiteY7" fmla="*/ 378986 h 407263"/>
                      <a:gd name="connsiteX8" fmla="*/ 233145 w 241275"/>
                      <a:gd name="connsiteY8" fmla="*/ 405275 h 407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275" h="407263">
                        <a:moveTo>
                          <a:pt x="233145" y="405275"/>
                        </a:moveTo>
                        <a:lnTo>
                          <a:pt x="233145" y="405275"/>
                        </a:lnTo>
                        <a:cubicBezTo>
                          <a:pt x="224763" y="410037"/>
                          <a:pt x="213428" y="405942"/>
                          <a:pt x="207808" y="396226"/>
                        </a:cubicBezTo>
                        <a:lnTo>
                          <a:pt x="2925" y="29514"/>
                        </a:lnTo>
                        <a:cubicBezTo>
                          <a:pt x="-2599" y="19703"/>
                          <a:pt x="-27" y="6749"/>
                          <a:pt x="8355" y="1986"/>
                        </a:cubicBezTo>
                        <a:lnTo>
                          <a:pt x="8355" y="1986"/>
                        </a:lnTo>
                        <a:cubicBezTo>
                          <a:pt x="16737" y="-2776"/>
                          <a:pt x="28071" y="1320"/>
                          <a:pt x="33596" y="11130"/>
                        </a:cubicBezTo>
                        <a:lnTo>
                          <a:pt x="238193" y="378986"/>
                        </a:lnTo>
                        <a:cubicBezTo>
                          <a:pt x="243813" y="388797"/>
                          <a:pt x="241527" y="400512"/>
                          <a:pt x="233145" y="40527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0D3B73F9-1332-49E0-AC71-F4C30538E149}"/>
                      </a:ext>
                    </a:extLst>
                  </p:cNvPr>
                  <p:cNvSpPr/>
                  <p:nvPr/>
                </p:nvSpPr>
                <p:spPr>
                  <a:xfrm>
                    <a:off x="6100857" y="3227926"/>
                    <a:ext cx="134207" cy="201739"/>
                  </a:xfrm>
                  <a:custGeom>
                    <a:avLst/>
                    <a:gdLst>
                      <a:gd name="connsiteX0" fmla="*/ 134207 w 134207"/>
                      <a:gd name="connsiteY0" fmla="*/ 184499 h 201739"/>
                      <a:gd name="connsiteX1" fmla="*/ 103727 w 134207"/>
                      <a:gd name="connsiteY1" fmla="*/ 201740 h 201739"/>
                      <a:gd name="connsiteX2" fmla="*/ 0 w 134207"/>
                      <a:gd name="connsiteY2" fmla="*/ 15430 h 201739"/>
                      <a:gd name="connsiteX3" fmla="*/ 27146 w 134207"/>
                      <a:gd name="connsiteY3" fmla="*/ 0 h 201739"/>
                      <a:gd name="connsiteX4" fmla="*/ 134207 w 134207"/>
                      <a:gd name="connsiteY4" fmla="*/ 184499 h 201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07" h="201739">
                        <a:moveTo>
                          <a:pt x="134207" y="184499"/>
                        </a:moveTo>
                        <a:cubicBezTo>
                          <a:pt x="131540" y="183547"/>
                          <a:pt x="104584" y="197263"/>
                          <a:pt x="103727" y="201740"/>
                        </a:cubicBezTo>
                        <a:cubicBezTo>
                          <a:pt x="62103" y="141446"/>
                          <a:pt x="27146" y="79439"/>
                          <a:pt x="0" y="15430"/>
                        </a:cubicBezTo>
                        <a:cubicBezTo>
                          <a:pt x="11716" y="13335"/>
                          <a:pt x="18574" y="9430"/>
                          <a:pt x="27146" y="0"/>
                        </a:cubicBezTo>
                        <a:cubicBezTo>
                          <a:pt x="69151" y="55531"/>
                          <a:pt x="104203" y="117634"/>
                          <a:pt x="134207" y="18449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30A7536D-79E5-4018-841F-9D957C564B54}"/>
                      </a:ext>
                    </a:extLst>
                  </p:cNvPr>
                  <p:cNvSpPr/>
                  <p:nvPr/>
                </p:nvSpPr>
                <p:spPr>
                  <a:xfrm>
                    <a:off x="6066281" y="3155818"/>
                    <a:ext cx="44777" cy="55354"/>
                  </a:xfrm>
                  <a:custGeom>
                    <a:avLst/>
                    <a:gdLst>
                      <a:gd name="connsiteX0" fmla="*/ 286 w 44777"/>
                      <a:gd name="connsiteY0" fmla="*/ 8101 h 55354"/>
                      <a:gd name="connsiteX1" fmla="*/ 4572 w 44777"/>
                      <a:gd name="connsiteY1" fmla="*/ 195 h 55354"/>
                      <a:gd name="connsiteX2" fmla="*/ 9430 w 44777"/>
                      <a:gd name="connsiteY2" fmla="*/ 766 h 55354"/>
                      <a:gd name="connsiteX3" fmla="*/ 37433 w 44777"/>
                      <a:gd name="connsiteY3" fmla="*/ 16578 h 55354"/>
                      <a:gd name="connsiteX4" fmla="*/ 44101 w 44777"/>
                      <a:gd name="connsiteY4" fmla="*/ 24674 h 55354"/>
                      <a:gd name="connsiteX5" fmla="*/ 42291 w 44777"/>
                      <a:gd name="connsiteY5" fmla="*/ 34485 h 55354"/>
                      <a:gd name="connsiteX6" fmla="*/ 31718 w 44777"/>
                      <a:gd name="connsiteY6" fmla="*/ 36104 h 55354"/>
                      <a:gd name="connsiteX7" fmla="*/ 21527 w 44777"/>
                      <a:gd name="connsiteY7" fmla="*/ 38962 h 55354"/>
                      <a:gd name="connsiteX8" fmla="*/ 20193 w 44777"/>
                      <a:gd name="connsiteY8" fmla="*/ 47439 h 55354"/>
                      <a:gd name="connsiteX9" fmla="*/ 16669 w 44777"/>
                      <a:gd name="connsiteY9" fmla="*/ 54868 h 55354"/>
                      <a:gd name="connsiteX10" fmla="*/ 5620 w 44777"/>
                      <a:gd name="connsiteY10" fmla="*/ 43724 h 55354"/>
                      <a:gd name="connsiteX11" fmla="*/ 286 w 44777"/>
                      <a:gd name="connsiteY11" fmla="*/ 21340 h 55354"/>
                      <a:gd name="connsiteX12" fmla="*/ 286 w 44777"/>
                      <a:gd name="connsiteY12" fmla="*/ 8101 h 55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4777" h="55354">
                        <a:moveTo>
                          <a:pt x="286" y="8101"/>
                        </a:moveTo>
                        <a:cubicBezTo>
                          <a:pt x="571" y="4957"/>
                          <a:pt x="1524" y="1147"/>
                          <a:pt x="4572" y="195"/>
                        </a:cubicBezTo>
                        <a:cubicBezTo>
                          <a:pt x="6191" y="-281"/>
                          <a:pt x="7906" y="195"/>
                          <a:pt x="9430" y="766"/>
                        </a:cubicBezTo>
                        <a:cubicBezTo>
                          <a:pt x="19621" y="4195"/>
                          <a:pt x="29242" y="9625"/>
                          <a:pt x="37433" y="16578"/>
                        </a:cubicBezTo>
                        <a:cubicBezTo>
                          <a:pt x="40100" y="18864"/>
                          <a:pt x="42767" y="21436"/>
                          <a:pt x="44101" y="24674"/>
                        </a:cubicBezTo>
                        <a:cubicBezTo>
                          <a:pt x="45339" y="28008"/>
                          <a:pt x="44958" y="32104"/>
                          <a:pt x="42291" y="34485"/>
                        </a:cubicBezTo>
                        <a:cubicBezTo>
                          <a:pt x="39434" y="36866"/>
                          <a:pt x="35338" y="36485"/>
                          <a:pt x="31718" y="36104"/>
                        </a:cubicBezTo>
                        <a:cubicBezTo>
                          <a:pt x="28099" y="35818"/>
                          <a:pt x="23717" y="36009"/>
                          <a:pt x="21527" y="38962"/>
                        </a:cubicBezTo>
                        <a:cubicBezTo>
                          <a:pt x="19812" y="41343"/>
                          <a:pt x="20193" y="44486"/>
                          <a:pt x="20193" y="47439"/>
                        </a:cubicBezTo>
                        <a:cubicBezTo>
                          <a:pt x="20193" y="50296"/>
                          <a:pt x="19336" y="53725"/>
                          <a:pt x="16669" y="54868"/>
                        </a:cubicBezTo>
                        <a:cubicBezTo>
                          <a:pt x="9811" y="57631"/>
                          <a:pt x="7334" y="47915"/>
                          <a:pt x="5620" y="43724"/>
                        </a:cubicBezTo>
                        <a:cubicBezTo>
                          <a:pt x="2762" y="36580"/>
                          <a:pt x="953" y="28960"/>
                          <a:pt x="286" y="21340"/>
                        </a:cubicBezTo>
                        <a:cubicBezTo>
                          <a:pt x="-95" y="16864"/>
                          <a:pt x="-95" y="12482"/>
                          <a:pt x="286" y="8101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  <p:grpSp>
          <p:nvGrpSpPr>
            <p:cNvPr id="954" name="Graphic 41">
              <a:extLst>
                <a:ext uri="{FF2B5EF4-FFF2-40B4-BE49-F238E27FC236}">
                  <a16:creationId xmlns:a16="http://schemas.microsoft.com/office/drawing/2014/main" id="{AFD7389A-12A3-4DCF-A8F9-D2C604EC4446}"/>
                </a:ext>
              </a:extLst>
            </p:cNvPr>
            <p:cNvGrpSpPr/>
            <p:nvPr/>
          </p:nvGrpSpPr>
          <p:grpSpPr>
            <a:xfrm rot="974920">
              <a:off x="6096000" y="5455423"/>
              <a:ext cx="2252547" cy="2081013"/>
              <a:chOff x="5533993" y="2919380"/>
              <a:chExt cx="1124620" cy="1022571"/>
            </a:xfrm>
          </p:grpSpPr>
          <p:grpSp>
            <p:nvGrpSpPr>
              <p:cNvPr id="955" name="Graphic 41">
                <a:extLst>
                  <a:ext uri="{FF2B5EF4-FFF2-40B4-BE49-F238E27FC236}">
                    <a16:creationId xmlns:a16="http://schemas.microsoft.com/office/drawing/2014/main" id="{02615E08-688F-4770-8462-B3B8A052D6B4}"/>
                  </a:ext>
                </a:extLst>
              </p:cNvPr>
              <p:cNvGrpSpPr/>
              <p:nvPr/>
            </p:nvGrpSpPr>
            <p:grpSpPr>
              <a:xfrm>
                <a:off x="5533993" y="2919380"/>
                <a:ext cx="696150" cy="754633"/>
                <a:chOff x="5533993" y="2919380"/>
                <a:chExt cx="696150" cy="754633"/>
              </a:xfrm>
            </p:grpSpPr>
            <p:sp>
              <p:nvSpPr>
                <p:cNvPr id="972" name="Freeform: Shape 971">
                  <a:extLst>
                    <a:ext uri="{FF2B5EF4-FFF2-40B4-BE49-F238E27FC236}">
                      <a16:creationId xmlns:a16="http://schemas.microsoft.com/office/drawing/2014/main" id="{9F030E97-A0D3-40C6-A5DF-DF736F3F2839}"/>
                    </a:ext>
                  </a:extLst>
                </p:cNvPr>
                <p:cNvSpPr/>
                <p:nvPr/>
              </p:nvSpPr>
              <p:spPr>
                <a:xfrm>
                  <a:off x="5533993" y="2919380"/>
                  <a:ext cx="696150" cy="754633"/>
                </a:xfrm>
                <a:custGeom>
                  <a:avLst/>
                  <a:gdLst>
                    <a:gd name="connsiteX0" fmla="*/ 682022 w 696150"/>
                    <a:gd name="connsiteY0" fmla="*/ 249206 h 754633"/>
                    <a:gd name="connsiteX1" fmla="*/ 293973 w 696150"/>
                    <a:gd name="connsiteY1" fmla="*/ 730885 h 754633"/>
                    <a:gd name="connsiteX2" fmla="*/ 204343 w 696150"/>
                    <a:gd name="connsiteY2" fmla="*/ 740505 h 754633"/>
                    <a:gd name="connsiteX3" fmla="*/ 23749 w 696150"/>
                    <a:gd name="connsiteY3" fmla="*/ 594963 h 754633"/>
                    <a:gd name="connsiteX4" fmla="*/ 14129 w 696150"/>
                    <a:gd name="connsiteY4" fmla="*/ 505333 h 754633"/>
                    <a:gd name="connsiteX5" fmla="*/ 402177 w 696150"/>
                    <a:gd name="connsiteY5" fmla="*/ 23749 h 754633"/>
                    <a:gd name="connsiteX6" fmla="*/ 491807 w 696150"/>
                    <a:gd name="connsiteY6" fmla="*/ 14129 h 754633"/>
                    <a:gd name="connsiteX7" fmla="*/ 672401 w 696150"/>
                    <a:gd name="connsiteY7" fmla="*/ 159671 h 754633"/>
                    <a:gd name="connsiteX8" fmla="*/ 682022 w 696150"/>
                    <a:gd name="connsiteY8" fmla="*/ 249206 h 754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6150" h="754633">
                      <a:moveTo>
                        <a:pt x="682022" y="249206"/>
                      </a:moveTo>
                      <a:lnTo>
                        <a:pt x="293973" y="730885"/>
                      </a:lnTo>
                      <a:cubicBezTo>
                        <a:pt x="271875" y="758317"/>
                        <a:pt x="231775" y="762603"/>
                        <a:pt x="204343" y="740505"/>
                      </a:cubicBezTo>
                      <a:lnTo>
                        <a:pt x="23749" y="594963"/>
                      </a:lnTo>
                      <a:cubicBezTo>
                        <a:pt x="-3683" y="572865"/>
                        <a:pt x="-7969" y="532765"/>
                        <a:pt x="14129" y="505333"/>
                      </a:cubicBezTo>
                      <a:lnTo>
                        <a:pt x="402177" y="23749"/>
                      </a:lnTo>
                      <a:cubicBezTo>
                        <a:pt x="424275" y="-3683"/>
                        <a:pt x="464375" y="-7969"/>
                        <a:pt x="491807" y="14129"/>
                      </a:cubicBezTo>
                      <a:lnTo>
                        <a:pt x="672401" y="159671"/>
                      </a:lnTo>
                      <a:cubicBezTo>
                        <a:pt x="699833" y="181673"/>
                        <a:pt x="704120" y="221869"/>
                        <a:pt x="682022" y="249206"/>
                      </a:cubicBezTo>
                      <a:close/>
                    </a:path>
                  </a:pathLst>
                </a:custGeom>
                <a:solidFill>
                  <a:srgbClr val="DC755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3" name="Freeform: Shape 972">
                  <a:extLst>
                    <a:ext uri="{FF2B5EF4-FFF2-40B4-BE49-F238E27FC236}">
                      <a16:creationId xmlns:a16="http://schemas.microsoft.com/office/drawing/2014/main" id="{5E1C7D5F-2ED7-4E14-8062-C4851C37BA12}"/>
                    </a:ext>
                  </a:extLst>
                </p:cNvPr>
                <p:cNvSpPr/>
                <p:nvPr/>
              </p:nvSpPr>
              <p:spPr>
                <a:xfrm>
                  <a:off x="5575777" y="3374263"/>
                  <a:ext cx="148221" cy="148238"/>
                </a:xfrm>
                <a:custGeom>
                  <a:avLst/>
                  <a:gdLst>
                    <a:gd name="connsiteX0" fmla="*/ 131793 w 148221"/>
                    <a:gd name="connsiteY0" fmla="*/ 120649 h 148238"/>
                    <a:gd name="connsiteX1" fmla="*/ 27590 w 148221"/>
                    <a:gd name="connsiteY1" fmla="*/ 131889 h 148238"/>
                    <a:gd name="connsiteX2" fmla="*/ 16350 w 148221"/>
                    <a:gd name="connsiteY2" fmla="*/ 27590 h 148238"/>
                    <a:gd name="connsiteX3" fmla="*/ 120649 w 148221"/>
                    <a:gd name="connsiteY3" fmla="*/ 16350 h 148238"/>
                    <a:gd name="connsiteX4" fmla="*/ 131793 w 14822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21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463" y="41973"/>
                        <a:pt x="157511" y="88740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4" name="Freeform: Shape 973">
                  <a:extLst>
                    <a:ext uri="{FF2B5EF4-FFF2-40B4-BE49-F238E27FC236}">
                      <a16:creationId xmlns:a16="http://schemas.microsoft.com/office/drawing/2014/main" id="{39779904-99D5-4300-9402-D654C4C1102D}"/>
                    </a:ext>
                  </a:extLst>
                </p:cNvPr>
                <p:cNvSpPr/>
                <p:nvPr/>
              </p:nvSpPr>
              <p:spPr>
                <a:xfrm>
                  <a:off x="5685409" y="3238151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9D2A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5" name="Freeform: Shape 974">
                  <a:extLst>
                    <a:ext uri="{FF2B5EF4-FFF2-40B4-BE49-F238E27FC236}">
                      <a16:creationId xmlns:a16="http://schemas.microsoft.com/office/drawing/2014/main" id="{6403C747-B9EA-47DF-81BC-284CA672DCD3}"/>
                    </a:ext>
                  </a:extLst>
                </p:cNvPr>
                <p:cNvSpPr/>
                <p:nvPr/>
              </p:nvSpPr>
              <p:spPr>
                <a:xfrm>
                  <a:off x="5798947" y="3097181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171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6" name="Freeform: Shape 975">
                  <a:extLst>
                    <a:ext uri="{FF2B5EF4-FFF2-40B4-BE49-F238E27FC236}">
                      <a16:creationId xmlns:a16="http://schemas.microsoft.com/office/drawing/2014/main" id="{A2F4DD1A-AABC-4855-8346-7018478ACD06}"/>
                    </a:ext>
                  </a:extLst>
                </p:cNvPr>
                <p:cNvSpPr/>
                <p:nvPr/>
              </p:nvSpPr>
              <p:spPr>
                <a:xfrm>
                  <a:off x="5914390" y="2953829"/>
                  <a:ext cx="148301" cy="148268"/>
                </a:xfrm>
                <a:custGeom>
                  <a:avLst/>
                  <a:gdLst>
                    <a:gd name="connsiteX0" fmla="*/ 131889 w 148301"/>
                    <a:gd name="connsiteY0" fmla="*/ 120649 h 148268"/>
                    <a:gd name="connsiteX1" fmla="*/ 27590 w 148301"/>
                    <a:gd name="connsiteY1" fmla="*/ 131889 h 148268"/>
                    <a:gd name="connsiteX2" fmla="*/ 16350 w 148301"/>
                    <a:gd name="connsiteY2" fmla="*/ 27590 h 148268"/>
                    <a:gd name="connsiteX3" fmla="*/ 120554 w 148301"/>
                    <a:gd name="connsiteY3" fmla="*/ 16350 h 148268"/>
                    <a:gd name="connsiteX4" fmla="*/ 131889 w 148301"/>
                    <a:gd name="connsiteY4" fmla="*/ 120649 h 148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301" h="148268">
                      <a:moveTo>
                        <a:pt x="131889" y="120649"/>
                      </a:moveTo>
                      <a:cubicBezTo>
                        <a:pt x="106266" y="152558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558" y="42068"/>
                        <a:pt x="157606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7" name="Freeform: Shape 976">
                  <a:extLst>
                    <a:ext uri="{FF2B5EF4-FFF2-40B4-BE49-F238E27FC236}">
                      <a16:creationId xmlns:a16="http://schemas.microsoft.com/office/drawing/2014/main" id="{95D78318-B7B1-4342-962A-8194DB93DC95}"/>
                    </a:ext>
                  </a:extLst>
                </p:cNvPr>
                <p:cNvSpPr/>
                <p:nvPr/>
              </p:nvSpPr>
              <p:spPr>
                <a:xfrm>
                  <a:off x="5703316" y="3476942"/>
                  <a:ext cx="148213" cy="148238"/>
                </a:xfrm>
                <a:custGeom>
                  <a:avLst/>
                  <a:gdLst>
                    <a:gd name="connsiteX0" fmla="*/ 131793 w 148213"/>
                    <a:gd name="connsiteY0" fmla="*/ 120649 h 148238"/>
                    <a:gd name="connsiteX1" fmla="*/ 27590 w 148213"/>
                    <a:gd name="connsiteY1" fmla="*/ 131889 h 148238"/>
                    <a:gd name="connsiteX2" fmla="*/ 16350 w 148213"/>
                    <a:gd name="connsiteY2" fmla="*/ 27590 h 148238"/>
                    <a:gd name="connsiteX3" fmla="*/ 120554 w 148213"/>
                    <a:gd name="connsiteY3" fmla="*/ 16350 h 148238"/>
                    <a:gd name="connsiteX4" fmla="*/ 131793 w 14821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1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511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8" name="Freeform: Shape 977">
                  <a:extLst>
                    <a:ext uri="{FF2B5EF4-FFF2-40B4-BE49-F238E27FC236}">
                      <a16:creationId xmlns:a16="http://schemas.microsoft.com/office/drawing/2014/main" id="{541857B6-549D-4D2A-BA59-E9B2A075C064}"/>
                    </a:ext>
                  </a:extLst>
                </p:cNvPr>
                <p:cNvSpPr/>
                <p:nvPr/>
              </p:nvSpPr>
              <p:spPr>
                <a:xfrm>
                  <a:off x="5812949" y="3341021"/>
                  <a:ext cx="148151" cy="148143"/>
                </a:xfrm>
                <a:custGeom>
                  <a:avLst/>
                  <a:gdLst>
                    <a:gd name="connsiteX0" fmla="*/ 131793 w 148151"/>
                    <a:gd name="connsiteY0" fmla="*/ 120554 h 148143"/>
                    <a:gd name="connsiteX1" fmla="*/ 27590 w 148151"/>
                    <a:gd name="connsiteY1" fmla="*/ 131793 h 148143"/>
                    <a:gd name="connsiteX2" fmla="*/ 16350 w 148151"/>
                    <a:gd name="connsiteY2" fmla="*/ 27590 h 148143"/>
                    <a:gd name="connsiteX3" fmla="*/ 120649 w 148151"/>
                    <a:gd name="connsiteY3" fmla="*/ 16350 h 148143"/>
                    <a:gd name="connsiteX4" fmla="*/ 131793 w 148151"/>
                    <a:gd name="connsiteY4" fmla="*/ 120554 h 148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51" h="148143">
                      <a:moveTo>
                        <a:pt x="131793" y="120554"/>
                      </a:moveTo>
                      <a:cubicBezTo>
                        <a:pt x="106171" y="152367"/>
                        <a:pt x="59403" y="157416"/>
                        <a:pt x="27590" y="131793"/>
                      </a:cubicBezTo>
                      <a:cubicBezTo>
                        <a:pt x="-4224" y="106171"/>
                        <a:pt x="-9272" y="59403"/>
                        <a:pt x="16350" y="27590"/>
                      </a:cubicBezTo>
                      <a:cubicBezTo>
                        <a:pt x="41973" y="-4224"/>
                        <a:pt x="88740" y="-9272"/>
                        <a:pt x="120649" y="16350"/>
                      </a:cubicBezTo>
                      <a:cubicBezTo>
                        <a:pt x="152367" y="41973"/>
                        <a:pt x="157416" y="88740"/>
                        <a:pt x="131793" y="120554"/>
                      </a:cubicBezTo>
                      <a:close/>
                    </a:path>
                  </a:pathLst>
                </a:custGeom>
                <a:solidFill>
                  <a:srgbClr val="F392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79" name="Freeform: Shape 978">
                  <a:extLst>
                    <a:ext uri="{FF2B5EF4-FFF2-40B4-BE49-F238E27FC236}">
                      <a16:creationId xmlns:a16="http://schemas.microsoft.com/office/drawing/2014/main" id="{95E4FF8B-20F8-4A4D-835D-15E5243C154B}"/>
                    </a:ext>
                  </a:extLst>
                </p:cNvPr>
                <p:cNvSpPr/>
                <p:nvPr/>
              </p:nvSpPr>
              <p:spPr>
                <a:xfrm>
                  <a:off x="5926487" y="3199955"/>
                  <a:ext cx="148173" cy="148238"/>
                </a:xfrm>
                <a:custGeom>
                  <a:avLst/>
                  <a:gdLst>
                    <a:gd name="connsiteX0" fmla="*/ 131793 w 148173"/>
                    <a:gd name="connsiteY0" fmla="*/ 120649 h 148238"/>
                    <a:gd name="connsiteX1" fmla="*/ 27590 w 148173"/>
                    <a:gd name="connsiteY1" fmla="*/ 131889 h 148238"/>
                    <a:gd name="connsiteX2" fmla="*/ 16350 w 148173"/>
                    <a:gd name="connsiteY2" fmla="*/ 27590 h 148238"/>
                    <a:gd name="connsiteX3" fmla="*/ 120554 w 148173"/>
                    <a:gd name="connsiteY3" fmla="*/ 16350 h 148238"/>
                    <a:gd name="connsiteX4" fmla="*/ 131793 w 148173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73" h="148238">
                      <a:moveTo>
                        <a:pt x="131793" y="120649"/>
                      </a:moveTo>
                      <a:cubicBezTo>
                        <a:pt x="106171" y="152463"/>
                        <a:pt x="59403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2068"/>
                        <a:pt x="157416" y="88836"/>
                        <a:pt x="131793" y="120649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0" name="Freeform: Shape 979">
                  <a:extLst>
                    <a:ext uri="{FF2B5EF4-FFF2-40B4-BE49-F238E27FC236}">
                      <a16:creationId xmlns:a16="http://schemas.microsoft.com/office/drawing/2014/main" id="{9D8AA3B5-77DA-49A4-A8B2-AD660EF071CE}"/>
                    </a:ext>
                  </a:extLst>
                </p:cNvPr>
                <p:cNvSpPr/>
                <p:nvPr/>
              </p:nvSpPr>
              <p:spPr>
                <a:xfrm>
                  <a:off x="6041930" y="3056604"/>
                  <a:ext cx="148231" cy="148238"/>
                </a:xfrm>
                <a:custGeom>
                  <a:avLst/>
                  <a:gdLst>
                    <a:gd name="connsiteX0" fmla="*/ 131889 w 148231"/>
                    <a:gd name="connsiteY0" fmla="*/ 120649 h 148238"/>
                    <a:gd name="connsiteX1" fmla="*/ 27590 w 148231"/>
                    <a:gd name="connsiteY1" fmla="*/ 131889 h 148238"/>
                    <a:gd name="connsiteX2" fmla="*/ 16350 w 148231"/>
                    <a:gd name="connsiteY2" fmla="*/ 27590 h 148238"/>
                    <a:gd name="connsiteX3" fmla="*/ 120554 w 148231"/>
                    <a:gd name="connsiteY3" fmla="*/ 16350 h 148238"/>
                    <a:gd name="connsiteX4" fmla="*/ 131889 w 148231"/>
                    <a:gd name="connsiteY4" fmla="*/ 120649 h 14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231" h="148238">
                      <a:moveTo>
                        <a:pt x="131889" y="120649"/>
                      </a:moveTo>
                      <a:cubicBezTo>
                        <a:pt x="106266" y="152463"/>
                        <a:pt x="59499" y="157511"/>
                        <a:pt x="27590" y="131889"/>
                      </a:cubicBezTo>
                      <a:cubicBezTo>
                        <a:pt x="-4224" y="106266"/>
                        <a:pt x="-9272" y="59499"/>
                        <a:pt x="16350" y="27590"/>
                      </a:cubicBezTo>
                      <a:cubicBezTo>
                        <a:pt x="41973" y="-4224"/>
                        <a:pt x="88740" y="-9272"/>
                        <a:pt x="120554" y="16350"/>
                      </a:cubicBezTo>
                      <a:cubicBezTo>
                        <a:pt x="152463" y="41973"/>
                        <a:pt x="157511" y="88836"/>
                        <a:pt x="131889" y="120649"/>
                      </a:cubicBezTo>
                      <a:close/>
                    </a:path>
                  </a:pathLst>
                </a:custGeom>
                <a:solidFill>
                  <a:srgbClr val="E9D2A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1" name="Freeform: Shape 980">
                  <a:extLst>
                    <a:ext uri="{FF2B5EF4-FFF2-40B4-BE49-F238E27FC236}">
                      <a16:creationId xmlns:a16="http://schemas.microsoft.com/office/drawing/2014/main" id="{B0431DE3-DB59-4EDA-814C-AFD8F9487E1F}"/>
                    </a:ext>
                  </a:extLst>
                </p:cNvPr>
                <p:cNvSpPr/>
                <p:nvPr/>
              </p:nvSpPr>
              <p:spPr>
                <a:xfrm>
                  <a:off x="5856900" y="3273694"/>
                  <a:ext cx="71947" cy="60759"/>
                </a:xfrm>
                <a:custGeom>
                  <a:avLst/>
                  <a:gdLst>
                    <a:gd name="connsiteX0" fmla="*/ 40027 w 71947"/>
                    <a:gd name="connsiteY0" fmla="*/ 51959 h 60759"/>
                    <a:gd name="connsiteX1" fmla="*/ 51266 w 71947"/>
                    <a:gd name="connsiteY1" fmla="*/ 58150 h 60759"/>
                    <a:gd name="connsiteX2" fmla="*/ 63649 w 71947"/>
                    <a:gd name="connsiteY2" fmla="*/ 60532 h 60759"/>
                    <a:gd name="connsiteX3" fmla="*/ 71935 w 71947"/>
                    <a:gd name="connsiteY3" fmla="*/ 52054 h 60759"/>
                    <a:gd name="connsiteX4" fmla="*/ 64411 w 71947"/>
                    <a:gd name="connsiteY4" fmla="*/ 38624 h 60759"/>
                    <a:gd name="connsiteX5" fmla="*/ 57267 w 71947"/>
                    <a:gd name="connsiteY5" fmla="*/ 16907 h 60759"/>
                    <a:gd name="connsiteX6" fmla="*/ 43170 w 71947"/>
                    <a:gd name="connsiteY6" fmla="*/ 238 h 60759"/>
                    <a:gd name="connsiteX7" fmla="*/ 23358 w 71947"/>
                    <a:gd name="connsiteY7" fmla="*/ 9382 h 60759"/>
                    <a:gd name="connsiteX8" fmla="*/ 8594 w 71947"/>
                    <a:gd name="connsiteY8" fmla="*/ 25480 h 60759"/>
                    <a:gd name="connsiteX9" fmla="*/ 403 w 71947"/>
                    <a:gd name="connsiteY9" fmla="*/ 39767 h 60759"/>
                    <a:gd name="connsiteX10" fmla="*/ 3165 w 71947"/>
                    <a:gd name="connsiteY10" fmla="*/ 52435 h 60759"/>
                    <a:gd name="connsiteX11" fmla="*/ 13452 w 71947"/>
                    <a:gd name="connsiteY11" fmla="*/ 51102 h 60759"/>
                    <a:gd name="connsiteX12" fmla="*/ 40027 w 71947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947" h="60759">
                      <a:moveTo>
                        <a:pt x="40027" y="51959"/>
                      </a:moveTo>
                      <a:cubicBezTo>
                        <a:pt x="43932" y="53769"/>
                        <a:pt x="47456" y="56245"/>
                        <a:pt x="51266" y="58150"/>
                      </a:cubicBezTo>
                      <a:cubicBezTo>
                        <a:pt x="55076" y="60055"/>
                        <a:pt x="59458" y="61294"/>
                        <a:pt x="63649" y="60532"/>
                      </a:cubicBezTo>
                      <a:cubicBezTo>
                        <a:pt x="67840" y="59674"/>
                        <a:pt x="71745" y="56245"/>
                        <a:pt x="71935" y="52054"/>
                      </a:cubicBezTo>
                      <a:cubicBezTo>
                        <a:pt x="72221" y="46816"/>
                        <a:pt x="67459" y="42910"/>
                        <a:pt x="64411" y="38624"/>
                      </a:cubicBezTo>
                      <a:cubicBezTo>
                        <a:pt x="60029" y="32338"/>
                        <a:pt x="59267" y="24337"/>
                        <a:pt x="57267" y="16907"/>
                      </a:cubicBezTo>
                      <a:cubicBezTo>
                        <a:pt x="55171" y="9478"/>
                        <a:pt x="50695" y="1762"/>
                        <a:pt x="43170" y="238"/>
                      </a:cubicBezTo>
                      <a:cubicBezTo>
                        <a:pt x="35740" y="-1190"/>
                        <a:pt x="28787" y="4048"/>
                        <a:pt x="23358" y="9382"/>
                      </a:cubicBezTo>
                      <a:cubicBezTo>
                        <a:pt x="18119" y="14431"/>
                        <a:pt x="13166" y="19765"/>
                        <a:pt x="8594" y="25480"/>
                      </a:cubicBezTo>
                      <a:cubicBezTo>
                        <a:pt x="5070" y="29766"/>
                        <a:pt x="1641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1929" y="47959"/>
                        <a:pt x="31740" y="48149"/>
                        <a:pt x="40027" y="51959"/>
                      </a:cubicBezTo>
                      <a:close/>
                    </a:path>
                  </a:pathLst>
                </a:custGeom>
                <a:solidFill>
                  <a:srgbClr val="444FAE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2" name="Freeform: Shape 981">
                  <a:extLst>
                    <a:ext uri="{FF2B5EF4-FFF2-40B4-BE49-F238E27FC236}">
                      <a16:creationId xmlns:a16="http://schemas.microsoft.com/office/drawing/2014/main" id="{B2AD9456-15E2-4ACA-B2DA-C33CC8477159}"/>
                    </a:ext>
                  </a:extLst>
                </p:cNvPr>
                <p:cNvSpPr/>
                <p:nvPr/>
              </p:nvSpPr>
              <p:spPr>
                <a:xfrm>
                  <a:off x="5856996" y="3271693"/>
                  <a:ext cx="72042" cy="60759"/>
                </a:xfrm>
                <a:custGeom>
                  <a:avLst/>
                  <a:gdLst>
                    <a:gd name="connsiteX0" fmla="*/ 40122 w 72042"/>
                    <a:gd name="connsiteY0" fmla="*/ 51959 h 60759"/>
                    <a:gd name="connsiteX1" fmla="*/ 51361 w 72042"/>
                    <a:gd name="connsiteY1" fmla="*/ 58150 h 60759"/>
                    <a:gd name="connsiteX2" fmla="*/ 63744 w 72042"/>
                    <a:gd name="connsiteY2" fmla="*/ 60532 h 60759"/>
                    <a:gd name="connsiteX3" fmla="*/ 72031 w 72042"/>
                    <a:gd name="connsiteY3" fmla="*/ 52054 h 60759"/>
                    <a:gd name="connsiteX4" fmla="*/ 64506 w 72042"/>
                    <a:gd name="connsiteY4" fmla="*/ 38624 h 60759"/>
                    <a:gd name="connsiteX5" fmla="*/ 57362 w 72042"/>
                    <a:gd name="connsiteY5" fmla="*/ 16907 h 60759"/>
                    <a:gd name="connsiteX6" fmla="*/ 43265 w 72042"/>
                    <a:gd name="connsiteY6" fmla="*/ 238 h 60759"/>
                    <a:gd name="connsiteX7" fmla="*/ 23358 w 72042"/>
                    <a:gd name="connsiteY7" fmla="*/ 9382 h 60759"/>
                    <a:gd name="connsiteX8" fmla="*/ 8499 w 72042"/>
                    <a:gd name="connsiteY8" fmla="*/ 25480 h 60759"/>
                    <a:gd name="connsiteX9" fmla="*/ 403 w 72042"/>
                    <a:gd name="connsiteY9" fmla="*/ 39767 h 60759"/>
                    <a:gd name="connsiteX10" fmla="*/ 3165 w 72042"/>
                    <a:gd name="connsiteY10" fmla="*/ 52435 h 60759"/>
                    <a:gd name="connsiteX11" fmla="*/ 13452 w 72042"/>
                    <a:gd name="connsiteY11" fmla="*/ 51102 h 60759"/>
                    <a:gd name="connsiteX12" fmla="*/ 40122 w 72042"/>
                    <a:gd name="connsiteY12" fmla="*/ 51959 h 60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042" h="60759">
                      <a:moveTo>
                        <a:pt x="40122" y="51959"/>
                      </a:moveTo>
                      <a:cubicBezTo>
                        <a:pt x="44027" y="53769"/>
                        <a:pt x="47551" y="56245"/>
                        <a:pt x="51361" y="58150"/>
                      </a:cubicBezTo>
                      <a:cubicBezTo>
                        <a:pt x="55171" y="60055"/>
                        <a:pt x="59553" y="61294"/>
                        <a:pt x="63744" y="60532"/>
                      </a:cubicBezTo>
                      <a:cubicBezTo>
                        <a:pt x="67935" y="59674"/>
                        <a:pt x="71840" y="56245"/>
                        <a:pt x="72031" y="52054"/>
                      </a:cubicBezTo>
                      <a:cubicBezTo>
                        <a:pt x="72316" y="46816"/>
                        <a:pt x="67554" y="42910"/>
                        <a:pt x="64506" y="38624"/>
                      </a:cubicBezTo>
                      <a:cubicBezTo>
                        <a:pt x="60124" y="32338"/>
                        <a:pt x="59362" y="24337"/>
                        <a:pt x="57362" y="16907"/>
                      </a:cubicBezTo>
                      <a:cubicBezTo>
                        <a:pt x="55267" y="9478"/>
                        <a:pt x="50790" y="1667"/>
                        <a:pt x="43265" y="238"/>
                      </a:cubicBezTo>
                      <a:cubicBezTo>
                        <a:pt x="35836" y="-1190"/>
                        <a:pt x="28882" y="4048"/>
                        <a:pt x="23358" y="9382"/>
                      </a:cubicBezTo>
                      <a:cubicBezTo>
                        <a:pt x="18119" y="14431"/>
                        <a:pt x="13166" y="19860"/>
                        <a:pt x="8499" y="25480"/>
                      </a:cubicBezTo>
                      <a:cubicBezTo>
                        <a:pt x="4975" y="29766"/>
                        <a:pt x="1546" y="34338"/>
                        <a:pt x="403" y="39767"/>
                      </a:cubicBezTo>
                      <a:cubicBezTo>
                        <a:pt x="-550" y="43958"/>
                        <a:pt x="117" y="49102"/>
                        <a:pt x="3165" y="52435"/>
                      </a:cubicBezTo>
                      <a:cubicBezTo>
                        <a:pt x="6499" y="56055"/>
                        <a:pt x="9642" y="52435"/>
                        <a:pt x="13452" y="51102"/>
                      </a:cubicBezTo>
                      <a:cubicBezTo>
                        <a:pt x="22024" y="47959"/>
                        <a:pt x="31835" y="48149"/>
                        <a:pt x="40122" y="51959"/>
                      </a:cubicBezTo>
                      <a:close/>
                    </a:path>
                  </a:pathLst>
                </a:custGeom>
                <a:solidFill>
                  <a:srgbClr val="F392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83" name="Freeform: Shape 982">
                  <a:extLst>
                    <a:ext uri="{FF2B5EF4-FFF2-40B4-BE49-F238E27FC236}">
                      <a16:creationId xmlns:a16="http://schemas.microsoft.com/office/drawing/2014/main" id="{2C134368-1970-45B3-B18E-CB0346E91FC4}"/>
                    </a:ext>
                  </a:extLst>
                </p:cNvPr>
                <p:cNvSpPr/>
                <p:nvPr/>
              </p:nvSpPr>
              <p:spPr>
                <a:xfrm>
                  <a:off x="5878042" y="3275485"/>
                  <a:ext cx="38411" cy="34927"/>
                </a:xfrm>
                <a:custGeom>
                  <a:avLst/>
                  <a:gdLst>
                    <a:gd name="connsiteX0" fmla="*/ 10408 w 38411"/>
                    <a:gd name="connsiteY0" fmla="*/ 2447 h 34927"/>
                    <a:gd name="connsiteX1" fmla="*/ 18123 w 38411"/>
                    <a:gd name="connsiteY1" fmla="*/ 66 h 34927"/>
                    <a:gd name="connsiteX2" fmla="*/ 24791 w 38411"/>
                    <a:gd name="connsiteY2" fmla="*/ 5305 h 34927"/>
                    <a:gd name="connsiteX3" fmla="*/ 29458 w 38411"/>
                    <a:gd name="connsiteY3" fmla="*/ 21402 h 34927"/>
                    <a:gd name="connsiteX4" fmla="*/ 38411 w 38411"/>
                    <a:gd name="connsiteY4" fmla="*/ 34927 h 34927"/>
                    <a:gd name="connsiteX5" fmla="*/ 25076 w 38411"/>
                    <a:gd name="connsiteY5" fmla="*/ 27879 h 34927"/>
                    <a:gd name="connsiteX6" fmla="*/ 20028 w 38411"/>
                    <a:gd name="connsiteY6" fmla="*/ 19592 h 34927"/>
                    <a:gd name="connsiteX7" fmla="*/ 13170 w 38411"/>
                    <a:gd name="connsiteY7" fmla="*/ 13115 h 34927"/>
                    <a:gd name="connsiteX8" fmla="*/ 6217 w 38411"/>
                    <a:gd name="connsiteY8" fmla="*/ 12925 h 34927"/>
                    <a:gd name="connsiteX9" fmla="*/ 407 w 38411"/>
                    <a:gd name="connsiteY9" fmla="*/ 13591 h 34927"/>
                    <a:gd name="connsiteX10" fmla="*/ 10408 w 38411"/>
                    <a:gd name="connsiteY10" fmla="*/ 2447 h 3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411" h="34927">
                      <a:moveTo>
                        <a:pt x="10408" y="2447"/>
                      </a:moveTo>
                      <a:cubicBezTo>
                        <a:pt x="12694" y="1018"/>
                        <a:pt x="15456" y="-315"/>
                        <a:pt x="18123" y="66"/>
                      </a:cubicBezTo>
                      <a:cubicBezTo>
                        <a:pt x="21076" y="542"/>
                        <a:pt x="23362" y="2828"/>
                        <a:pt x="24791" y="5305"/>
                      </a:cubicBezTo>
                      <a:cubicBezTo>
                        <a:pt x="27648" y="10162"/>
                        <a:pt x="28124" y="15973"/>
                        <a:pt x="29458" y="21402"/>
                      </a:cubicBezTo>
                      <a:cubicBezTo>
                        <a:pt x="30696" y="26831"/>
                        <a:pt x="33268" y="32546"/>
                        <a:pt x="38411" y="34927"/>
                      </a:cubicBezTo>
                      <a:cubicBezTo>
                        <a:pt x="33268" y="34546"/>
                        <a:pt x="28315" y="31879"/>
                        <a:pt x="25076" y="27879"/>
                      </a:cubicBezTo>
                      <a:cubicBezTo>
                        <a:pt x="23076" y="25307"/>
                        <a:pt x="21743" y="22354"/>
                        <a:pt x="20028" y="19592"/>
                      </a:cubicBezTo>
                      <a:cubicBezTo>
                        <a:pt x="18409" y="16830"/>
                        <a:pt x="16123" y="14258"/>
                        <a:pt x="13170" y="13115"/>
                      </a:cubicBezTo>
                      <a:cubicBezTo>
                        <a:pt x="10979" y="12258"/>
                        <a:pt x="8503" y="12353"/>
                        <a:pt x="6217" y="12925"/>
                      </a:cubicBezTo>
                      <a:cubicBezTo>
                        <a:pt x="4598" y="13306"/>
                        <a:pt x="1740" y="15401"/>
                        <a:pt x="407" y="13591"/>
                      </a:cubicBezTo>
                      <a:cubicBezTo>
                        <a:pt x="-2165" y="10448"/>
                        <a:pt x="8217" y="3781"/>
                        <a:pt x="10408" y="24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956" name="Graphic 41">
                <a:extLst>
                  <a:ext uri="{FF2B5EF4-FFF2-40B4-BE49-F238E27FC236}">
                    <a16:creationId xmlns:a16="http://schemas.microsoft.com/office/drawing/2014/main" id="{F7EE3E84-B0B8-43C7-A049-ABC2682DBDD7}"/>
                  </a:ext>
                </a:extLst>
              </p:cNvPr>
              <p:cNvGrpSpPr/>
              <p:nvPr/>
            </p:nvGrpSpPr>
            <p:grpSpPr>
              <a:xfrm>
                <a:off x="5927264" y="3155818"/>
                <a:ext cx="731349" cy="786133"/>
                <a:chOff x="5927264" y="3155818"/>
                <a:chExt cx="731349" cy="786133"/>
              </a:xfrm>
            </p:grpSpPr>
            <p:grpSp>
              <p:nvGrpSpPr>
                <p:cNvPr id="957" name="Graphic 41">
                  <a:extLst>
                    <a:ext uri="{FF2B5EF4-FFF2-40B4-BE49-F238E27FC236}">
                      <a16:creationId xmlns:a16="http://schemas.microsoft.com/office/drawing/2014/main" id="{1AABBA80-EAB1-4D0E-AAE1-4D8245954355}"/>
                    </a:ext>
                  </a:extLst>
                </p:cNvPr>
                <p:cNvGrpSpPr/>
                <p:nvPr/>
              </p:nvGrpSpPr>
              <p:grpSpPr>
                <a:xfrm>
                  <a:off x="6018094" y="3335962"/>
                  <a:ext cx="640519" cy="361519"/>
                  <a:chOff x="6018094" y="3335962"/>
                  <a:chExt cx="640519" cy="361519"/>
                </a:xfrm>
              </p:grpSpPr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9E888762-0A20-45AF-93C9-C56008FAA074}"/>
                      </a:ext>
                    </a:extLst>
                  </p:cNvPr>
                  <p:cNvSpPr/>
                  <p:nvPr/>
                </p:nvSpPr>
                <p:spPr>
                  <a:xfrm>
                    <a:off x="6026467" y="3340459"/>
                    <a:ext cx="96392" cy="64727"/>
                  </a:xfrm>
                  <a:custGeom>
                    <a:avLst/>
                    <a:gdLst>
                      <a:gd name="connsiteX0" fmla="*/ 83153 w 96392"/>
                      <a:gd name="connsiteY0" fmla="*/ 64728 h 64727"/>
                      <a:gd name="connsiteX1" fmla="*/ 0 w 96392"/>
                      <a:gd name="connsiteY1" fmla="*/ 2815 h 64727"/>
                      <a:gd name="connsiteX2" fmla="*/ 96393 w 96392"/>
                      <a:gd name="connsiteY2" fmla="*/ 42344 h 64727"/>
                      <a:gd name="connsiteX3" fmla="*/ 83153 w 96392"/>
                      <a:gd name="connsiteY3" fmla="*/ 64728 h 64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392" h="64727">
                        <a:moveTo>
                          <a:pt x="83153" y="64728"/>
                        </a:moveTo>
                        <a:cubicBezTo>
                          <a:pt x="83153" y="64728"/>
                          <a:pt x="5715" y="41487"/>
                          <a:pt x="0" y="2815"/>
                        </a:cubicBezTo>
                        <a:cubicBezTo>
                          <a:pt x="26194" y="-5567"/>
                          <a:pt x="55245" y="3958"/>
                          <a:pt x="96393" y="42344"/>
                        </a:cubicBezTo>
                        <a:cubicBezTo>
                          <a:pt x="90773" y="52536"/>
                          <a:pt x="83153" y="64728"/>
                          <a:pt x="83153" y="64728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338A0426-3C20-4726-AE67-AE37F89AEB82}"/>
                      </a:ext>
                    </a:extLst>
                  </p:cNvPr>
                  <p:cNvSpPr/>
                  <p:nvPr/>
                </p:nvSpPr>
                <p:spPr>
                  <a:xfrm>
                    <a:off x="6265221" y="3464957"/>
                    <a:ext cx="393392" cy="232523"/>
                  </a:xfrm>
                  <a:custGeom>
                    <a:avLst/>
                    <a:gdLst>
                      <a:gd name="connsiteX0" fmla="*/ 391229 w 393392"/>
                      <a:gd name="connsiteY0" fmla="*/ 223408 h 232523"/>
                      <a:gd name="connsiteX1" fmla="*/ 367512 w 393392"/>
                      <a:gd name="connsiteY1" fmla="*/ 230361 h 232523"/>
                      <a:gd name="connsiteX2" fmla="*/ 2990 w 393392"/>
                      <a:gd name="connsiteY2" fmla="*/ 31098 h 232523"/>
                      <a:gd name="connsiteX3" fmla="*/ 3752 w 393392"/>
                      <a:gd name="connsiteY3" fmla="*/ 11000 h 232523"/>
                      <a:gd name="connsiteX4" fmla="*/ 3752 w 393392"/>
                      <a:gd name="connsiteY4" fmla="*/ 11000 h 232523"/>
                      <a:gd name="connsiteX5" fmla="*/ 19564 w 393392"/>
                      <a:gd name="connsiteY5" fmla="*/ 618 h 232523"/>
                      <a:gd name="connsiteX6" fmla="*/ 384276 w 393392"/>
                      <a:gd name="connsiteY6" fmla="*/ 199595 h 232523"/>
                      <a:gd name="connsiteX7" fmla="*/ 391229 w 393392"/>
                      <a:gd name="connsiteY7" fmla="*/ 223408 h 232523"/>
                      <a:gd name="connsiteX8" fmla="*/ 391229 w 393392"/>
                      <a:gd name="connsiteY8" fmla="*/ 223408 h 23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3392" h="232523">
                        <a:moveTo>
                          <a:pt x="391229" y="223408"/>
                        </a:moveTo>
                        <a:cubicBezTo>
                          <a:pt x="386562" y="231885"/>
                          <a:pt x="375989" y="235028"/>
                          <a:pt x="367512" y="230361"/>
                        </a:cubicBezTo>
                        <a:lnTo>
                          <a:pt x="2990" y="31098"/>
                        </a:lnTo>
                        <a:cubicBezTo>
                          <a:pt x="-1296" y="28716"/>
                          <a:pt x="-915" y="19477"/>
                          <a:pt x="3752" y="11000"/>
                        </a:cubicBezTo>
                        <a:lnTo>
                          <a:pt x="3752" y="11000"/>
                        </a:lnTo>
                        <a:cubicBezTo>
                          <a:pt x="8420" y="2523"/>
                          <a:pt x="15373" y="-1668"/>
                          <a:pt x="19564" y="618"/>
                        </a:cubicBezTo>
                        <a:lnTo>
                          <a:pt x="384276" y="199595"/>
                        </a:lnTo>
                        <a:cubicBezTo>
                          <a:pt x="392753" y="204262"/>
                          <a:pt x="395897" y="214930"/>
                          <a:pt x="391229" y="223408"/>
                        </a:cubicBezTo>
                        <a:lnTo>
                          <a:pt x="391229" y="223408"/>
                        </a:lnTo>
                        <a:close/>
                      </a:path>
                    </a:pathLst>
                  </a:custGeom>
                  <a:solidFill>
                    <a:srgbClr val="FFD7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86838279-84CD-46CE-838A-C70586C94201}"/>
                      </a:ext>
                    </a:extLst>
                  </p:cNvPr>
                  <p:cNvSpPr/>
                  <p:nvPr/>
                </p:nvSpPr>
                <p:spPr>
                  <a:xfrm>
                    <a:off x="6097047" y="3372992"/>
                    <a:ext cx="222885" cy="142208"/>
                  </a:xfrm>
                  <a:custGeom>
                    <a:avLst/>
                    <a:gdLst>
                      <a:gd name="connsiteX0" fmla="*/ 222885 w 222885"/>
                      <a:gd name="connsiteY0" fmla="*/ 111538 h 142208"/>
                      <a:gd name="connsiteX1" fmla="*/ 206026 w 222885"/>
                      <a:gd name="connsiteY1" fmla="*/ 142208 h 142208"/>
                      <a:gd name="connsiteX2" fmla="*/ 0 w 222885"/>
                      <a:gd name="connsiteY2" fmla="*/ 27432 h 142208"/>
                      <a:gd name="connsiteX3" fmla="*/ 15049 w 222885"/>
                      <a:gd name="connsiteY3" fmla="*/ 0 h 142208"/>
                      <a:gd name="connsiteX4" fmla="*/ 222885 w 222885"/>
                      <a:gd name="connsiteY4" fmla="*/ 111538 h 142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885" h="142208">
                        <a:moveTo>
                          <a:pt x="222885" y="111538"/>
                        </a:moveTo>
                        <a:cubicBezTo>
                          <a:pt x="219932" y="112014"/>
                          <a:pt x="204121" y="137827"/>
                          <a:pt x="206026" y="142208"/>
                        </a:cubicBezTo>
                        <a:cubicBezTo>
                          <a:pt x="132112" y="109061"/>
                          <a:pt x="63151" y="71057"/>
                          <a:pt x="0" y="27432"/>
                        </a:cubicBezTo>
                        <a:cubicBezTo>
                          <a:pt x="9239" y="19717"/>
                          <a:pt x="12954" y="12764"/>
                          <a:pt x="15049" y="0"/>
                        </a:cubicBezTo>
                        <a:cubicBezTo>
                          <a:pt x="86296" y="28670"/>
                          <a:pt x="155353" y="66770"/>
                          <a:pt x="222885" y="111538"/>
                        </a:cubicBezTo>
                        <a:close/>
                      </a:path>
                    </a:pathLst>
                  </a:custGeom>
                  <a:solidFill>
                    <a:srgbClr val="288A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161EFDDD-7F18-436B-87CF-4CCC775F8954}"/>
                      </a:ext>
                    </a:extLst>
                  </p:cNvPr>
                  <p:cNvSpPr/>
                  <p:nvPr/>
                </p:nvSpPr>
                <p:spPr>
                  <a:xfrm>
                    <a:off x="6018094" y="3335962"/>
                    <a:ext cx="62001" cy="45973"/>
                  </a:xfrm>
                  <a:custGeom>
                    <a:avLst/>
                    <a:gdLst>
                      <a:gd name="connsiteX0" fmla="*/ 44187 w 62001"/>
                      <a:gd name="connsiteY0" fmla="*/ 39316 h 45973"/>
                      <a:gd name="connsiteX1" fmla="*/ 43330 w 62001"/>
                      <a:gd name="connsiteY1" fmla="*/ 32744 h 45973"/>
                      <a:gd name="connsiteX2" fmla="*/ 45330 w 62001"/>
                      <a:gd name="connsiteY2" fmla="*/ 26553 h 45973"/>
                      <a:gd name="connsiteX3" fmla="*/ 54379 w 62001"/>
                      <a:gd name="connsiteY3" fmla="*/ 22838 h 45973"/>
                      <a:gd name="connsiteX4" fmla="*/ 61903 w 62001"/>
                      <a:gd name="connsiteY4" fmla="*/ 17218 h 45973"/>
                      <a:gd name="connsiteX5" fmla="*/ 60189 w 62001"/>
                      <a:gd name="connsiteY5" fmla="*/ 11789 h 45973"/>
                      <a:gd name="connsiteX6" fmla="*/ 55522 w 62001"/>
                      <a:gd name="connsiteY6" fmla="*/ 8265 h 45973"/>
                      <a:gd name="connsiteX7" fmla="*/ 8373 w 62001"/>
                      <a:gd name="connsiteY7" fmla="*/ 1407 h 45973"/>
                      <a:gd name="connsiteX8" fmla="*/ 1039 w 62001"/>
                      <a:gd name="connsiteY8" fmla="*/ 5312 h 45973"/>
                      <a:gd name="connsiteX9" fmla="*/ 1324 w 62001"/>
                      <a:gd name="connsiteY9" fmla="*/ 14742 h 45973"/>
                      <a:gd name="connsiteX10" fmla="*/ 35805 w 62001"/>
                      <a:gd name="connsiteY10" fmla="*/ 45317 h 45973"/>
                      <a:gd name="connsiteX11" fmla="*/ 44187 w 62001"/>
                      <a:gd name="connsiteY11" fmla="*/ 39316 h 4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2001" h="45973">
                        <a:moveTo>
                          <a:pt x="44187" y="39316"/>
                        </a:moveTo>
                        <a:cubicBezTo>
                          <a:pt x="43806" y="37125"/>
                          <a:pt x="43330" y="34935"/>
                          <a:pt x="43330" y="32744"/>
                        </a:cubicBezTo>
                        <a:cubicBezTo>
                          <a:pt x="43330" y="30553"/>
                          <a:pt x="43806" y="28267"/>
                          <a:pt x="45330" y="26553"/>
                        </a:cubicBezTo>
                        <a:cubicBezTo>
                          <a:pt x="47521" y="24076"/>
                          <a:pt x="51140" y="23600"/>
                          <a:pt x="54379" y="22838"/>
                        </a:cubicBezTo>
                        <a:cubicBezTo>
                          <a:pt x="57617" y="22076"/>
                          <a:pt x="61237" y="20457"/>
                          <a:pt x="61903" y="17218"/>
                        </a:cubicBezTo>
                        <a:cubicBezTo>
                          <a:pt x="62284" y="15313"/>
                          <a:pt x="61522" y="13313"/>
                          <a:pt x="60189" y="11789"/>
                        </a:cubicBezTo>
                        <a:cubicBezTo>
                          <a:pt x="58951" y="10265"/>
                          <a:pt x="57141" y="9217"/>
                          <a:pt x="55522" y="8265"/>
                        </a:cubicBezTo>
                        <a:cubicBezTo>
                          <a:pt x="41234" y="549"/>
                          <a:pt x="24280" y="-1832"/>
                          <a:pt x="8373" y="1407"/>
                        </a:cubicBezTo>
                        <a:cubicBezTo>
                          <a:pt x="5611" y="1978"/>
                          <a:pt x="2658" y="2931"/>
                          <a:pt x="1039" y="5312"/>
                        </a:cubicBezTo>
                        <a:cubicBezTo>
                          <a:pt x="-771" y="8074"/>
                          <a:pt x="86" y="11694"/>
                          <a:pt x="1324" y="14742"/>
                        </a:cubicBezTo>
                        <a:cubicBezTo>
                          <a:pt x="7325" y="30363"/>
                          <a:pt x="20374" y="40173"/>
                          <a:pt x="35805" y="45317"/>
                        </a:cubicBezTo>
                        <a:cubicBezTo>
                          <a:pt x="40948" y="47031"/>
                          <a:pt x="45235" y="45507"/>
                          <a:pt x="44187" y="39316"/>
                        </a:cubicBezTo>
                        <a:close/>
                      </a:path>
                    </a:pathLst>
                  </a:custGeom>
                  <a:solidFill>
                    <a:srgbClr val="EDB86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58" name="Graphic 41">
                  <a:extLst>
                    <a:ext uri="{FF2B5EF4-FFF2-40B4-BE49-F238E27FC236}">
                      <a16:creationId xmlns:a16="http://schemas.microsoft.com/office/drawing/2014/main" id="{C520C006-C3D4-44FC-A948-378770BF75DE}"/>
                    </a:ext>
                  </a:extLst>
                </p:cNvPr>
                <p:cNvGrpSpPr/>
                <p:nvPr/>
              </p:nvGrpSpPr>
              <p:grpSpPr>
                <a:xfrm>
                  <a:off x="5927264" y="3324350"/>
                  <a:ext cx="588244" cy="617601"/>
                  <a:chOff x="5927264" y="3324350"/>
                  <a:chExt cx="588244" cy="617601"/>
                </a:xfrm>
              </p:grpSpPr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4BC28561-EAB2-43A8-8B81-9D7FE696AF14}"/>
                      </a:ext>
                    </a:extLst>
                  </p:cNvPr>
                  <p:cNvSpPr/>
                  <p:nvPr/>
                </p:nvSpPr>
                <p:spPr>
                  <a:xfrm>
                    <a:off x="5935917" y="3330320"/>
                    <a:ext cx="79977" cy="84486"/>
                  </a:xfrm>
                  <a:custGeom>
                    <a:avLst/>
                    <a:gdLst>
                      <a:gd name="connsiteX0" fmla="*/ 60546 w 79977"/>
                      <a:gd name="connsiteY0" fmla="*/ 84487 h 84486"/>
                      <a:gd name="connsiteX1" fmla="*/ 444 w 79977"/>
                      <a:gd name="connsiteY1" fmla="*/ 0 h 84486"/>
                      <a:gd name="connsiteX2" fmla="*/ 79977 w 79977"/>
                      <a:gd name="connsiteY2" fmla="*/ 67247 h 84486"/>
                      <a:gd name="connsiteX3" fmla="*/ 60546 w 79977"/>
                      <a:gd name="connsiteY3" fmla="*/ 84487 h 8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977" h="84486">
                        <a:moveTo>
                          <a:pt x="60546" y="84487"/>
                        </a:moveTo>
                        <a:cubicBezTo>
                          <a:pt x="60546" y="84487"/>
                          <a:pt x="-6033" y="38481"/>
                          <a:pt x="444" y="0"/>
                        </a:cubicBezTo>
                        <a:cubicBezTo>
                          <a:pt x="27971" y="0"/>
                          <a:pt x="52641" y="18002"/>
                          <a:pt x="79977" y="67247"/>
                        </a:cubicBezTo>
                        <a:cubicBezTo>
                          <a:pt x="71500" y="75152"/>
                          <a:pt x="60546" y="84487"/>
                          <a:pt x="60546" y="84487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BEF42589-6BEF-49A5-A3AA-3A9EAF77B72E}"/>
                      </a:ext>
                    </a:extLst>
                  </p:cNvPr>
                  <p:cNvSpPr/>
                  <p:nvPr/>
                </p:nvSpPr>
                <p:spPr>
                  <a:xfrm>
                    <a:off x="6118785" y="3524955"/>
                    <a:ext cx="396723" cy="416996"/>
                  </a:xfrm>
                  <a:custGeom>
                    <a:avLst/>
                    <a:gdLst>
                      <a:gd name="connsiteX0" fmla="*/ 389457 w 396723"/>
                      <a:gd name="connsiteY0" fmla="*/ 410488 h 416996"/>
                      <a:gd name="connsiteX1" fmla="*/ 389457 w 396723"/>
                      <a:gd name="connsiteY1" fmla="*/ 410488 h 416996"/>
                      <a:gd name="connsiteX2" fmla="*/ 369264 w 396723"/>
                      <a:gd name="connsiteY2" fmla="*/ 414679 h 416996"/>
                      <a:gd name="connsiteX3" fmla="*/ 1980 w 396723"/>
                      <a:gd name="connsiteY3" fmla="*/ 26440 h 416996"/>
                      <a:gd name="connsiteX4" fmla="*/ 7409 w 396723"/>
                      <a:gd name="connsiteY4" fmla="*/ 6056 h 416996"/>
                      <a:gd name="connsiteX5" fmla="*/ 7409 w 396723"/>
                      <a:gd name="connsiteY5" fmla="*/ 6056 h 416996"/>
                      <a:gd name="connsiteX6" fmla="*/ 27126 w 396723"/>
                      <a:gd name="connsiteY6" fmla="*/ 2532 h 416996"/>
                      <a:gd name="connsiteX7" fmla="*/ 394695 w 396723"/>
                      <a:gd name="connsiteY7" fmla="*/ 390581 h 416996"/>
                      <a:gd name="connsiteX8" fmla="*/ 389457 w 396723"/>
                      <a:gd name="connsiteY8" fmla="*/ 410488 h 416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6723" h="416996">
                        <a:moveTo>
                          <a:pt x="389457" y="410488"/>
                        </a:moveTo>
                        <a:lnTo>
                          <a:pt x="389457" y="410488"/>
                        </a:lnTo>
                        <a:cubicBezTo>
                          <a:pt x="382408" y="417155"/>
                          <a:pt x="373359" y="418965"/>
                          <a:pt x="369264" y="414679"/>
                        </a:cubicBezTo>
                        <a:lnTo>
                          <a:pt x="1980" y="26440"/>
                        </a:lnTo>
                        <a:cubicBezTo>
                          <a:pt x="-2116" y="22058"/>
                          <a:pt x="360" y="12629"/>
                          <a:pt x="7409" y="6056"/>
                        </a:cubicBezTo>
                        <a:lnTo>
                          <a:pt x="7409" y="6056"/>
                        </a:lnTo>
                        <a:cubicBezTo>
                          <a:pt x="14457" y="-611"/>
                          <a:pt x="23030" y="-1754"/>
                          <a:pt x="27126" y="2532"/>
                        </a:cubicBezTo>
                        <a:lnTo>
                          <a:pt x="394695" y="390581"/>
                        </a:lnTo>
                        <a:cubicBezTo>
                          <a:pt x="398791" y="394962"/>
                          <a:pt x="396505" y="403916"/>
                          <a:pt x="389457" y="410488"/>
                        </a:cubicBezTo>
                        <a:close/>
                      </a:path>
                    </a:pathLst>
                  </a:custGeom>
                  <a:solidFill>
                    <a:srgbClr val="FFD7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76BC6D6A-4B55-4DA8-A148-EBF139FFCECA}"/>
                      </a:ext>
                    </a:extLst>
                  </p:cNvPr>
                  <p:cNvSpPr/>
                  <p:nvPr/>
                </p:nvSpPr>
                <p:spPr>
                  <a:xfrm>
                    <a:off x="5985795" y="3384898"/>
                    <a:ext cx="186308" cy="194024"/>
                  </a:xfrm>
                  <a:custGeom>
                    <a:avLst/>
                    <a:gdLst>
                      <a:gd name="connsiteX0" fmla="*/ 186309 w 186308"/>
                      <a:gd name="connsiteY0" fmla="*/ 170021 h 194024"/>
                      <a:gd name="connsiteX1" fmla="*/ 160877 w 186308"/>
                      <a:gd name="connsiteY1" fmla="*/ 194024 h 194024"/>
                      <a:gd name="connsiteX2" fmla="*/ 0 w 186308"/>
                      <a:gd name="connsiteY2" fmla="*/ 21431 h 194024"/>
                      <a:gd name="connsiteX3" fmla="*/ 22670 w 186308"/>
                      <a:gd name="connsiteY3" fmla="*/ 0 h 194024"/>
                      <a:gd name="connsiteX4" fmla="*/ 186309 w 186308"/>
                      <a:gd name="connsiteY4" fmla="*/ 170021 h 194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308" h="194024">
                        <a:moveTo>
                          <a:pt x="186309" y="170021"/>
                        </a:moveTo>
                        <a:cubicBezTo>
                          <a:pt x="183356" y="169545"/>
                          <a:pt x="160401" y="189262"/>
                          <a:pt x="160877" y="194024"/>
                        </a:cubicBezTo>
                        <a:cubicBezTo>
                          <a:pt x="100679" y="139732"/>
                          <a:pt x="46768" y="82391"/>
                          <a:pt x="0" y="21431"/>
                        </a:cubicBezTo>
                        <a:cubicBezTo>
                          <a:pt x="11144" y="16859"/>
                          <a:pt x="16859" y="11430"/>
                          <a:pt x="22670" y="0"/>
                        </a:cubicBezTo>
                        <a:cubicBezTo>
                          <a:pt x="81820" y="49149"/>
                          <a:pt x="135826" y="106585"/>
                          <a:pt x="186309" y="170021"/>
                        </a:cubicBezTo>
                        <a:close/>
                      </a:path>
                    </a:pathLst>
                  </a:custGeom>
                  <a:solidFill>
                    <a:srgbClr val="2496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CABC2DB1-1DFF-4251-9C79-F4599F0A5522}"/>
                      </a:ext>
                    </a:extLst>
                  </p:cNvPr>
                  <p:cNvSpPr/>
                  <p:nvPr/>
                </p:nvSpPr>
                <p:spPr>
                  <a:xfrm>
                    <a:off x="5927264" y="3324350"/>
                    <a:ext cx="57602" cy="52537"/>
                  </a:xfrm>
                  <a:custGeom>
                    <a:avLst/>
                    <a:gdLst>
                      <a:gd name="connsiteX0" fmla="*/ 33290 w 57602"/>
                      <a:gd name="connsiteY0" fmla="*/ 47309 h 52537"/>
                      <a:gd name="connsiteX1" fmla="*/ 34528 w 57602"/>
                      <a:gd name="connsiteY1" fmla="*/ 40736 h 52537"/>
                      <a:gd name="connsiteX2" fmla="*/ 38243 w 57602"/>
                      <a:gd name="connsiteY2" fmla="*/ 35402 h 52537"/>
                      <a:gd name="connsiteX3" fmla="*/ 47958 w 57602"/>
                      <a:gd name="connsiteY3" fmla="*/ 34640 h 52537"/>
                      <a:gd name="connsiteX4" fmla="*/ 56912 w 57602"/>
                      <a:gd name="connsiteY4" fmla="*/ 31592 h 52537"/>
                      <a:gd name="connsiteX5" fmla="*/ 57007 w 57602"/>
                      <a:gd name="connsiteY5" fmla="*/ 25877 h 52537"/>
                      <a:gd name="connsiteX6" fmla="*/ 53578 w 57602"/>
                      <a:gd name="connsiteY6" fmla="*/ 21115 h 52537"/>
                      <a:gd name="connsiteX7" fmla="*/ 10811 w 57602"/>
                      <a:gd name="connsiteY7" fmla="*/ 160 h 52537"/>
                      <a:gd name="connsiteX8" fmla="*/ 2715 w 57602"/>
                      <a:gd name="connsiteY8" fmla="*/ 1589 h 52537"/>
                      <a:gd name="connsiteX9" fmla="*/ 48 w 57602"/>
                      <a:gd name="connsiteY9" fmla="*/ 10637 h 52537"/>
                      <a:gd name="connsiteX10" fmla="*/ 23479 w 57602"/>
                      <a:gd name="connsiteY10" fmla="*/ 50357 h 52537"/>
                      <a:gd name="connsiteX11" fmla="*/ 33290 w 57602"/>
                      <a:gd name="connsiteY11" fmla="*/ 47309 h 5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7602" h="52537">
                        <a:moveTo>
                          <a:pt x="33290" y="47309"/>
                        </a:moveTo>
                        <a:cubicBezTo>
                          <a:pt x="33671" y="45118"/>
                          <a:pt x="33861" y="42927"/>
                          <a:pt x="34528" y="40736"/>
                        </a:cubicBezTo>
                        <a:cubicBezTo>
                          <a:pt x="35195" y="38641"/>
                          <a:pt x="36338" y="36545"/>
                          <a:pt x="38243" y="35402"/>
                        </a:cubicBezTo>
                        <a:cubicBezTo>
                          <a:pt x="41100" y="33688"/>
                          <a:pt x="44720" y="34355"/>
                          <a:pt x="47958" y="34640"/>
                        </a:cubicBezTo>
                        <a:cubicBezTo>
                          <a:pt x="51292" y="34926"/>
                          <a:pt x="55197" y="34450"/>
                          <a:pt x="56912" y="31592"/>
                        </a:cubicBezTo>
                        <a:cubicBezTo>
                          <a:pt x="57864" y="29878"/>
                          <a:pt x="57769" y="27687"/>
                          <a:pt x="57007" y="25877"/>
                        </a:cubicBezTo>
                        <a:cubicBezTo>
                          <a:pt x="56245" y="24068"/>
                          <a:pt x="54912" y="22544"/>
                          <a:pt x="53578" y="21115"/>
                        </a:cubicBezTo>
                        <a:cubicBezTo>
                          <a:pt x="42339" y="9399"/>
                          <a:pt x="27003" y="1779"/>
                          <a:pt x="10811" y="160"/>
                        </a:cubicBezTo>
                        <a:cubicBezTo>
                          <a:pt x="8049" y="-126"/>
                          <a:pt x="4905" y="-221"/>
                          <a:pt x="2715" y="1589"/>
                        </a:cubicBezTo>
                        <a:cubicBezTo>
                          <a:pt x="143" y="3684"/>
                          <a:pt x="-143" y="7399"/>
                          <a:pt x="48" y="10637"/>
                        </a:cubicBezTo>
                        <a:cubicBezTo>
                          <a:pt x="1000" y="27306"/>
                          <a:pt x="10335" y="40736"/>
                          <a:pt x="23479" y="50357"/>
                        </a:cubicBezTo>
                        <a:cubicBezTo>
                          <a:pt x="27861" y="53690"/>
                          <a:pt x="32337" y="53595"/>
                          <a:pt x="33290" y="47309"/>
                        </a:cubicBezTo>
                        <a:close/>
                      </a:path>
                    </a:pathLst>
                  </a:custGeom>
                  <a:solidFill>
                    <a:srgbClr val="F3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959" name="Graphic 41">
                  <a:extLst>
                    <a:ext uri="{FF2B5EF4-FFF2-40B4-BE49-F238E27FC236}">
                      <a16:creationId xmlns:a16="http://schemas.microsoft.com/office/drawing/2014/main" id="{AC5E633B-65FC-4E4B-A7D2-911BB1E54833}"/>
                    </a:ext>
                  </a:extLst>
                </p:cNvPr>
                <p:cNvGrpSpPr/>
                <p:nvPr/>
              </p:nvGrpSpPr>
              <p:grpSpPr>
                <a:xfrm>
                  <a:off x="6066281" y="3155818"/>
                  <a:ext cx="374081" cy="647597"/>
                  <a:chOff x="6066281" y="3155818"/>
                  <a:chExt cx="374081" cy="647597"/>
                </a:xfrm>
              </p:grpSpPr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D445BE67-FC74-4842-BDC6-634BEDF12A56}"/>
                      </a:ext>
                    </a:extLst>
                  </p:cNvPr>
                  <p:cNvSpPr/>
                  <p:nvPr/>
                </p:nvSpPr>
                <p:spPr>
                  <a:xfrm>
                    <a:off x="6068064" y="3157632"/>
                    <a:ext cx="63939" cy="96393"/>
                  </a:xfrm>
                  <a:custGeom>
                    <a:avLst/>
                    <a:gdLst>
                      <a:gd name="connsiteX0" fmla="*/ 40984 w 63939"/>
                      <a:gd name="connsiteY0" fmla="*/ 96393 h 96393"/>
                      <a:gd name="connsiteX1" fmla="*/ 2789 w 63939"/>
                      <a:gd name="connsiteY1" fmla="*/ 0 h 96393"/>
                      <a:gd name="connsiteX2" fmla="*/ 63940 w 63939"/>
                      <a:gd name="connsiteY2" fmla="*/ 84296 h 96393"/>
                      <a:gd name="connsiteX3" fmla="*/ 40984 w 63939"/>
                      <a:gd name="connsiteY3" fmla="*/ 96393 h 96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939" h="96393">
                        <a:moveTo>
                          <a:pt x="40984" y="96393"/>
                        </a:moveTo>
                        <a:cubicBezTo>
                          <a:pt x="40984" y="96393"/>
                          <a:pt x="-12641" y="35909"/>
                          <a:pt x="2789" y="0"/>
                        </a:cubicBezTo>
                        <a:cubicBezTo>
                          <a:pt x="29554" y="6667"/>
                          <a:pt x="49176" y="30004"/>
                          <a:pt x="63940" y="84296"/>
                        </a:cubicBezTo>
                        <a:cubicBezTo>
                          <a:pt x="53938" y="90011"/>
                          <a:pt x="40984" y="96393"/>
                          <a:pt x="40984" y="96393"/>
                        </a:cubicBezTo>
                        <a:close/>
                      </a:path>
                    </a:pathLst>
                  </a:custGeom>
                  <a:solidFill>
                    <a:srgbClr val="80261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77B5EF6E-E103-4D92-9FA8-2285A72216B0}"/>
                      </a:ext>
                    </a:extLst>
                  </p:cNvPr>
                  <p:cNvSpPr/>
                  <p:nvPr/>
                </p:nvSpPr>
                <p:spPr>
                  <a:xfrm>
                    <a:off x="6199087" y="3396152"/>
                    <a:ext cx="241275" cy="407263"/>
                  </a:xfrm>
                  <a:custGeom>
                    <a:avLst/>
                    <a:gdLst>
                      <a:gd name="connsiteX0" fmla="*/ 233145 w 241275"/>
                      <a:gd name="connsiteY0" fmla="*/ 405275 h 407263"/>
                      <a:gd name="connsiteX1" fmla="*/ 233145 w 241275"/>
                      <a:gd name="connsiteY1" fmla="*/ 405275 h 407263"/>
                      <a:gd name="connsiteX2" fmla="*/ 207808 w 241275"/>
                      <a:gd name="connsiteY2" fmla="*/ 396226 h 407263"/>
                      <a:gd name="connsiteX3" fmla="*/ 2925 w 241275"/>
                      <a:gd name="connsiteY3" fmla="*/ 29514 h 407263"/>
                      <a:gd name="connsiteX4" fmla="*/ 8355 w 241275"/>
                      <a:gd name="connsiteY4" fmla="*/ 1986 h 407263"/>
                      <a:gd name="connsiteX5" fmla="*/ 8355 w 241275"/>
                      <a:gd name="connsiteY5" fmla="*/ 1986 h 407263"/>
                      <a:gd name="connsiteX6" fmla="*/ 33596 w 241275"/>
                      <a:gd name="connsiteY6" fmla="*/ 11130 h 407263"/>
                      <a:gd name="connsiteX7" fmla="*/ 238193 w 241275"/>
                      <a:gd name="connsiteY7" fmla="*/ 378986 h 407263"/>
                      <a:gd name="connsiteX8" fmla="*/ 233145 w 241275"/>
                      <a:gd name="connsiteY8" fmla="*/ 405275 h 407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275" h="407263">
                        <a:moveTo>
                          <a:pt x="233145" y="405275"/>
                        </a:moveTo>
                        <a:lnTo>
                          <a:pt x="233145" y="405275"/>
                        </a:lnTo>
                        <a:cubicBezTo>
                          <a:pt x="224763" y="410037"/>
                          <a:pt x="213428" y="405942"/>
                          <a:pt x="207808" y="396226"/>
                        </a:cubicBezTo>
                        <a:lnTo>
                          <a:pt x="2925" y="29514"/>
                        </a:lnTo>
                        <a:cubicBezTo>
                          <a:pt x="-2599" y="19703"/>
                          <a:pt x="-27" y="6749"/>
                          <a:pt x="8355" y="1986"/>
                        </a:cubicBezTo>
                        <a:lnTo>
                          <a:pt x="8355" y="1986"/>
                        </a:lnTo>
                        <a:cubicBezTo>
                          <a:pt x="16737" y="-2776"/>
                          <a:pt x="28071" y="1320"/>
                          <a:pt x="33596" y="11130"/>
                        </a:cubicBezTo>
                        <a:lnTo>
                          <a:pt x="238193" y="378986"/>
                        </a:lnTo>
                        <a:cubicBezTo>
                          <a:pt x="243813" y="388797"/>
                          <a:pt x="241527" y="400512"/>
                          <a:pt x="233145" y="405275"/>
                        </a:cubicBezTo>
                        <a:close/>
                      </a:path>
                    </a:pathLst>
                  </a:custGeom>
                  <a:solidFill>
                    <a:srgbClr val="FFD7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A5156948-2A92-46EA-8AAF-B532B2E65037}"/>
                      </a:ext>
                    </a:extLst>
                  </p:cNvPr>
                  <p:cNvSpPr/>
                  <p:nvPr/>
                </p:nvSpPr>
                <p:spPr>
                  <a:xfrm>
                    <a:off x="6100857" y="3227926"/>
                    <a:ext cx="134207" cy="201739"/>
                  </a:xfrm>
                  <a:custGeom>
                    <a:avLst/>
                    <a:gdLst>
                      <a:gd name="connsiteX0" fmla="*/ 134207 w 134207"/>
                      <a:gd name="connsiteY0" fmla="*/ 184499 h 201739"/>
                      <a:gd name="connsiteX1" fmla="*/ 103727 w 134207"/>
                      <a:gd name="connsiteY1" fmla="*/ 201740 h 201739"/>
                      <a:gd name="connsiteX2" fmla="*/ 0 w 134207"/>
                      <a:gd name="connsiteY2" fmla="*/ 15430 h 201739"/>
                      <a:gd name="connsiteX3" fmla="*/ 27146 w 134207"/>
                      <a:gd name="connsiteY3" fmla="*/ 0 h 201739"/>
                      <a:gd name="connsiteX4" fmla="*/ 134207 w 134207"/>
                      <a:gd name="connsiteY4" fmla="*/ 184499 h 201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07" h="201739">
                        <a:moveTo>
                          <a:pt x="134207" y="184499"/>
                        </a:moveTo>
                        <a:cubicBezTo>
                          <a:pt x="131540" y="183547"/>
                          <a:pt x="104584" y="197263"/>
                          <a:pt x="103727" y="201740"/>
                        </a:cubicBezTo>
                        <a:cubicBezTo>
                          <a:pt x="62103" y="141446"/>
                          <a:pt x="27146" y="79439"/>
                          <a:pt x="0" y="15430"/>
                        </a:cubicBezTo>
                        <a:cubicBezTo>
                          <a:pt x="11716" y="13335"/>
                          <a:pt x="18574" y="9430"/>
                          <a:pt x="27146" y="0"/>
                        </a:cubicBezTo>
                        <a:cubicBezTo>
                          <a:pt x="69151" y="55531"/>
                          <a:pt x="104203" y="117634"/>
                          <a:pt x="134207" y="184499"/>
                        </a:cubicBezTo>
                        <a:close/>
                      </a:path>
                    </a:pathLst>
                  </a:custGeom>
                  <a:solidFill>
                    <a:srgbClr val="DC48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645CE2A4-7547-4470-84AE-2E1863E1EEA4}"/>
                      </a:ext>
                    </a:extLst>
                  </p:cNvPr>
                  <p:cNvSpPr/>
                  <p:nvPr/>
                </p:nvSpPr>
                <p:spPr>
                  <a:xfrm>
                    <a:off x="6066281" y="3155818"/>
                    <a:ext cx="44777" cy="55354"/>
                  </a:xfrm>
                  <a:custGeom>
                    <a:avLst/>
                    <a:gdLst>
                      <a:gd name="connsiteX0" fmla="*/ 286 w 44777"/>
                      <a:gd name="connsiteY0" fmla="*/ 8101 h 55354"/>
                      <a:gd name="connsiteX1" fmla="*/ 4572 w 44777"/>
                      <a:gd name="connsiteY1" fmla="*/ 195 h 55354"/>
                      <a:gd name="connsiteX2" fmla="*/ 9430 w 44777"/>
                      <a:gd name="connsiteY2" fmla="*/ 766 h 55354"/>
                      <a:gd name="connsiteX3" fmla="*/ 37433 w 44777"/>
                      <a:gd name="connsiteY3" fmla="*/ 16578 h 55354"/>
                      <a:gd name="connsiteX4" fmla="*/ 44101 w 44777"/>
                      <a:gd name="connsiteY4" fmla="*/ 24674 h 55354"/>
                      <a:gd name="connsiteX5" fmla="*/ 42291 w 44777"/>
                      <a:gd name="connsiteY5" fmla="*/ 34485 h 55354"/>
                      <a:gd name="connsiteX6" fmla="*/ 31718 w 44777"/>
                      <a:gd name="connsiteY6" fmla="*/ 36104 h 55354"/>
                      <a:gd name="connsiteX7" fmla="*/ 21527 w 44777"/>
                      <a:gd name="connsiteY7" fmla="*/ 38962 h 55354"/>
                      <a:gd name="connsiteX8" fmla="*/ 20193 w 44777"/>
                      <a:gd name="connsiteY8" fmla="*/ 47439 h 55354"/>
                      <a:gd name="connsiteX9" fmla="*/ 16669 w 44777"/>
                      <a:gd name="connsiteY9" fmla="*/ 54868 h 55354"/>
                      <a:gd name="connsiteX10" fmla="*/ 5620 w 44777"/>
                      <a:gd name="connsiteY10" fmla="*/ 43724 h 55354"/>
                      <a:gd name="connsiteX11" fmla="*/ 286 w 44777"/>
                      <a:gd name="connsiteY11" fmla="*/ 21340 h 55354"/>
                      <a:gd name="connsiteX12" fmla="*/ 286 w 44777"/>
                      <a:gd name="connsiteY12" fmla="*/ 8101 h 55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4777" h="55354">
                        <a:moveTo>
                          <a:pt x="286" y="8101"/>
                        </a:moveTo>
                        <a:cubicBezTo>
                          <a:pt x="571" y="4957"/>
                          <a:pt x="1524" y="1147"/>
                          <a:pt x="4572" y="195"/>
                        </a:cubicBezTo>
                        <a:cubicBezTo>
                          <a:pt x="6191" y="-281"/>
                          <a:pt x="7906" y="195"/>
                          <a:pt x="9430" y="766"/>
                        </a:cubicBezTo>
                        <a:cubicBezTo>
                          <a:pt x="19621" y="4195"/>
                          <a:pt x="29242" y="9625"/>
                          <a:pt x="37433" y="16578"/>
                        </a:cubicBezTo>
                        <a:cubicBezTo>
                          <a:pt x="40100" y="18864"/>
                          <a:pt x="42767" y="21436"/>
                          <a:pt x="44101" y="24674"/>
                        </a:cubicBezTo>
                        <a:cubicBezTo>
                          <a:pt x="45339" y="28008"/>
                          <a:pt x="44958" y="32104"/>
                          <a:pt x="42291" y="34485"/>
                        </a:cubicBezTo>
                        <a:cubicBezTo>
                          <a:pt x="39434" y="36866"/>
                          <a:pt x="35338" y="36485"/>
                          <a:pt x="31718" y="36104"/>
                        </a:cubicBezTo>
                        <a:cubicBezTo>
                          <a:pt x="28099" y="35818"/>
                          <a:pt x="23717" y="36009"/>
                          <a:pt x="21527" y="38962"/>
                        </a:cubicBezTo>
                        <a:cubicBezTo>
                          <a:pt x="19812" y="41343"/>
                          <a:pt x="20193" y="44486"/>
                          <a:pt x="20193" y="47439"/>
                        </a:cubicBezTo>
                        <a:cubicBezTo>
                          <a:pt x="20193" y="50296"/>
                          <a:pt x="19336" y="53725"/>
                          <a:pt x="16669" y="54868"/>
                        </a:cubicBezTo>
                        <a:cubicBezTo>
                          <a:pt x="9811" y="57631"/>
                          <a:pt x="7334" y="47915"/>
                          <a:pt x="5620" y="43724"/>
                        </a:cubicBezTo>
                        <a:cubicBezTo>
                          <a:pt x="2762" y="36580"/>
                          <a:pt x="953" y="28960"/>
                          <a:pt x="286" y="21340"/>
                        </a:cubicBezTo>
                        <a:cubicBezTo>
                          <a:pt x="-95" y="16864"/>
                          <a:pt x="-95" y="12482"/>
                          <a:pt x="286" y="8101"/>
                        </a:cubicBezTo>
                        <a:close/>
                      </a:path>
                    </a:pathLst>
                  </a:custGeom>
                  <a:solidFill>
                    <a:srgbClr val="E9D2A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</p:grpSp>
      <p:grpSp>
        <p:nvGrpSpPr>
          <p:cNvPr id="1013" name="Group 4">
            <a:extLst>
              <a:ext uri="{FF2B5EF4-FFF2-40B4-BE49-F238E27FC236}">
                <a16:creationId xmlns:a16="http://schemas.microsoft.com/office/drawing/2014/main" id="{9935DB4D-EADC-41C4-B43E-8E97D036FADF}"/>
              </a:ext>
            </a:extLst>
          </p:cNvPr>
          <p:cNvGrpSpPr>
            <a:grpSpLocks noChangeAspect="1"/>
          </p:cNvGrpSpPr>
          <p:nvPr/>
        </p:nvGrpSpPr>
        <p:grpSpPr bwMode="auto">
          <a:xfrm rot="20214970">
            <a:off x="422384" y="1918753"/>
            <a:ext cx="682897" cy="1412660"/>
            <a:chOff x="-24" y="1472"/>
            <a:chExt cx="612" cy="1266"/>
          </a:xfrm>
        </p:grpSpPr>
        <p:sp>
          <p:nvSpPr>
            <p:cNvPr id="1014" name="AutoShape 3">
              <a:extLst>
                <a:ext uri="{FF2B5EF4-FFF2-40B4-BE49-F238E27FC236}">
                  <a16:creationId xmlns:a16="http://schemas.microsoft.com/office/drawing/2014/main" id="{0F43181D-F648-45D2-9C24-58E73A2D7D1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5" name="Freeform 5">
              <a:extLst>
                <a:ext uri="{FF2B5EF4-FFF2-40B4-BE49-F238E27FC236}">
                  <a16:creationId xmlns:a16="http://schemas.microsoft.com/office/drawing/2014/main" id="{EB41E3B5-AAAD-42F2-8322-2C11784D0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" y="2266"/>
              <a:ext cx="341" cy="470"/>
            </a:xfrm>
            <a:custGeom>
              <a:avLst/>
              <a:gdLst>
                <a:gd name="T0" fmla="*/ 22 w 142"/>
                <a:gd name="T1" fmla="*/ 28 h 197"/>
                <a:gd name="T2" fmla="*/ 16 w 142"/>
                <a:gd name="T3" fmla="*/ 93 h 197"/>
                <a:gd name="T4" fmla="*/ 97 w 142"/>
                <a:gd name="T5" fmla="*/ 174 h 197"/>
                <a:gd name="T6" fmla="*/ 90 w 142"/>
                <a:gd name="T7" fmla="*/ 196 h 197"/>
                <a:gd name="T8" fmla="*/ 132 w 142"/>
                <a:gd name="T9" fmla="*/ 144 h 197"/>
                <a:gd name="T10" fmla="*/ 50 w 142"/>
                <a:gd name="T11" fmla="*/ 9 h 197"/>
                <a:gd name="T12" fmla="*/ 29 w 142"/>
                <a:gd name="T13" fmla="*/ 20 h 197"/>
                <a:gd name="T14" fmla="*/ 22 w 142"/>
                <a:gd name="T15" fmla="*/ 2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97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6" name="Freeform 6">
              <a:extLst>
                <a:ext uri="{FF2B5EF4-FFF2-40B4-BE49-F238E27FC236}">
                  <a16:creationId xmlns:a16="http://schemas.microsoft.com/office/drawing/2014/main" id="{9741D8AB-6851-4B52-9BFD-AA8FEAB8F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" y="273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7" name="Freeform 7">
              <a:extLst>
                <a:ext uri="{FF2B5EF4-FFF2-40B4-BE49-F238E27FC236}">
                  <a16:creationId xmlns:a16="http://schemas.microsoft.com/office/drawing/2014/main" id="{C7234E6A-5B75-4674-BA83-CAFF71527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" y="2287"/>
              <a:ext cx="281" cy="449"/>
            </a:xfrm>
            <a:custGeom>
              <a:avLst/>
              <a:gdLst>
                <a:gd name="T0" fmla="*/ 59 w 117"/>
                <a:gd name="T1" fmla="*/ 2 h 188"/>
                <a:gd name="T2" fmla="*/ 54 w 117"/>
                <a:gd name="T3" fmla="*/ 17 h 188"/>
                <a:gd name="T4" fmla="*/ 54 w 117"/>
                <a:gd name="T5" fmla="*/ 17 h 188"/>
                <a:gd name="T6" fmla="*/ 54 w 117"/>
                <a:gd name="T7" fmla="*/ 17 h 188"/>
                <a:gd name="T8" fmla="*/ 54 w 117"/>
                <a:gd name="T9" fmla="*/ 17 h 188"/>
                <a:gd name="T10" fmla="*/ 54 w 117"/>
                <a:gd name="T11" fmla="*/ 17 h 188"/>
                <a:gd name="T12" fmla="*/ 54 w 117"/>
                <a:gd name="T13" fmla="*/ 17 h 188"/>
                <a:gd name="T14" fmla="*/ 54 w 117"/>
                <a:gd name="T15" fmla="*/ 17 h 188"/>
                <a:gd name="T16" fmla="*/ 54 w 117"/>
                <a:gd name="T17" fmla="*/ 17 h 188"/>
                <a:gd name="T18" fmla="*/ 54 w 117"/>
                <a:gd name="T19" fmla="*/ 17 h 188"/>
                <a:gd name="T20" fmla="*/ 54 w 117"/>
                <a:gd name="T21" fmla="*/ 17 h 188"/>
                <a:gd name="T22" fmla="*/ 54 w 117"/>
                <a:gd name="T23" fmla="*/ 17 h 188"/>
                <a:gd name="T24" fmla="*/ 54 w 117"/>
                <a:gd name="T25" fmla="*/ 17 h 188"/>
                <a:gd name="T26" fmla="*/ 54 w 117"/>
                <a:gd name="T27" fmla="*/ 17 h 188"/>
                <a:gd name="T28" fmla="*/ 26 w 117"/>
                <a:gd name="T29" fmla="*/ 30 h 188"/>
                <a:gd name="T30" fmla="*/ 21 w 117"/>
                <a:gd name="T31" fmla="*/ 31 h 188"/>
                <a:gd name="T32" fmla="*/ 21 w 117"/>
                <a:gd name="T33" fmla="*/ 31 h 188"/>
                <a:gd name="T34" fmla="*/ 21 w 117"/>
                <a:gd name="T35" fmla="*/ 31 h 188"/>
                <a:gd name="T36" fmla="*/ 11 w 117"/>
                <a:gd name="T37" fmla="*/ 24 h 188"/>
                <a:gd name="T38" fmla="*/ 11 w 117"/>
                <a:gd name="T39" fmla="*/ 24 h 188"/>
                <a:gd name="T40" fmla="*/ 10 w 117"/>
                <a:gd name="T41" fmla="*/ 21 h 188"/>
                <a:gd name="T42" fmla="*/ 6 w 117"/>
                <a:gd name="T43" fmla="*/ 84 h 188"/>
                <a:gd name="T44" fmla="*/ 87 w 117"/>
                <a:gd name="T45" fmla="*/ 165 h 188"/>
                <a:gd name="T46" fmla="*/ 80 w 117"/>
                <a:gd name="T47" fmla="*/ 188 h 188"/>
                <a:gd name="T48" fmla="*/ 80 w 117"/>
                <a:gd name="T49" fmla="*/ 187 h 188"/>
                <a:gd name="T50" fmla="*/ 80 w 117"/>
                <a:gd name="T51" fmla="*/ 187 h 188"/>
                <a:gd name="T52" fmla="*/ 80 w 117"/>
                <a:gd name="T53" fmla="*/ 187 h 188"/>
                <a:gd name="T54" fmla="*/ 80 w 117"/>
                <a:gd name="T55" fmla="*/ 187 h 188"/>
                <a:gd name="T56" fmla="*/ 80 w 117"/>
                <a:gd name="T57" fmla="*/ 187 h 188"/>
                <a:gd name="T58" fmla="*/ 80 w 117"/>
                <a:gd name="T59" fmla="*/ 187 h 188"/>
                <a:gd name="T60" fmla="*/ 80 w 117"/>
                <a:gd name="T61" fmla="*/ 187 h 188"/>
                <a:gd name="T62" fmla="*/ 80 w 117"/>
                <a:gd name="T63" fmla="*/ 187 h 188"/>
                <a:gd name="T64" fmla="*/ 81 w 117"/>
                <a:gd name="T65" fmla="*/ 187 h 188"/>
                <a:gd name="T66" fmla="*/ 81 w 117"/>
                <a:gd name="T67" fmla="*/ 187 h 188"/>
                <a:gd name="T68" fmla="*/ 81 w 117"/>
                <a:gd name="T69" fmla="*/ 187 h 188"/>
                <a:gd name="T70" fmla="*/ 117 w 117"/>
                <a:gd name="T71" fmla="*/ 151 h 188"/>
                <a:gd name="T72" fmla="*/ 57 w 117"/>
                <a:gd name="T73" fmla="*/ 31 h 188"/>
                <a:gd name="T74" fmla="*/ 86 w 117"/>
                <a:gd name="T75" fmla="*/ 12 h 188"/>
                <a:gd name="T76" fmla="*/ 58 w 117"/>
                <a:gd name="T7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88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8" name="Freeform 8">
              <a:extLst>
                <a:ext uri="{FF2B5EF4-FFF2-40B4-BE49-F238E27FC236}">
                  <a16:creationId xmlns:a16="http://schemas.microsoft.com/office/drawing/2014/main" id="{60277628-EBAE-46A8-B6C9-80BC86275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" y="1467"/>
              <a:ext cx="468" cy="897"/>
            </a:xfrm>
            <a:custGeom>
              <a:avLst/>
              <a:gdLst>
                <a:gd name="T0" fmla="*/ 187 w 195"/>
                <a:gd name="T1" fmla="*/ 361 h 376"/>
                <a:gd name="T2" fmla="*/ 159 w 195"/>
                <a:gd name="T3" fmla="*/ 374 h 376"/>
                <a:gd name="T4" fmla="*/ 144 w 195"/>
                <a:gd name="T5" fmla="*/ 368 h 376"/>
                <a:gd name="T6" fmla="*/ 2 w 195"/>
                <a:gd name="T7" fmla="*/ 17 h 376"/>
                <a:gd name="T8" fmla="*/ 8 w 195"/>
                <a:gd name="T9" fmla="*/ 2 h 376"/>
                <a:gd name="T10" fmla="*/ 23 w 195"/>
                <a:gd name="T11" fmla="*/ 8 h 376"/>
                <a:gd name="T12" fmla="*/ 192 w 195"/>
                <a:gd name="T13" fmla="*/ 346 h 376"/>
                <a:gd name="T14" fmla="*/ 187 w 195"/>
                <a:gd name="T15" fmla="*/ 361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376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9" name="Freeform 9">
              <a:extLst>
                <a:ext uri="{FF2B5EF4-FFF2-40B4-BE49-F238E27FC236}">
                  <a16:creationId xmlns:a16="http://schemas.microsoft.com/office/drawing/2014/main" id="{C7614834-6E0D-419D-B34F-CD4369B98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" y="1844"/>
              <a:ext cx="120" cy="222"/>
            </a:xfrm>
            <a:custGeom>
              <a:avLst/>
              <a:gdLst>
                <a:gd name="T0" fmla="*/ 35 w 50"/>
                <a:gd name="T1" fmla="*/ 42 h 93"/>
                <a:gd name="T2" fmla="*/ 45 w 50"/>
                <a:gd name="T3" fmla="*/ 90 h 93"/>
                <a:gd name="T4" fmla="*/ 16 w 50"/>
                <a:gd name="T5" fmla="*/ 51 h 93"/>
                <a:gd name="T6" fmla="*/ 6 w 50"/>
                <a:gd name="T7" fmla="*/ 3 h 93"/>
                <a:gd name="T8" fmla="*/ 35 w 50"/>
                <a:gd name="T9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0" name="Freeform 10">
              <a:extLst>
                <a:ext uri="{FF2B5EF4-FFF2-40B4-BE49-F238E27FC236}">
                  <a16:creationId xmlns:a16="http://schemas.microsoft.com/office/drawing/2014/main" id="{27AAD780-5376-467A-A4FB-F2EE71377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2"/>
              <a:ext cx="14" cy="26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1" name="Freeform 11">
              <a:extLst>
                <a:ext uri="{FF2B5EF4-FFF2-40B4-BE49-F238E27FC236}">
                  <a16:creationId xmlns:a16="http://schemas.microsoft.com/office/drawing/2014/main" id="{1479FB8C-0C76-49CF-9C17-1DB57EAEF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" y="2328"/>
              <a:ext cx="103" cy="33"/>
            </a:xfrm>
            <a:custGeom>
              <a:avLst/>
              <a:gdLst>
                <a:gd name="T0" fmla="*/ 10 w 43"/>
                <a:gd name="T1" fmla="*/ 14 h 14"/>
                <a:gd name="T2" fmla="*/ 10 w 43"/>
                <a:gd name="T3" fmla="*/ 14 h 14"/>
                <a:gd name="T4" fmla="*/ 10 w 43"/>
                <a:gd name="T5" fmla="*/ 14 h 14"/>
                <a:gd name="T6" fmla="*/ 10 w 43"/>
                <a:gd name="T7" fmla="*/ 14 h 14"/>
                <a:gd name="T8" fmla="*/ 15 w 43"/>
                <a:gd name="T9" fmla="*/ 13 h 14"/>
                <a:gd name="T10" fmla="*/ 10 w 43"/>
                <a:gd name="T11" fmla="*/ 14 h 14"/>
                <a:gd name="T12" fmla="*/ 15 w 43"/>
                <a:gd name="T13" fmla="*/ 13 h 14"/>
                <a:gd name="T14" fmla="*/ 0 w 43"/>
                <a:gd name="T15" fmla="*/ 7 h 14"/>
                <a:gd name="T16" fmla="*/ 0 w 43"/>
                <a:gd name="T17" fmla="*/ 7 h 14"/>
                <a:gd name="T18" fmla="*/ 0 w 43"/>
                <a:gd name="T19" fmla="*/ 7 h 14"/>
                <a:gd name="T20" fmla="*/ 0 w 43"/>
                <a:gd name="T21" fmla="*/ 7 h 14"/>
                <a:gd name="T22" fmla="*/ 0 w 43"/>
                <a:gd name="T23" fmla="*/ 7 h 14"/>
                <a:gd name="T24" fmla="*/ 0 w 43"/>
                <a:gd name="T25" fmla="*/ 7 h 14"/>
                <a:gd name="T26" fmla="*/ 43 w 43"/>
                <a:gd name="T27" fmla="*/ 0 h 14"/>
                <a:gd name="T28" fmla="*/ 43 w 43"/>
                <a:gd name="T29" fmla="*/ 0 h 14"/>
                <a:gd name="T30" fmla="*/ 43 w 43"/>
                <a:gd name="T31" fmla="*/ 0 h 14"/>
                <a:gd name="T32" fmla="*/ 43 w 43"/>
                <a:gd name="T33" fmla="*/ 0 h 14"/>
                <a:gd name="T34" fmla="*/ 43 w 43"/>
                <a:gd name="T35" fmla="*/ 0 h 14"/>
                <a:gd name="T36" fmla="*/ 43 w 43"/>
                <a:gd name="T37" fmla="*/ 0 h 14"/>
                <a:gd name="T38" fmla="*/ 43 w 43"/>
                <a:gd name="T39" fmla="*/ 0 h 14"/>
                <a:gd name="T40" fmla="*/ 43 w 43"/>
                <a:gd name="T41" fmla="*/ 0 h 14"/>
                <a:gd name="T42" fmla="*/ 43 w 43"/>
                <a:gd name="T43" fmla="*/ 0 h 14"/>
                <a:gd name="T44" fmla="*/ 43 w 43"/>
                <a:gd name="T45" fmla="*/ 0 h 14"/>
                <a:gd name="T46" fmla="*/ 43 w 43"/>
                <a:gd name="T47" fmla="*/ 0 h 14"/>
                <a:gd name="T48" fmla="*/ 43 w 43"/>
                <a:gd name="T49" fmla="*/ 0 h 14"/>
                <a:gd name="T50" fmla="*/ 43 w 43"/>
                <a:gd name="T51" fmla="*/ 0 h 14"/>
                <a:gd name="T52" fmla="*/ 43 w 43"/>
                <a:gd name="T53" fmla="*/ 0 h 14"/>
                <a:gd name="T54" fmla="*/ 43 w 43"/>
                <a:gd name="T55" fmla="*/ 0 h 14"/>
                <a:gd name="T56" fmla="*/ 43 w 43"/>
                <a:gd name="T57" fmla="*/ 0 h 14"/>
                <a:gd name="T58" fmla="*/ 43 w 43"/>
                <a:gd name="T59" fmla="*/ 0 h 14"/>
                <a:gd name="T60" fmla="*/ 43 w 43"/>
                <a:gd name="T61" fmla="*/ 0 h 14"/>
                <a:gd name="T62" fmla="*/ 43 w 43"/>
                <a:gd name="T63" fmla="*/ 0 h 14"/>
                <a:gd name="T64" fmla="*/ 43 w 43"/>
                <a:gd name="T65" fmla="*/ 0 h 14"/>
                <a:gd name="T66" fmla="*/ 43 w 43"/>
                <a:gd name="T67" fmla="*/ 0 h 14"/>
                <a:gd name="T68" fmla="*/ 43 w 43"/>
                <a:gd name="T69" fmla="*/ 0 h 14"/>
                <a:gd name="T70" fmla="*/ 43 w 43"/>
                <a:gd name="T71" fmla="*/ 0 h 14"/>
                <a:gd name="T72" fmla="*/ 43 w 43"/>
                <a:gd name="T73" fmla="*/ 0 h 14"/>
                <a:gd name="T74" fmla="*/ 43 w 43"/>
                <a:gd name="T75" fmla="*/ 0 h 14"/>
                <a:gd name="T76" fmla="*/ 43 w 43"/>
                <a:gd name="T77" fmla="*/ 0 h 14"/>
                <a:gd name="T78" fmla="*/ 43 w 43"/>
                <a:gd name="T79" fmla="*/ 0 h 14"/>
                <a:gd name="T80" fmla="*/ 43 w 43"/>
                <a:gd name="T81" fmla="*/ 0 h 14"/>
                <a:gd name="T82" fmla="*/ 43 w 43"/>
                <a:gd name="T83" fmla="*/ 0 h 14"/>
                <a:gd name="T84" fmla="*/ 43 w 43"/>
                <a:gd name="T85" fmla="*/ 0 h 14"/>
                <a:gd name="T86" fmla="*/ 43 w 43"/>
                <a:gd name="T87" fmla="*/ 0 h 14"/>
                <a:gd name="T88" fmla="*/ 43 w 43"/>
                <a:gd name="T89" fmla="*/ 0 h 14"/>
                <a:gd name="T90" fmla="*/ 43 w 43"/>
                <a:gd name="T91" fmla="*/ 0 h 14"/>
                <a:gd name="T92" fmla="*/ 43 w 43"/>
                <a:gd name="T93" fmla="*/ 0 h 14"/>
                <a:gd name="T94" fmla="*/ 43 w 43"/>
                <a:gd name="T95" fmla="*/ 0 h 14"/>
                <a:gd name="T96" fmla="*/ 43 w 43"/>
                <a:gd name="T97" fmla="*/ 0 h 14"/>
                <a:gd name="T98" fmla="*/ 43 w 43"/>
                <a:gd name="T99" fmla="*/ 0 h 14"/>
                <a:gd name="T100" fmla="*/ 43 w 43"/>
                <a:gd name="T101" fmla="*/ 0 h 14"/>
                <a:gd name="T102" fmla="*/ 43 w 43"/>
                <a:gd name="T10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14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2" name="Freeform 12">
              <a:extLst>
                <a:ext uri="{FF2B5EF4-FFF2-40B4-BE49-F238E27FC236}">
                  <a16:creationId xmlns:a16="http://schemas.microsoft.com/office/drawing/2014/main" id="{A2E92EB4-316B-4BE4-A15A-C81D20550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0"/>
              <a:ext cx="458" cy="891"/>
            </a:xfrm>
            <a:custGeom>
              <a:avLst/>
              <a:gdLst>
                <a:gd name="T0" fmla="*/ 11 w 191"/>
                <a:gd name="T1" fmla="*/ 0 h 374"/>
                <a:gd name="T2" fmla="*/ 6 w 191"/>
                <a:gd name="T3" fmla="*/ 1 h 374"/>
                <a:gd name="T4" fmla="*/ 6 w 191"/>
                <a:gd name="T5" fmla="*/ 1 h 374"/>
                <a:gd name="T6" fmla="*/ 0 w 191"/>
                <a:gd name="T7" fmla="*/ 12 h 374"/>
                <a:gd name="T8" fmla="*/ 0 w 191"/>
                <a:gd name="T9" fmla="*/ 16 h 374"/>
                <a:gd name="T10" fmla="*/ 142 w 191"/>
                <a:gd name="T11" fmla="*/ 367 h 374"/>
                <a:gd name="T12" fmla="*/ 142 w 191"/>
                <a:gd name="T13" fmla="*/ 367 h 374"/>
                <a:gd name="T14" fmla="*/ 142 w 191"/>
                <a:gd name="T15" fmla="*/ 367 h 374"/>
                <a:gd name="T16" fmla="*/ 142 w 191"/>
                <a:gd name="T17" fmla="*/ 367 h 374"/>
                <a:gd name="T18" fmla="*/ 142 w 191"/>
                <a:gd name="T19" fmla="*/ 367 h 374"/>
                <a:gd name="T20" fmla="*/ 152 w 191"/>
                <a:gd name="T21" fmla="*/ 374 h 374"/>
                <a:gd name="T22" fmla="*/ 152 w 191"/>
                <a:gd name="T23" fmla="*/ 374 h 374"/>
                <a:gd name="T24" fmla="*/ 152 w 191"/>
                <a:gd name="T25" fmla="*/ 374 h 374"/>
                <a:gd name="T26" fmla="*/ 157 w 191"/>
                <a:gd name="T27" fmla="*/ 373 h 374"/>
                <a:gd name="T28" fmla="*/ 157 w 191"/>
                <a:gd name="T29" fmla="*/ 373 h 374"/>
                <a:gd name="T30" fmla="*/ 185 w 191"/>
                <a:gd name="T31" fmla="*/ 360 h 374"/>
                <a:gd name="T32" fmla="*/ 185 w 191"/>
                <a:gd name="T33" fmla="*/ 360 h 374"/>
                <a:gd name="T34" fmla="*/ 185 w 191"/>
                <a:gd name="T35" fmla="*/ 360 h 374"/>
                <a:gd name="T36" fmla="*/ 185 w 191"/>
                <a:gd name="T37" fmla="*/ 360 h 374"/>
                <a:gd name="T38" fmla="*/ 185 w 191"/>
                <a:gd name="T39" fmla="*/ 360 h 374"/>
                <a:gd name="T40" fmla="*/ 185 w 191"/>
                <a:gd name="T41" fmla="*/ 360 h 374"/>
                <a:gd name="T42" fmla="*/ 185 w 191"/>
                <a:gd name="T43" fmla="*/ 360 h 374"/>
                <a:gd name="T44" fmla="*/ 185 w 191"/>
                <a:gd name="T45" fmla="*/ 360 h 374"/>
                <a:gd name="T46" fmla="*/ 185 w 191"/>
                <a:gd name="T47" fmla="*/ 360 h 374"/>
                <a:gd name="T48" fmla="*/ 185 w 191"/>
                <a:gd name="T49" fmla="*/ 360 h 374"/>
                <a:gd name="T50" fmla="*/ 185 w 191"/>
                <a:gd name="T51" fmla="*/ 360 h 374"/>
                <a:gd name="T52" fmla="*/ 185 w 191"/>
                <a:gd name="T53" fmla="*/ 360 h 374"/>
                <a:gd name="T54" fmla="*/ 185 w 191"/>
                <a:gd name="T55" fmla="*/ 360 h 374"/>
                <a:gd name="T56" fmla="*/ 185 w 191"/>
                <a:gd name="T57" fmla="*/ 360 h 374"/>
                <a:gd name="T58" fmla="*/ 185 w 191"/>
                <a:gd name="T59" fmla="*/ 360 h 374"/>
                <a:gd name="T60" fmla="*/ 185 w 191"/>
                <a:gd name="T61" fmla="*/ 360 h 374"/>
                <a:gd name="T62" fmla="*/ 185 w 191"/>
                <a:gd name="T63" fmla="*/ 360 h 374"/>
                <a:gd name="T64" fmla="*/ 185 w 191"/>
                <a:gd name="T65" fmla="*/ 360 h 374"/>
                <a:gd name="T66" fmla="*/ 185 w 191"/>
                <a:gd name="T67" fmla="*/ 360 h 374"/>
                <a:gd name="T68" fmla="*/ 185 w 191"/>
                <a:gd name="T69" fmla="*/ 360 h 374"/>
                <a:gd name="T70" fmla="*/ 185 w 191"/>
                <a:gd name="T71" fmla="*/ 360 h 374"/>
                <a:gd name="T72" fmla="*/ 185 w 191"/>
                <a:gd name="T73" fmla="*/ 360 h 374"/>
                <a:gd name="T74" fmla="*/ 185 w 191"/>
                <a:gd name="T75" fmla="*/ 360 h 374"/>
                <a:gd name="T76" fmla="*/ 185 w 191"/>
                <a:gd name="T77" fmla="*/ 360 h 374"/>
                <a:gd name="T78" fmla="*/ 185 w 191"/>
                <a:gd name="T79" fmla="*/ 360 h 374"/>
                <a:gd name="T80" fmla="*/ 185 w 191"/>
                <a:gd name="T81" fmla="*/ 360 h 374"/>
                <a:gd name="T82" fmla="*/ 185 w 191"/>
                <a:gd name="T83" fmla="*/ 360 h 374"/>
                <a:gd name="T84" fmla="*/ 191 w 191"/>
                <a:gd name="T85" fmla="*/ 349 h 374"/>
                <a:gd name="T86" fmla="*/ 168 w 191"/>
                <a:gd name="T87" fmla="*/ 360 h 374"/>
                <a:gd name="T88" fmla="*/ 163 w 191"/>
                <a:gd name="T89" fmla="*/ 361 h 374"/>
                <a:gd name="T90" fmla="*/ 153 w 191"/>
                <a:gd name="T91" fmla="*/ 354 h 374"/>
                <a:gd name="T92" fmla="*/ 108 w 191"/>
                <a:gd name="T93" fmla="*/ 242 h 374"/>
                <a:gd name="T94" fmla="*/ 88 w 191"/>
                <a:gd name="T95" fmla="*/ 208 h 374"/>
                <a:gd name="T96" fmla="*/ 76 w 191"/>
                <a:gd name="T97" fmla="*/ 162 h 374"/>
                <a:gd name="T98" fmla="*/ 11 w 191"/>
                <a:gd name="T99" fmla="*/ 3 h 374"/>
                <a:gd name="T100" fmla="*/ 11 w 191"/>
                <a:gd name="T101" fmla="*/ 0 h 374"/>
                <a:gd name="T102" fmla="*/ 11 w 191"/>
                <a:gd name="T103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" h="374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3" name="Freeform 13">
              <a:extLst>
                <a:ext uri="{FF2B5EF4-FFF2-40B4-BE49-F238E27FC236}">
                  <a16:creationId xmlns:a16="http://schemas.microsoft.com/office/drawing/2014/main" id="{31FD3A8B-C375-4370-9625-FE4FA064C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56"/>
              <a:ext cx="81" cy="191"/>
            </a:xfrm>
            <a:custGeom>
              <a:avLst/>
              <a:gdLst>
                <a:gd name="T0" fmla="*/ 2 w 34"/>
                <a:gd name="T1" fmla="*/ 0 h 80"/>
                <a:gd name="T2" fmla="*/ 14 w 34"/>
                <a:gd name="T3" fmla="*/ 46 h 80"/>
                <a:gd name="T4" fmla="*/ 34 w 34"/>
                <a:gd name="T5" fmla="*/ 80 h 80"/>
                <a:gd name="T6" fmla="*/ 2 w 3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8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24" name="Graphic 11709">
            <a:extLst>
              <a:ext uri="{FF2B5EF4-FFF2-40B4-BE49-F238E27FC236}">
                <a16:creationId xmlns:a16="http://schemas.microsoft.com/office/drawing/2014/main" id="{CA4D5C12-095E-4B13-BA74-E267D823155E}"/>
              </a:ext>
            </a:extLst>
          </p:cNvPr>
          <p:cNvGrpSpPr/>
          <p:nvPr/>
        </p:nvGrpSpPr>
        <p:grpSpPr>
          <a:xfrm rot="20400997">
            <a:off x="10503148" y="2872844"/>
            <a:ext cx="2168913" cy="789557"/>
            <a:chOff x="5634037" y="3243322"/>
            <a:chExt cx="924539" cy="371700"/>
          </a:xfrm>
        </p:grpSpPr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C33CDB12-B78C-48F4-AE0A-EB4967E1DAFD}"/>
                </a:ext>
              </a:extLst>
            </p:cNvPr>
            <p:cNvSpPr/>
            <p:nvPr/>
          </p:nvSpPr>
          <p:spPr>
            <a:xfrm>
              <a:off x="5634037" y="3243322"/>
              <a:ext cx="924444" cy="371700"/>
            </a:xfrm>
            <a:custGeom>
              <a:avLst/>
              <a:gdLst>
                <a:gd name="connsiteX0" fmla="*/ 125159 w 924444"/>
                <a:gd name="connsiteY0" fmla="*/ 244923 h 371700"/>
                <a:gd name="connsiteX1" fmla="*/ 853726 w 924444"/>
                <a:gd name="connsiteY1" fmla="*/ 2131 h 371700"/>
                <a:gd name="connsiteX2" fmla="*/ 906399 w 924444"/>
                <a:gd name="connsiteY2" fmla="*/ 28420 h 371700"/>
                <a:gd name="connsiteX3" fmla="*/ 922306 w 924444"/>
                <a:gd name="connsiteY3" fmla="*/ 76235 h 371700"/>
                <a:gd name="connsiteX4" fmla="*/ 895922 w 924444"/>
                <a:gd name="connsiteY4" fmla="*/ 128813 h 371700"/>
                <a:gd name="connsiteX5" fmla="*/ 167450 w 924444"/>
                <a:gd name="connsiteY5" fmla="*/ 371701 h 371700"/>
                <a:gd name="connsiteX6" fmla="*/ 81058 w 924444"/>
                <a:gd name="connsiteY6" fmla="*/ 364176 h 371700"/>
                <a:gd name="connsiteX7" fmla="*/ 0 w 924444"/>
                <a:gd name="connsiteY7" fmla="*/ 357127 h 371700"/>
                <a:gd name="connsiteX8" fmla="*/ 60579 w 924444"/>
                <a:gd name="connsiteY8" fmla="*/ 302835 h 371700"/>
                <a:gd name="connsiteX9" fmla="*/ 125159 w 924444"/>
                <a:gd name="connsiteY9" fmla="*/ 244923 h 3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444" h="371700">
                  <a:moveTo>
                    <a:pt x="125159" y="244923"/>
                  </a:moveTo>
                  <a:lnTo>
                    <a:pt x="853726" y="2131"/>
                  </a:lnTo>
                  <a:cubicBezTo>
                    <a:pt x="875538" y="-5108"/>
                    <a:pt x="899160" y="6703"/>
                    <a:pt x="906399" y="28420"/>
                  </a:cubicBezTo>
                  <a:lnTo>
                    <a:pt x="922306" y="76235"/>
                  </a:lnTo>
                  <a:cubicBezTo>
                    <a:pt x="929545" y="98047"/>
                    <a:pt x="917829" y="121574"/>
                    <a:pt x="895922" y="128813"/>
                  </a:cubicBezTo>
                  <a:lnTo>
                    <a:pt x="167450" y="371701"/>
                  </a:lnTo>
                  <a:lnTo>
                    <a:pt x="81058" y="364176"/>
                  </a:lnTo>
                  <a:lnTo>
                    <a:pt x="0" y="357127"/>
                  </a:lnTo>
                  <a:lnTo>
                    <a:pt x="60579" y="302835"/>
                  </a:lnTo>
                  <a:lnTo>
                    <a:pt x="125159" y="244923"/>
                  </a:lnTo>
                  <a:close/>
                </a:path>
              </a:pathLst>
            </a:custGeom>
            <a:solidFill>
              <a:srgbClr val="009F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D956BE52-95C2-4A97-917D-11A0DDC73EFA}"/>
                </a:ext>
              </a:extLst>
            </p:cNvPr>
            <p:cNvSpPr/>
            <p:nvPr/>
          </p:nvSpPr>
          <p:spPr>
            <a:xfrm>
              <a:off x="5780340" y="3295649"/>
              <a:ext cx="778140" cy="319373"/>
            </a:xfrm>
            <a:custGeom>
              <a:avLst/>
              <a:gdLst>
                <a:gd name="connsiteX0" fmla="*/ 0 w 778140"/>
                <a:gd name="connsiteY0" fmla="*/ 255937 h 319373"/>
                <a:gd name="connsiteX1" fmla="*/ 768001 w 778140"/>
                <a:gd name="connsiteY1" fmla="*/ 0 h 319373"/>
                <a:gd name="connsiteX2" fmla="*/ 776002 w 778140"/>
                <a:gd name="connsiteY2" fmla="*/ 23908 h 319373"/>
                <a:gd name="connsiteX3" fmla="*/ 749618 w 778140"/>
                <a:gd name="connsiteY3" fmla="*/ 76486 h 319373"/>
                <a:gd name="connsiteX4" fmla="*/ 21146 w 778140"/>
                <a:gd name="connsiteY4" fmla="*/ 319373 h 319373"/>
                <a:gd name="connsiteX5" fmla="*/ 0 w 778140"/>
                <a:gd name="connsiteY5" fmla="*/ 255937 h 31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140" h="319373">
                  <a:moveTo>
                    <a:pt x="0" y="255937"/>
                  </a:moveTo>
                  <a:lnTo>
                    <a:pt x="768001" y="0"/>
                  </a:lnTo>
                  <a:lnTo>
                    <a:pt x="776002" y="23908"/>
                  </a:lnTo>
                  <a:cubicBezTo>
                    <a:pt x="783241" y="45720"/>
                    <a:pt x="771525" y="69247"/>
                    <a:pt x="749618" y="76486"/>
                  </a:cubicBezTo>
                  <a:lnTo>
                    <a:pt x="21146" y="319373"/>
                  </a:lnTo>
                  <a:lnTo>
                    <a:pt x="0" y="255937"/>
                  </a:lnTo>
                  <a:close/>
                </a:path>
              </a:pathLst>
            </a:custGeom>
            <a:solidFill>
              <a:srgbClr val="00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3251BB57-33D4-4554-A01B-C50E8275DCEF}"/>
                </a:ext>
              </a:extLst>
            </p:cNvPr>
            <p:cNvSpPr/>
            <p:nvPr/>
          </p:nvSpPr>
          <p:spPr>
            <a:xfrm>
              <a:off x="5634037" y="3488244"/>
              <a:ext cx="167449" cy="126777"/>
            </a:xfrm>
            <a:custGeom>
              <a:avLst/>
              <a:gdLst>
                <a:gd name="connsiteX0" fmla="*/ 125159 w 167449"/>
                <a:gd name="connsiteY0" fmla="*/ 0 h 126777"/>
                <a:gd name="connsiteX1" fmla="*/ 167450 w 167449"/>
                <a:gd name="connsiteY1" fmla="*/ 126778 h 126777"/>
                <a:gd name="connsiteX2" fmla="*/ 81058 w 167449"/>
                <a:gd name="connsiteY2" fmla="*/ 119253 h 126777"/>
                <a:gd name="connsiteX3" fmla="*/ 0 w 167449"/>
                <a:gd name="connsiteY3" fmla="*/ 112205 h 126777"/>
                <a:gd name="connsiteX4" fmla="*/ 60579 w 167449"/>
                <a:gd name="connsiteY4" fmla="*/ 57912 h 12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49" h="126777">
                  <a:moveTo>
                    <a:pt x="125159" y="0"/>
                  </a:moveTo>
                  <a:lnTo>
                    <a:pt x="167450" y="126778"/>
                  </a:lnTo>
                  <a:lnTo>
                    <a:pt x="81058" y="119253"/>
                  </a:lnTo>
                  <a:lnTo>
                    <a:pt x="0" y="112205"/>
                  </a:lnTo>
                  <a:lnTo>
                    <a:pt x="60579" y="57912"/>
                  </a:lnTo>
                  <a:close/>
                </a:path>
              </a:pathLst>
            </a:custGeom>
            <a:solidFill>
              <a:srgbClr val="FFE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4310B990-2495-4602-A62B-41DD5431A2FB}"/>
                </a:ext>
              </a:extLst>
            </p:cNvPr>
            <p:cNvSpPr/>
            <p:nvPr/>
          </p:nvSpPr>
          <p:spPr>
            <a:xfrm>
              <a:off x="5634037" y="3546156"/>
              <a:ext cx="81057" cy="61341"/>
            </a:xfrm>
            <a:custGeom>
              <a:avLst/>
              <a:gdLst>
                <a:gd name="connsiteX0" fmla="*/ 60579 w 81057"/>
                <a:gd name="connsiteY0" fmla="*/ 0 h 61341"/>
                <a:gd name="connsiteX1" fmla="*/ 81058 w 81057"/>
                <a:gd name="connsiteY1" fmla="*/ 61341 h 61341"/>
                <a:gd name="connsiteX2" fmla="*/ 0 w 81057"/>
                <a:gd name="connsiteY2" fmla="*/ 54293 h 6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057" h="61341">
                  <a:moveTo>
                    <a:pt x="60579" y="0"/>
                  </a:moveTo>
                  <a:lnTo>
                    <a:pt x="81058" y="61341"/>
                  </a:lnTo>
                  <a:lnTo>
                    <a:pt x="0" y="54293"/>
                  </a:lnTo>
                  <a:close/>
                </a:path>
              </a:pathLst>
            </a:custGeom>
            <a:solidFill>
              <a:srgbClr val="3D40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61003A45-AF3D-4674-A84D-7A816332CCC0}"/>
                </a:ext>
              </a:extLst>
            </p:cNvPr>
            <p:cNvSpPr/>
            <p:nvPr/>
          </p:nvSpPr>
          <p:spPr>
            <a:xfrm>
              <a:off x="6413086" y="3243322"/>
              <a:ext cx="145394" cy="153673"/>
            </a:xfrm>
            <a:custGeom>
              <a:avLst/>
              <a:gdLst>
                <a:gd name="connsiteX0" fmla="*/ 0 w 145394"/>
                <a:gd name="connsiteY0" fmla="*/ 26991 h 153673"/>
                <a:gd name="connsiteX1" fmla="*/ 74676 w 145394"/>
                <a:gd name="connsiteY1" fmla="*/ 2131 h 153673"/>
                <a:gd name="connsiteX2" fmla="*/ 127349 w 145394"/>
                <a:gd name="connsiteY2" fmla="*/ 28420 h 153673"/>
                <a:gd name="connsiteX3" fmla="*/ 143256 w 145394"/>
                <a:gd name="connsiteY3" fmla="*/ 76235 h 153673"/>
                <a:gd name="connsiteX4" fmla="*/ 116872 w 145394"/>
                <a:gd name="connsiteY4" fmla="*/ 128813 h 153673"/>
                <a:gd name="connsiteX5" fmla="*/ 42196 w 145394"/>
                <a:gd name="connsiteY5" fmla="*/ 153673 h 153673"/>
                <a:gd name="connsiteX6" fmla="*/ 0 w 145394"/>
                <a:gd name="connsiteY6" fmla="*/ 26991 h 15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394" h="153673">
                  <a:moveTo>
                    <a:pt x="0" y="26991"/>
                  </a:moveTo>
                  <a:lnTo>
                    <a:pt x="74676" y="2131"/>
                  </a:lnTo>
                  <a:cubicBezTo>
                    <a:pt x="96488" y="-5108"/>
                    <a:pt x="120110" y="6703"/>
                    <a:pt x="127349" y="28420"/>
                  </a:cubicBezTo>
                  <a:lnTo>
                    <a:pt x="143256" y="76235"/>
                  </a:lnTo>
                  <a:cubicBezTo>
                    <a:pt x="150495" y="98047"/>
                    <a:pt x="138779" y="121574"/>
                    <a:pt x="116872" y="128813"/>
                  </a:cubicBezTo>
                  <a:lnTo>
                    <a:pt x="42196" y="153673"/>
                  </a:lnTo>
                  <a:lnTo>
                    <a:pt x="0" y="26991"/>
                  </a:lnTo>
                  <a:close/>
                </a:path>
              </a:pathLst>
            </a:custGeom>
            <a:solidFill>
              <a:srgbClr val="FFD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57661532-41B4-4BFE-B696-0ED0DC4ED850}"/>
                </a:ext>
              </a:extLst>
            </p:cNvPr>
            <p:cNvSpPr/>
            <p:nvPr/>
          </p:nvSpPr>
          <p:spPr>
            <a:xfrm rot="-6505988">
              <a:off x="6345258" y="3317754"/>
              <a:ext cx="133636" cy="46577"/>
            </a:xfrm>
            <a:custGeom>
              <a:avLst/>
              <a:gdLst>
                <a:gd name="connsiteX0" fmla="*/ 0 w 133636"/>
                <a:gd name="connsiteY0" fmla="*/ 0 h 46577"/>
                <a:gd name="connsiteX1" fmla="*/ 133637 w 133636"/>
                <a:gd name="connsiteY1" fmla="*/ 0 h 46577"/>
                <a:gd name="connsiteX2" fmla="*/ 133637 w 133636"/>
                <a:gd name="connsiteY2" fmla="*/ 46578 h 46577"/>
                <a:gd name="connsiteX3" fmla="*/ 0 w 133636"/>
                <a:gd name="connsiteY3" fmla="*/ 46578 h 4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636" h="46577">
                  <a:moveTo>
                    <a:pt x="0" y="0"/>
                  </a:moveTo>
                  <a:lnTo>
                    <a:pt x="133637" y="0"/>
                  </a:lnTo>
                  <a:lnTo>
                    <a:pt x="133637" y="46578"/>
                  </a:lnTo>
                  <a:lnTo>
                    <a:pt x="0" y="46578"/>
                  </a:lnTo>
                  <a:close/>
                </a:path>
              </a:pathLst>
            </a:custGeom>
            <a:solidFill>
              <a:srgbClr val="3D40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F5BEB00D-6A70-4671-85DE-3A36BE0839AA}"/>
                </a:ext>
              </a:extLst>
            </p:cNvPr>
            <p:cNvSpPr/>
            <p:nvPr/>
          </p:nvSpPr>
          <p:spPr>
            <a:xfrm>
              <a:off x="6434232" y="3295554"/>
              <a:ext cx="124344" cy="101345"/>
            </a:xfrm>
            <a:custGeom>
              <a:avLst/>
              <a:gdLst>
                <a:gd name="connsiteX0" fmla="*/ 0 w 124344"/>
                <a:gd name="connsiteY0" fmla="*/ 38100 h 101345"/>
                <a:gd name="connsiteX1" fmla="*/ 114205 w 124344"/>
                <a:gd name="connsiteY1" fmla="*/ 0 h 101345"/>
                <a:gd name="connsiteX2" fmla="*/ 122206 w 124344"/>
                <a:gd name="connsiteY2" fmla="*/ 23908 h 101345"/>
                <a:gd name="connsiteX3" fmla="*/ 95821 w 124344"/>
                <a:gd name="connsiteY3" fmla="*/ 76486 h 101345"/>
                <a:gd name="connsiteX4" fmla="*/ 21146 w 124344"/>
                <a:gd name="connsiteY4" fmla="*/ 101346 h 101345"/>
                <a:gd name="connsiteX5" fmla="*/ 0 w 124344"/>
                <a:gd name="connsiteY5" fmla="*/ 38100 h 10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4" h="101345">
                  <a:moveTo>
                    <a:pt x="0" y="38100"/>
                  </a:moveTo>
                  <a:lnTo>
                    <a:pt x="114205" y="0"/>
                  </a:lnTo>
                  <a:lnTo>
                    <a:pt x="122206" y="23908"/>
                  </a:lnTo>
                  <a:cubicBezTo>
                    <a:pt x="129445" y="45720"/>
                    <a:pt x="117729" y="69247"/>
                    <a:pt x="95821" y="76486"/>
                  </a:cubicBezTo>
                  <a:lnTo>
                    <a:pt x="21146" y="101346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FC3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32" name="Graphic 2">
            <a:extLst>
              <a:ext uri="{FF2B5EF4-FFF2-40B4-BE49-F238E27FC236}">
                <a16:creationId xmlns:a16="http://schemas.microsoft.com/office/drawing/2014/main" id="{78087135-6573-4D73-B991-EC1493B6B0A8}"/>
              </a:ext>
            </a:extLst>
          </p:cNvPr>
          <p:cNvGrpSpPr/>
          <p:nvPr/>
        </p:nvGrpSpPr>
        <p:grpSpPr>
          <a:xfrm rot="10316914">
            <a:off x="10694941" y="183378"/>
            <a:ext cx="1131858" cy="1386344"/>
            <a:chOff x="5881684" y="3147949"/>
            <a:chExt cx="428090" cy="557286"/>
          </a:xfrm>
        </p:grpSpPr>
        <p:grpSp>
          <p:nvGrpSpPr>
            <p:cNvPr id="1033" name="Graphic 2">
              <a:extLst>
                <a:ext uri="{FF2B5EF4-FFF2-40B4-BE49-F238E27FC236}">
                  <a16:creationId xmlns:a16="http://schemas.microsoft.com/office/drawing/2014/main" id="{6B26F6E9-B31A-45C3-899B-E98AD9FB4531}"/>
                </a:ext>
              </a:extLst>
            </p:cNvPr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01DA5079-33AB-4A97-BEFD-04E63C10D296}"/>
                  </a:ext>
                </a:extLst>
              </p:cNvPr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>
                  <a:gd name="connsiteX0" fmla="*/ 0 w 14097"/>
                  <a:gd name="connsiteY0" fmla="*/ 0 h 66867"/>
                  <a:gd name="connsiteX1" fmla="*/ 14098 w 14097"/>
                  <a:gd name="connsiteY1" fmla="*/ 0 h 66867"/>
                  <a:gd name="connsiteX2" fmla="*/ 14098 w 14097"/>
                  <a:gd name="connsiteY2" fmla="*/ 66868 h 66867"/>
                  <a:gd name="connsiteX3" fmla="*/ 0 w 14097"/>
                  <a:gd name="connsiteY3" fmla="*/ 66868 h 6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" h="66867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68A736E7-F88B-45AC-A0BA-26092EFC40FC}"/>
                  </a:ext>
                </a:extLst>
              </p:cNvPr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>
                  <a:gd name="connsiteX0" fmla="*/ 0 w 14097"/>
                  <a:gd name="connsiteY0" fmla="*/ 0 h 66963"/>
                  <a:gd name="connsiteX1" fmla="*/ 14097 w 14097"/>
                  <a:gd name="connsiteY1" fmla="*/ 0 h 66963"/>
                  <a:gd name="connsiteX2" fmla="*/ 14097 w 14097"/>
                  <a:gd name="connsiteY2" fmla="*/ 66963 h 66963"/>
                  <a:gd name="connsiteX3" fmla="*/ 0 w 14097"/>
                  <a:gd name="connsiteY3" fmla="*/ 66963 h 6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" h="66963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8C676B84-1334-4615-AF48-1C1E6D1894BC}"/>
                  </a:ext>
                </a:extLst>
              </p:cNvPr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>
                  <a:gd name="connsiteX0" fmla="*/ 1580 w 67243"/>
                  <a:gd name="connsiteY0" fmla="*/ 8087 h 60487"/>
                  <a:gd name="connsiteX1" fmla="*/ 6056 w 67243"/>
                  <a:gd name="connsiteY1" fmla="*/ 2562 h 60487"/>
                  <a:gd name="connsiteX2" fmla="*/ 16153 w 67243"/>
                  <a:gd name="connsiteY2" fmla="*/ 1896 h 60487"/>
                  <a:gd name="connsiteX3" fmla="*/ 65111 w 67243"/>
                  <a:gd name="connsiteY3" fmla="*/ 48568 h 60487"/>
                  <a:gd name="connsiteX4" fmla="*/ 62349 w 67243"/>
                  <a:gd name="connsiteY4" fmla="*/ 60189 h 60487"/>
                  <a:gd name="connsiteX5" fmla="*/ 62349 w 67243"/>
                  <a:gd name="connsiteY5" fmla="*/ 60189 h 60487"/>
                  <a:gd name="connsiteX6" fmla="*/ 56158 w 67243"/>
                  <a:gd name="connsiteY6" fmla="*/ 59046 h 60487"/>
                  <a:gd name="connsiteX7" fmla="*/ 2723 w 67243"/>
                  <a:gd name="connsiteY7" fmla="*/ 17802 h 60487"/>
                  <a:gd name="connsiteX8" fmla="*/ 1580 w 67243"/>
                  <a:gd name="connsiteY8" fmla="*/ 8087 h 6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243" h="60487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CCA88DE5-5784-41D8-9A0C-B7B3C0973244}"/>
                  </a:ext>
                </a:extLst>
              </p:cNvPr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>
                  <a:gd name="connsiteX0" fmla="*/ 30747 w 35589"/>
                  <a:gd name="connsiteY0" fmla="*/ 2425 h 79779"/>
                  <a:gd name="connsiteX1" fmla="*/ 23984 w 35589"/>
                  <a:gd name="connsiteY1" fmla="*/ 329 h 79779"/>
                  <a:gd name="connsiteX2" fmla="*/ 15221 w 35589"/>
                  <a:gd name="connsiteY2" fmla="*/ 5377 h 79779"/>
                  <a:gd name="connsiteX3" fmla="*/ 171 w 35589"/>
                  <a:gd name="connsiteY3" fmla="*/ 71290 h 79779"/>
                  <a:gd name="connsiteX4" fmla="*/ 8839 w 35589"/>
                  <a:gd name="connsiteY4" fmla="*/ 79482 h 79779"/>
                  <a:gd name="connsiteX5" fmla="*/ 8839 w 35589"/>
                  <a:gd name="connsiteY5" fmla="*/ 79482 h 79779"/>
                  <a:gd name="connsiteX6" fmla="*/ 13411 w 35589"/>
                  <a:gd name="connsiteY6" fmla="*/ 75100 h 79779"/>
                  <a:gd name="connsiteX7" fmla="*/ 35223 w 35589"/>
                  <a:gd name="connsiteY7" fmla="*/ 11283 h 79779"/>
                  <a:gd name="connsiteX8" fmla="*/ 30747 w 35589"/>
                  <a:gd name="connsiteY8" fmla="*/ 2425 h 7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589" h="79779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108A8D3E-05E0-4584-B822-C3A0BF5F073E}"/>
                  </a:ext>
                </a:extLst>
              </p:cNvPr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>
                  <a:gd name="connsiteX0" fmla="*/ 8791 w 250053"/>
                  <a:gd name="connsiteY0" fmla="*/ 157034 h 157312"/>
                  <a:gd name="connsiteX1" fmla="*/ 28 w 250053"/>
                  <a:gd name="connsiteY1" fmla="*/ 152462 h 157312"/>
                  <a:gd name="connsiteX2" fmla="*/ 15458 w 250053"/>
                  <a:gd name="connsiteY2" fmla="*/ 57403 h 157312"/>
                  <a:gd name="connsiteX3" fmla="*/ 26888 w 250053"/>
                  <a:gd name="connsiteY3" fmla="*/ 44449 h 157312"/>
                  <a:gd name="connsiteX4" fmla="*/ 172335 w 250053"/>
                  <a:gd name="connsiteY4" fmla="*/ 729 h 157312"/>
                  <a:gd name="connsiteX5" fmla="*/ 188718 w 250053"/>
                  <a:gd name="connsiteY5" fmla="*/ 4920 h 157312"/>
                  <a:gd name="connsiteX6" fmla="*/ 247964 w 250053"/>
                  <a:gd name="connsiteY6" fmla="*/ 64928 h 157312"/>
                  <a:gd name="connsiteX7" fmla="*/ 247106 w 250053"/>
                  <a:gd name="connsiteY7" fmla="*/ 75691 h 157312"/>
                  <a:gd name="connsiteX8" fmla="*/ 237391 w 250053"/>
                  <a:gd name="connsiteY8" fmla="*/ 74548 h 157312"/>
                  <a:gd name="connsiteX9" fmla="*/ 188242 w 250053"/>
                  <a:gd name="connsiteY9" fmla="*/ 24827 h 157312"/>
                  <a:gd name="connsiteX10" fmla="*/ 163191 w 250053"/>
                  <a:gd name="connsiteY10" fmla="*/ 18446 h 157312"/>
                  <a:gd name="connsiteX11" fmla="*/ 44319 w 250053"/>
                  <a:gd name="connsiteY11" fmla="*/ 54164 h 157312"/>
                  <a:gd name="connsiteX12" fmla="*/ 26888 w 250053"/>
                  <a:gd name="connsiteY12" fmla="*/ 73691 h 157312"/>
                  <a:gd name="connsiteX13" fmla="*/ 13934 w 250053"/>
                  <a:gd name="connsiteY13" fmla="*/ 149605 h 157312"/>
                  <a:gd name="connsiteX14" fmla="*/ 9172 w 250053"/>
                  <a:gd name="connsiteY14" fmla="*/ 156844 h 157312"/>
                  <a:gd name="connsiteX15" fmla="*/ 8791 w 250053"/>
                  <a:gd name="connsiteY15" fmla="*/ 157034 h 157312"/>
                  <a:gd name="connsiteX16" fmla="*/ 13553 w 250053"/>
                  <a:gd name="connsiteY16" fmla="*/ 147795 h 157312"/>
                  <a:gd name="connsiteX17" fmla="*/ 13553 w 250053"/>
                  <a:gd name="connsiteY17" fmla="*/ 147795 h 157312"/>
                  <a:gd name="connsiteX18" fmla="*/ 13553 w 250053"/>
                  <a:gd name="connsiteY18" fmla="*/ 147795 h 157312"/>
                  <a:gd name="connsiteX19" fmla="*/ 13553 w 250053"/>
                  <a:gd name="connsiteY19" fmla="*/ 147795 h 157312"/>
                  <a:gd name="connsiteX20" fmla="*/ 13553 w 250053"/>
                  <a:gd name="connsiteY20" fmla="*/ 147795 h 157312"/>
                  <a:gd name="connsiteX21" fmla="*/ 13553 w 250053"/>
                  <a:gd name="connsiteY21" fmla="*/ 147795 h 15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0053" h="157312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5077FBAA-8EF4-49AC-A0B5-811DD7D93F70}"/>
                  </a:ext>
                </a:extLst>
              </p:cNvPr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>
                  <a:gd name="connsiteX0" fmla="*/ 22294 w 24428"/>
                  <a:gd name="connsiteY0" fmla="*/ 21566 h 24033"/>
                  <a:gd name="connsiteX1" fmla="*/ 22294 w 24428"/>
                  <a:gd name="connsiteY1" fmla="*/ 21566 h 24033"/>
                  <a:gd name="connsiteX2" fmla="*/ 11054 w 24428"/>
                  <a:gd name="connsiteY2" fmla="*/ 21851 h 24033"/>
                  <a:gd name="connsiteX3" fmla="*/ 2482 w 24428"/>
                  <a:gd name="connsiteY3" fmla="*/ 13755 h 24033"/>
                  <a:gd name="connsiteX4" fmla="*/ 2101 w 24428"/>
                  <a:gd name="connsiteY4" fmla="*/ 2516 h 24033"/>
                  <a:gd name="connsiteX5" fmla="*/ 2101 w 24428"/>
                  <a:gd name="connsiteY5" fmla="*/ 2516 h 24033"/>
                  <a:gd name="connsiteX6" fmla="*/ 13340 w 24428"/>
                  <a:gd name="connsiteY6" fmla="*/ 2135 h 24033"/>
                  <a:gd name="connsiteX7" fmla="*/ 21913 w 24428"/>
                  <a:gd name="connsiteY7" fmla="*/ 10231 h 24033"/>
                  <a:gd name="connsiteX8" fmla="*/ 22294 w 24428"/>
                  <a:gd name="connsiteY8" fmla="*/ 21566 h 2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28" h="24033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6C6CB5E5-35C1-41C6-86B9-9B4117FA1418}"/>
                  </a:ext>
                </a:extLst>
              </p:cNvPr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>
                  <a:gd name="connsiteX0" fmla="*/ 264864 w 411297"/>
                  <a:gd name="connsiteY0" fmla="*/ 402595 h 411331"/>
                  <a:gd name="connsiteX1" fmla="*/ 8737 w 411297"/>
                  <a:gd name="connsiteY1" fmla="*/ 264864 h 411331"/>
                  <a:gd name="connsiteX2" fmla="*/ 146468 w 411297"/>
                  <a:gd name="connsiteY2" fmla="*/ 8737 h 411331"/>
                  <a:gd name="connsiteX3" fmla="*/ 402595 w 411297"/>
                  <a:gd name="connsiteY3" fmla="*/ 146468 h 411331"/>
                  <a:gd name="connsiteX4" fmla="*/ 264864 w 411297"/>
                  <a:gd name="connsiteY4" fmla="*/ 402595 h 41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297" h="411331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5784E9F6-00B4-4E2D-8CB0-1F3F5DC13878}"/>
                  </a:ext>
                </a:extLst>
              </p:cNvPr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>
                  <a:gd name="connsiteX0" fmla="*/ 246160 w 382263"/>
                  <a:gd name="connsiteY0" fmla="*/ 374141 h 382271"/>
                  <a:gd name="connsiteX1" fmla="*/ 8130 w 382263"/>
                  <a:gd name="connsiteY1" fmla="*/ 246125 h 382271"/>
                  <a:gd name="connsiteX2" fmla="*/ 136146 w 382263"/>
                  <a:gd name="connsiteY2" fmla="*/ 8096 h 382271"/>
                  <a:gd name="connsiteX3" fmla="*/ 374176 w 382263"/>
                  <a:gd name="connsiteY3" fmla="*/ 136112 h 382271"/>
                  <a:gd name="connsiteX4" fmla="*/ 246160 w 382263"/>
                  <a:gd name="connsiteY4" fmla="*/ 374141 h 38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263" h="382271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29805CE8-DEAB-4AD1-B8DD-6B11DC2380F6}"/>
                  </a:ext>
                </a:extLst>
              </p:cNvPr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>
                  <a:gd name="connsiteX0" fmla="*/ 196809 w 305572"/>
                  <a:gd name="connsiteY0" fmla="*/ 299012 h 305511"/>
                  <a:gd name="connsiteX1" fmla="*/ 6500 w 305572"/>
                  <a:gd name="connsiteY1" fmla="*/ 196714 h 305511"/>
                  <a:gd name="connsiteX2" fmla="*/ 108798 w 305572"/>
                  <a:gd name="connsiteY2" fmla="*/ 6500 h 305511"/>
                  <a:gd name="connsiteX3" fmla="*/ 299108 w 305572"/>
                  <a:gd name="connsiteY3" fmla="*/ 108798 h 305511"/>
                  <a:gd name="connsiteX4" fmla="*/ 196809 w 305572"/>
                  <a:gd name="connsiteY4" fmla="*/ 299012 h 305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572" h="305511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92171995-2DB4-4420-8FB1-B0AF03472A01}"/>
                  </a:ext>
                </a:extLst>
              </p:cNvPr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>
                  <a:gd name="connsiteX0" fmla="*/ 175355 w 181824"/>
                  <a:gd name="connsiteY0" fmla="*/ 108740 h 287048"/>
                  <a:gd name="connsiteX1" fmla="*/ 0 w 181824"/>
                  <a:gd name="connsiteY1" fmla="*/ 2822 h 287048"/>
                  <a:gd name="connsiteX2" fmla="*/ 140875 w 181824"/>
                  <a:gd name="connsiteY2" fmla="*/ 175034 h 287048"/>
                  <a:gd name="connsiteX3" fmla="*/ 101822 w 181824"/>
                  <a:gd name="connsiteY3" fmla="*/ 287048 h 287048"/>
                  <a:gd name="connsiteX4" fmla="*/ 175355 w 181824"/>
                  <a:gd name="connsiteY4" fmla="*/ 108740 h 28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24" h="287048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3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045" name="Graphic 2">
                <a:extLst>
                  <a:ext uri="{FF2B5EF4-FFF2-40B4-BE49-F238E27FC236}">
                    <a16:creationId xmlns:a16="http://schemas.microsoft.com/office/drawing/2014/main" id="{B83961E4-AE84-4084-9B67-13A2E9E92C37}"/>
                  </a:ext>
                </a:extLst>
              </p:cNvPr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1063" name="Freeform: Shape 1062">
                  <a:extLst>
                    <a:ext uri="{FF2B5EF4-FFF2-40B4-BE49-F238E27FC236}">
                      <a16:creationId xmlns:a16="http://schemas.microsoft.com/office/drawing/2014/main" id="{0636E0CA-305E-4ADB-BC01-7B9B75C50AE2}"/>
                    </a:ext>
                  </a:extLst>
                </p:cNvPr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>
                    <a:gd name="connsiteX0" fmla="*/ 96300 w 96300"/>
                    <a:gd name="connsiteY0" fmla="*/ 15991 h 100097"/>
                    <a:gd name="connsiteX1" fmla="*/ 49437 w 96300"/>
                    <a:gd name="connsiteY1" fmla="*/ 3990 h 100097"/>
                    <a:gd name="connsiteX2" fmla="*/ 860 w 96300"/>
                    <a:gd name="connsiteY2" fmla="*/ 60283 h 100097"/>
                    <a:gd name="connsiteX3" fmla="*/ 21053 w 96300"/>
                    <a:gd name="connsiteY3" fmla="*/ 100097 h 100097"/>
                    <a:gd name="connsiteX4" fmla="*/ 96300 w 96300"/>
                    <a:gd name="connsiteY4" fmla="*/ 15991 h 100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300" h="100097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64" name="Freeform: Shape 1063">
                  <a:extLst>
                    <a:ext uri="{FF2B5EF4-FFF2-40B4-BE49-F238E27FC236}">
                      <a16:creationId xmlns:a16="http://schemas.microsoft.com/office/drawing/2014/main" id="{9A60CA04-0D3F-4DFB-B5A3-783B427144BB}"/>
                    </a:ext>
                  </a:extLst>
                </p:cNvPr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>
                    <a:gd name="connsiteX0" fmla="*/ 14002 w 53610"/>
                    <a:gd name="connsiteY0" fmla="*/ 3434 h 26580"/>
                    <a:gd name="connsiteX1" fmla="*/ 0 w 53610"/>
                    <a:gd name="connsiteY1" fmla="*/ 14483 h 26580"/>
                    <a:gd name="connsiteX2" fmla="*/ 42863 w 53610"/>
                    <a:gd name="connsiteY2" fmla="*/ 26580 h 26580"/>
                    <a:gd name="connsiteX3" fmla="*/ 53245 w 53610"/>
                    <a:gd name="connsiteY3" fmla="*/ 13626 h 26580"/>
                    <a:gd name="connsiteX4" fmla="*/ 14002 w 53610"/>
                    <a:gd name="connsiteY4" fmla="*/ 3434 h 26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610" h="2658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B5C284A8-1756-4296-B2BB-16514A54401A}"/>
                  </a:ext>
                </a:extLst>
              </p:cNvPr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>
                  <a:gd name="connsiteX0" fmla="*/ 6880 w 18930"/>
                  <a:gd name="connsiteY0" fmla="*/ 28719 h 28863"/>
                  <a:gd name="connsiteX1" fmla="*/ 6880 w 18930"/>
                  <a:gd name="connsiteY1" fmla="*/ 28719 h 28863"/>
                  <a:gd name="connsiteX2" fmla="*/ 16595 w 18930"/>
                  <a:gd name="connsiteY2" fmla="*/ 21957 h 28863"/>
                  <a:gd name="connsiteX3" fmla="*/ 18786 w 18930"/>
                  <a:gd name="connsiteY3" fmla="*/ 9860 h 28863"/>
                  <a:gd name="connsiteX4" fmla="*/ 12023 w 18930"/>
                  <a:gd name="connsiteY4" fmla="*/ 144 h 28863"/>
                  <a:gd name="connsiteX5" fmla="*/ 12023 w 18930"/>
                  <a:gd name="connsiteY5" fmla="*/ 144 h 28863"/>
                  <a:gd name="connsiteX6" fmla="*/ 2308 w 18930"/>
                  <a:gd name="connsiteY6" fmla="*/ 6907 h 28863"/>
                  <a:gd name="connsiteX7" fmla="*/ 117 w 18930"/>
                  <a:gd name="connsiteY7" fmla="*/ 19004 h 28863"/>
                  <a:gd name="connsiteX8" fmla="*/ 6880 w 18930"/>
                  <a:gd name="connsiteY8" fmla="*/ 28719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0" h="28863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C2CA63CC-BEED-45A2-ACDE-112483B98FE3}"/>
                  </a:ext>
                </a:extLst>
              </p:cNvPr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>
                  <a:gd name="connsiteX0" fmla="*/ 0 w 6096"/>
                  <a:gd name="connsiteY0" fmla="*/ 0 h 21146"/>
                  <a:gd name="connsiteX1" fmla="*/ 6096 w 6096"/>
                  <a:gd name="connsiteY1" fmla="*/ 0 h 21146"/>
                  <a:gd name="connsiteX2" fmla="*/ 6096 w 6096"/>
                  <a:gd name="connsiteY2" fmla="*/ 21146 h 21146"/>
                  <a:gd name="connsiteX3" fmla="*/ 0 w 6096"/>
                  <a:gd name="connsiteY3" fmla="*/ 21146 h 21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21146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45CF43A7-1846-4AED-AAE9-9820CB5D2FD9}"/>
                  </a:ext>
                </a:extLst>
              </p:cNvPr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>
                  <a:gd name="connsiteX0" fmla="*/ 0 w 6095"/>
                  <a:gd name="connsiteY0" fmla="*/ 0 h 51720"/>
                  <a:gd name="connsiteX1" fmla="*/ 6096 w 6095"/>
                  <a:gd name="connsiteY1" fmla="*/ 0 h 51720"/>
                  <a:gd name="connsiteX2" fmla="*/ 6096 w 6095"/>
                  <a:gd name="connsiteY2" fmla="*/ 51721 h 51720"/>
                  <a:gd name="connsiteX3" fmla="*/ 0 w 6095"/>
                  <a:gd name="connsiteY3" fmla="*/ 51721 h 5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5" h="5172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5A05501A-FE8E-49BE-8ACC-3175C7D53F76}"/>
                  </a:ext>
                </a:extLst>
              </p:cNvPr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>
                  <a:gd name="connsiteX0" fmla="*/ 46577 w 48386"/>
                  <a:gd name="connsiteY0" fmla="*/ 0 h 19811"/>
                  <a:gd name="connsiteX1" fmla="*/ 48387 w 48386"/>
                  <a:gd name="connsiteY1" fmla="*/ 5810 h 19811"/>
                  <a:gd name="connsiteX2" fmla="*/ 1714 w 48386"/>
                  <a:gd name="connsiteY2" fmla="*/ 19812 h 19811"/>
                  <a:gd name="connsiteX3" fmla="*/ 0 w 48386"/>
                  <a:gd name="connsiteY3" fmla="*/ 14002 h 1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86" h="19811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22173367-C7C5-4CF2-8B3B-601F34E08B24}"/>
                  </a:ext>
                </a:extLst>
              </p:cNvPr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>
                  <a:gd name="connsiteX0" fmla="*/ 0 w 6096"/>
                  <a:gd name="connsiteY0" fmla="*/ 0 h 54771"/>
                  <a:gd name="connsiteX1" fmla="*/ 6096 w 6096"/>
                  <a:gd name="connsiteY1" fmla="*/ 0 h 54771"/>
                  <a:gd name="connsiteX2" fmla="*/ 6096 w 6096"/>
                  <a:gd name="connsiteY2" fmla="*/ 54771 h 54771"/>
                  <a:gd name="connsiteX3" fmla="*/ 0 w 6096"/>
                  <a:gd name="connsiteY3" fmla="*/ 54771 h 5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54771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2F49E87F-D6B0-4122-865F-570D022EC140}"/>
                  </a:ext>
                </a:extLst>
              </p:cNvPr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>
                  <a:gd name="connsiteX0" fmla="*/ 0 w 6095"/>
                  <a:gd name="connsiteY0" fmla="*/ 0 h 37051"/>
                  <a:gd name="connsiteX1" fmla="*/ 6096 w 6095"/>
                  <a:gd name="connsiteY1" fmla="*/ 0 h 37051"/>
                  <a:gd name="connsiteX2" fmla="*/ 6096 w 6095"/>
                  <a:gd name="connsiteY2" fmla="*/ 37051 h 37051"/>
                  <a:gd name="connsiteX3" fmla="*/ 0 w 6095"/>
                  <a:gd name="connsiteY3" fmla="*/ 37051 h 3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5" h="37051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CE86329A-4672-4E94-9C07-36D237A45900}"/>
                  </a:ext>
                </a:extLst>
              </p:cNvPr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>
                  <a:gd name="connsiteX0" fmla="*/ 0 w 6096"/>
                  <a:gd name="connsiteY0" fmla="*/ 0 h 35528"/>
                  <a:gd name="connsiteX1" fmla="*/ 6096 w 6096"/>
                  <a:gd name="connsiteY1" fmla="*/ 0 h 35528"/>
                  <a:gd name="connsiteX2" fmla="*/ 6096 w 6096"/>
                  <a:gd name="connsiteY2" fmla="*/ 35529 h 35528"/>
                  <a:gd name="connsiteX3" fmla="*/ 0 w 6096"/>
                  <a:gd name="connsiteY3" fmla="*/ 35529 h 3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35528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CABD836E-FD45-47FA-BA8E-9C5ACFC69A14}"/>
                  </a:ext>
                </a:extLst>
              </p:cNvPr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>
                  <a:gd name="connsiteX0" fmla="*/ 18193 w 23526"/>
                  <a:gd name="connsiteY0" fmla="*/ 0 h 36766"/>
                  <a:gd name="connsiteX1" fmla="*/ 23527 w 23526"/>
                  <a:gd name="connsiteY1" fmla="*/ 2857 h 36766"/>
                  <a:gd name="connsiteX2" fmla="*/ 5334 w 23526"/>
                  <a:gd name="connsiteY2" fmla="*/ 36767 h 36766"/>
                  <a:gd name="connsiteX3" fmla="*/ 0 w 23526"/>
                  <a:gd name="connsiteY3" fmla="*/ 33909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26" h="36766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A4CB7BBE-6A6B-4FCF-9154-996016704356}"/>
                  </a:ext>
                </a:extLst>
              </p:cNvPr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>
                  <a:gd name="connsiteX0" fmla="*/ 0 w 6096"/>
                  <a:gd name="connsiteY0" fmla="*/ 0 h 35242"/>
                  <a:gd name="connsiteX1" fmla="*/ 6096 w 6096"/>
                  <a:gd name="connsiteY1" fmla="*/ 0 h 35242"/>
                  <a:gd name="connsiteX2" fmla="*/ 6096 w 6096"/>
                  <a:gd name="connsiteY2" fmla="*/ 35243 h 35242"/>
                  <a:gd name="connsiteX3" fmla="*/ 0 w 6096"/>
                  <a:gd name="connsiteY3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35242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987031AF-23E9-4E55-A8FC-5A01804ED7A7}"/>
                  </a:ext>
                </a:extLst>
              </p:cNvPr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>
                  <a:gd name="connsiteX0" fmla="*/ 2857 w 33813"/>
                  <a:gd name="connsiteY0" fmla="*/ 0 h 100107"/>
                  <a:gd name="connsiteX1" fmla="*/ 0 w 33813"/>
                  <a:gd name="connsiteY1" fmla="*/ 47625 h 100107"/>
                  <a:gd name="connsiteX2" fmla="*/ 33814 w 33813"/>
                  <a:gd name="connsiteY2" fmla="*/ 100108 h 100107"/>
                  <a:gd name="connsiteX3" fmla="*/ 30956 w 33813"/>
                  <a:gd name="connsiteY3" fmla="*/ 36481 h 1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13" h="100107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2F84BA04-A2E9-4E16-A13B-778F49D12D0B}"/>
                  </a:ext>
                </a:extLst>
              </p:cNvPr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>
                  <a:gd name="connsiteX0" fmla="*/ 127063 w 127063"/>
                  <a:gd name="connsiteY0" fmla="*/ 0 h 38957"/>
                  <a:gd name="connsiteX1" fmla="*/ 51530 w 127063"/>
                  <a:gd name="connsiteY1" fmla="*/ 12192 h 38957"/>
                  <a:gd name="connsiteX2" fmla="*/ 0 w 127063"/>
                  <a:gd name="connsiteY2" fmla="*/ 38957 h 38957"/>
                  <a:gd name="connsiteX3" fmla="*/ 59150 w 127063"/>
                  <a:gd name="connsiteY3" fmla="*/ 32576 h 38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063" h="38957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057" name="Graphic 2">
                <a:extLst>
                  <a:ext uri="{FF2B5EF4-FFF2-40B4-BE49-F238E27FC236}">
                    <a16:creationId xmlns:a16="http://schemas.microsoft.com/office/drawing/2014/main" id="{39CCC08E-03E5-4EE0-8CB4-4BD8A36D1A46}"/>
                  </a:ext>
                </a:extLst>
              </p:cNvPr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1061" name="Freeform: Shape 1060">
                  <a:extLst>
                    <a:ext uri="{FF2B5EF4-FFF2-40B4-BE49-F238E27FC236}">
                      <a16:creationId xmlns:a16="http://schemas.microsoft.com/office/drawing/2014/main" id="{0E571695-7FDD-447A-BA55-E07CB4D2B7C3}"/>
                    </a:ext>
                  </a:extLst>
                </p:cNvPr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>
                    <a:gd name="connsiteX0" fmla="*/ 28427 w 29041"/>
                    <a:gd name="connsiteY0" fmla="*/ 10364 h 29075"/>
                    <a:gd name="connsiteX1" fmla="*/ 18712 w 29041"/>
                    <a:gd name="connsiteY1" fmla="*/ 28462 h 29075"/>
                    <a:gd name="connsiteX2" fmla="*/ 614 w 29041"/>
                    <a:gd name="connsiteY2" fmla="*/ 18746 h 29075"/>
                    <a:gd name="connsiteX3" fmla="*/ 10330 w 29041"/>
                    <a:gd name="connsiteY3" fmla="*/ 649 h 29075"/>
                    <a:gd name="connsiteX4" fmla="*/ 28427 w 29041"/>
                    <a:gd name="connsiteY4" fmla="*/ 10364 h 2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41" h="29075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62" name="Freeform: Shape 1061">
                  <a:extLst>
                    <a:ext uri="{FF2B5EF4-FFF2-40B4-BE49-F238E27FC236}">
                      <a16:creationId xmlns:a16="http://schemas.microsoft.com/office/drawing/2014/main" id="{FE91B28E-7B69-4164-B933-E6C1B691D5BF}"/>
                    </a:ext>
                  </a:extLst>
                </p:cNvPr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>
                    <a:gd name="connsiteX0" fmla="*/ 2617 w 6808"/>
                    <a:gd name="connsiteY0" fmla="*/ 0 h 19145"/>
                    <a:gd name="connsiteX1" fmla="*/ 6808 w 6808"/>
                    <a:gd name="connsiteY1" fmla="*/ 19145 h 19145"/>
                    <a:gd name="connsiteX2" fmla="*/ 2617 w 6808"/>
                    <a:gd name="connsiteY2" fmla="*/ 0 h 19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08" h="19145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1058" name="Graphic 2">
                <a:extLst>
                  <a:ext uri="{FF2B5EF4-FFF2-40B4-BE49-F238E27FC236}">
                    <a16:creationId xmlns:a16="http://schemas.microsoft.com/office/drawing/2014/main" id="{9B20A595-C2B0-4F2F-8762-42BA584D4DC5}"/>
                  </a:ext>
                </a:extLst>
              </p:cNvPr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1059" name="Freeform: Shape 1058">
                  <a:extLst>
                    <a:ext uri="{FF2B5EF4-FFF2-40B4-BE49-F238E27FC236}">
                      <a16:creationId xmlns:a16="http://schemas.microsoft.com/office/drawing/2014/main" id="{F4B099C7-E033-4EA8-B794-CADDAD541F3E}"/>
                    </a:ext>
                  </a:extLst>
                </p:cNvPr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>
                    <a:gd name="connsiteX0" fmla="*/ 109823 w 112446"/>
                    <a:gd name="connsiteY0" fmla="*/ 63243 h 63243"/>
                    <a:gd name="connsiteX1" fmla="*/ 97917 w 112446"/>
                    <a:gd name="connsiteY1" fmla="*/ 16285 h 63243"/>
                    <a:gd name="connsiteX2" fmla="*/ 25241 w 112446"/>
                    <a:gd name="connsiteY2" fmla="*/ 569 h 63243"/>
                    <a:gd name="connsiteX3" fmla="*/ 0 w 112446"/>
                    <a:gd name="connsiteY3" fmla="*/ 37335 h 63243"/>
                    <a:gd name="connsiteX4" fmla="*/ 109823 w 112446"/>
                    <a:gd name="connsiteY4" fmla="*/ 63243 h 63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446" h="63243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060" name="Freeform: Shape 1059">
                  <a:extLst>
                    <a:ext uri="{FF2B5EF4-FFF2-40B4-BE49-F238E27FC236}">
                      <a16:creationId xmlns:a16="http://schemas.microsoft.com/office/drawing/2014/main" id="{12B3C9CE-3597-4B67-A858-A729A4C8DD12}"/>
                    </a:ext>
                  </a:extLst>
                </p:cNvPr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>
                    <a:gd name="connsiteX0" fmla="*/ 16383 w 28905"/>
                    <a:gd name="connsiteY0" fmla="*/ 6953 h 47556"/>
                    <a:gd name="connsiteX1" fmla="*/ 0 w 28905"/>
                    <a:gd name="connsiteY1" fmla="*/ 0 h 47556"/>
                    <a:gd name="connsiteX2" fmla="*/ 9906 w 28905"/>
                    <a:gd name="connsiteY2" fmla="*/ 43339 h 47556"/>
                    <a:gd name="connsiteX3" fmla="*/ 26194 w 28905"/>
                    <a:gd name="connsiteY3" fmla="*/ 46292 h 47556"/>
                    <a:gd name="connsiteX4" fmla="*/ 16383 w 28905"/>
                    <a:gd name="connsiteY4" fmla="*/ 6953 h 4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905" h="47556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BAE76ABE-B0D7-4266-A45D-7C46DC9CE40B}"/>
                </a:ext>
              </a:extLst>
            </p:cNvPr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>
                <a:gd name="connsiteX0" fmla="*/ 55684 w 87497"/>
                <a:gd name="connsiteY0" fmla="*/ 0 h 232124"/>
                <a:gd name="connsiteX1" fmla="*/ 1106 w 87497"/>
                <a:gd name="connsiteY1" fmla="*/ 125063 h 232124"/>
                <a:gd name="connsiteX2" fmla="*/ 87498 w 87497"/>
                <a:gd name="connsiteY2" fmla="*/ 232124 h 232124"/>
                <a:gd name="connsiteX3" fmla="*/ 31872 w 87497"/>
                <a:gd name="connsiteY3" fmla="*/ 120491 h 232124"/>
                <a:gd name="connsiteX4" fmla="*/ 55684 w 87497"/>
                <a:gd name="connsiteY4" fmla="*/ 0 h 2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7" h="232124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65" name="Graphic 837">
            <a:extLst>
              <a:ext uri="{FF2B5EF4-FFF2-40B4-BE49-F238E27FC236}">
                <a16:creationId xmlns:a16="http://schemas.microsoft.com/office/drawing/2014/main" id="{A70F7C4F-2341-441F-BF0A-5E899662CAE0}"/>
              </a:ext>
            </a:extLst>
          </p:cNvPr>
          <p:cNvGrpSpPr/>
          <p:nvPr/>
        </p:nvGrpSpPr>
        <p:grpSpPr>
          <a:xfrm>
            <a:off x="231670" y="125657"/>
            <a:ext cx="969490" cy="1048470"/>
            <a:chOff x="5681545" y="3195637"/>
            <a:chExt cx="2191520" cy="2054559"/>
          </a:xfrm>
        </p:grpSpPr>
        <p:grpSp>
          <p:nvGrpSpPr>
            <p:cNvPr id="1066" name="Graphic 837">
              <a:extLst>
                <a:ext uri="{FF2B5EF4-FFF2-40B4-BE49-F238E27FC236}">
                  <a16:creationId xmlns:a16="http://schemas.microsoft.com/office/drawing/2014/main" id="{98F80D56-1C19-4FFA-A785-B31BBE33B5B7}"/>
                </a:ext>
              </a:extLst>
            </p:cNvPr>
            <p:cNvGrpSpPr/>
            <p:nvPr/>
          </p:nvGrpSpPr>
          <p:grpSpPr>
            <a:xfrm>
              <a:off x="6845610" y="3195637"/>
              <a:ext cx="1027455" cy="1424085"/>
              <a:chOff x="6845610" y="3195637"/>
              <a:chExt cx="1027455" cy="1424085"/>
            </a:xfrm>
          </p:grpSpPr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E08CD64B-3C1C-4C9E-B920-EFE279C1DA15}"/>
                  </a:ext>
                </a:extLst>
              </p:cNvPr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>
                  <a:gd name="connsiteX0" fmla="*/ 939035 w 943335"/>
                  <a:gd name="connsiteY0" fmla="*/ 860541 h 1278138"/>
                  <a:gd name="connsiteX1" fmla="*/ 909593 w 943335"/>
                  <a:gd name="connsiteY1" fmla="*/ 232169 h 1278138"/>
                  <a:gd name="connsiteX2" fmla="*/ 907490 w 943335"/>
                  <a:gd name="connsiteY2" fmla="*/ 191371 h 1278138"/>
                  <a:gd name="connsiteX3" fmla="*/ 898658 w 943335"/>
                  <a:gd name="connsiteY3" fmla="*/ 0 h 1278138"/>
                  <a:gd name="connsiteX4" fmla="*/ 246312 w 943335"/>
                  <a:gd name="connsiteY4" fmla="*/ 234272 h 1278138"/>
                  <a:gd name="connsiteX5" fmla="*/ 254724 w 943335"/>
                  <a:gd name="connsiteY5" fmla="*/ 417232 h 1278138"/>
                  <a:gd name="connsiteX6" fmla="*/ 257248 w 943335"/>
                  <a:gd name="connsiteY6" fmla="*/ 466442 h 1278138"/>
                  <a:gd name="connsiteX7" fmla="*/ 279539 w 943335"/>
                  <a:gd name="connsiteY7" fmla="*/ 936248 h 1278138"/>
                  <a:gd name="connsiteX8" fmla="*/ 74709 w 943335"/>
                  <a:gd name="connsiteY8" fmla="*/ 981252 h 1278138"/>
                  <a:gd name="connsiteX9" fmla="*/ 34752 w 943335"/>
                  <a:gd name="connsiteY9" fmla="*/ 1231507 h 1278138"/>
                  <a:gd name="connsiteX10" fmla="*/ 287951 w 943335"/>
                  <a:gd name="connsiteY10" fmla="*/ 1220992 h 1278138"/>
                  <a:gd name="connsiteX11" fmla="*/ 353144 w 943335"/>
                  <a:gd name="connsiteY11" fmla="*/ 1011955 h 1278138"/>
                  <a:gd name="connsiteX12" fmla="*/ 327487 w 943335"/>
                  <a:gd name="connsiteY12" fmla="*/ 465600 h 1278138"/>
                  <a:gd name="connsiteX13" fmla="*/ 843139 w 943335"/>
                  <a:gd name="connsiteY13" fmla="*/ 287267 h 1278138"/>
                  <a:gd name="connsiteX14" fmla="*/ 865851 w 943335"/>
                  <a:gd name="connsiteY14" fmla="*/ 768430 h 1278138"/>
                  <a:gd name="connsiteX15" fmla="*/ 656394 w 943335"/>
                  <a:gd name="connsiteY15" fmla="*/ 811331 h 1278138"/>
                  <a:gd name="connsiteX16" fmla="*/ 616437 w 943335"/>
                  <a:gd name="connsiteY16" fmla="*/ 1061586 h 1278138"/>
                  <a:gd name="connsiteX17" fmla="*/ 869636 w 943335"/>
                  <a:gd name="connsiteY17" fmla="*/ 1051071 h 1278138"/>
                  <a:gd name="connsiteX18" fmla="*/ 939035 w 943335"/>
                  <a:gd name="connsiteY18" fmla="*/ 860541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35" h="1278138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B3355AF7-30EB-465C-B73F-3823DA7ED00A}"/>
                  </a:ext>
                </a:extLst>
              </p:cNvPr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>
                  <a:gd name="connsiteX0" fmla="*/ 939035 w 943329"/>
                  <a:gd name="connsiteY0" fmla="*/ 860540 h 1278138"/>
                  <a:gd name="connsiteX1" fmla="*/ 909593 w 943329"/>
                  <a:gd name="connsiteY1" fmla="*/ 232169 h 1278138"/>
                  <a:gd name="connsiteX2" fmla="*/ 907490 w 943329"/>
                  <a:gd name="connsiteY2" fmla="*/ 191371 h 1278138"/>
                  <a:gd name="connsiteX3" fmla="*/ 898658 w 943329"/>
                  <a:gd name="connsiteY3" fmla="*/ 0 h 1278138"/>
                  <a:gd name="connsiteX4" fmla="*/ 246312 w 943329"/>
                  <a:gd name="connsiteY4" fmla="*/ 234272 h 1278138"/>
                  <a:gd name="connsiteX5" fmla="*/ 254724 w 943329"/>
                  <a:gd name="connsiteY5" fmla="*/ 417232 h 1278138"/>
                  <a:gd name="connsiteX6" fmla="*/ 257248 w 943329"/>
                  <a:gd name="connsiteY6" fmla="*/ 466442 h 1278138"/>
                  <a:gd name="connsiteX7" fmla="*/ 279539 w 943329"/>
                  <a:gd name="connsiteY7" fmla="*/ 936248 h 1278138"/>
                  <a:gd name="connsiteX8" fmla="*/ 74709 w 943329"/>
                  <a:gd name="connsiteY8" fmla="*/ 981252 h 1278138"/>
                  <a:gd name="connsiteX9" fmla="*/ 34752 w 943329"/>
                  <a:gd name="connsiteY9" fmla="*/ 1231507 h 1278138"/>
                  <a:gd name="connsiteX10" fmla="*/ 287951 w 943329"/>
                  <a:gd name="connsiteY10" fmla="*/ 1220992 h 1278138"/>
                  <a:gd name="connsiteX11" fmla="*/ 353144 w 943329"/>
                  <a:gd name="connsiteY11" fmla="*/ 1011955 h 1278138"/>
                  <a:gd name="connsiteX12" fmla="*/ 327487 w 943329"/>
                  <a:gd name="connsiteY12" fmla="*/ 465600 h 1278138"/>
                  <a:gd name="connsiteX13" fmla="*/ 842298 w 943329"/>
                  <a:gd name="connsiteY13" fmla="*/ 288109 h 1278138"/>
                  <a:gd name="connsiteX14" fmla="*/ 865010 w 943329"/>
                  <a:gd name="connsiteY14" fmla="*/ 769271 h 1278138"/>
                  <a:gd name="connsiteX15" fmla="*/ 655553 w 943329"/>
                  <a:gd name="connsiteY15" fmla="*/ 812172 h 1278138"/>
                  <a:gd name="connsiteX16" fmla="*/ 615596 w 943329"/>
                  <a:gd name="connsiteY16" fmla="*/ 1062427 h 1278138"/>
                  <a:gd name="connsiteX17" fmla="*/ 868795 w 943329"/>
                  <a:gd name="connsiteY17" fmla="*/ 1051912 h 1278138"/>
                  <a:gd name="connsiteX18" fmla="*/ 939035 w 943329"/>
                  <a:gd name="connsiteY18" fmla="*/ 860540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29" h="1278138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067" name="Graphic 837">
              <a:extLst>
                <a:ext uri="{FF2B5EF4-FFF2-40B4-BE49-F238E27FC236}">
                  <a16:creationId xmlns:a16="http://schemas.microsoft.com/office/drawing/2014/main" id="{48C0670C-DE04-47FD-8173-85829F8B6C75}"/>
                </a:ext>
              </a:extLst>
            </p:cNvPr>
            <p:cNvGrpSpPr/>
            <p:nvPr/>
          </p:nvGrpSpPr>
          <p:grpSpPr>
            <a:xfrm>
              <a:off x="5681545" y="3873218"/>
              <a:ext cx="837945" cy="1376978"/>
              <a:chOff x="5681545" y="3873218"/>
              <a:chExt cx="837945" cy="1376978"/>
            </a:xfrm>
          </p:grpSpPr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A0207808-27B7-4D80-812E-B0AF2B706F34}"/>
                  </a:ext>
                </a:extLst>
              </p:cNvPr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>
                  <a:gd name="connsiteX0" fmla="*/ 34579 w 753799"/>
                  <a:gd name="connsiteY0" fmla="*/ 1184821 h 1231452"/>
                  <a:gd name="connsiteX1" fmla="*/ 287779 w 753799"/>
                  <a:gd name="connsiteY1" fmla="*/ 1174306 h 1231452"/>
                  <a:gd name="connsiteX2" fmla="*/ 352971 w 753799"/>
                  <a:gd name="connsiteY2" fmla="*/ 965269 h 1231452"/>
                  <a:gd name="connsiteX3" fmla="*/ 327735 w 753799"/>
                  <a:gd name="connsiteY3" fmla="*/ 418914 h 1231452"/>
                  <a:gd name="connsiteX4" fmla="*/ 753800 w 753799"/>
                  <a:gd name="connsiteY4" fmla="*/ 266238 h 1231452"/>
                  <a:gd name="connsiteX5" fmla="*/ 751276 w 753799"/>
                  <a:gd name="connsiteY5" fmla="*/ 0 h 1231452"/>
                  <a:gd name="connsiteX6" fmla="*/ 246981 w 753799"/>
                  <a:gd name="connsiteY6" fmla="*/ 187165 h 1231452"/>
                  <a:gd name="connsiteX7" fmla="*/ 255393 w 753799"/>
                  <a:gd name="connsiteY7" fmla="*/ 370125 h 1231452"/>
                  <a:gd name="connsiteX8" fmla="*/ 257916 w 753799"/>
                  <a:gd name="connsiteY8" fmla="*/ 419335 h 1231452"/>
                  <a:gd name="connsiteX9" fmla="*/ 280208 w 753799"/>
                  <a:gd name="connsiteY9" fmla="*/ 889141 h 1231452"/>
                  <a:gd name="connsiteX10" fmla="*/ 75377 w 753799"/>
                  <a:gd name="connsiteY10" fmla="*/ 934145 h 1231452"/>
                  <a:gd name="connsiteX11" fmla="*/ 34579 w 753799"/>
                  <a:gd name="connsiteY11" fmla="*/ 1184821 h 1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799" h="1231452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35E365B2-E932-47B3-BA06-7215BF7D51A9}"/>
                  </a:ext>
                </a:extLst>
              </p:cNvPr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>
                  <a:gd name="connsiteX0" fmla="*/ 34606 w 753825"/>
                  <a:gd name="connsiteY0" fmla="*/ 1184400 h 1231031"/>
                  <a:gd name="connsiteX1" fmla="*/ 287805 w 753825"/>
                  <a:gd name="connsiteY1" fmla="*/ 1173885 h 1231031"/>
                  <a:gd name="connsiteX2" fmla="*/ 352997 w 753825"/>
                  <a:gd name="connsiteY2" fmla="*/ 964848 h 1231031"/>
                  <a:gd name="connsiteX3" fmla="*/ 327761 w 753825"/>
                  <a:gd name="connsiteY3" fmla="*/ 418914 h 1231031"/>
                  <a:gd name="connsiteX4" fmla="*/ 753826 w 753825"/>
                  <a:gd name="connsiteY4" fmla="*/ 266238 h 1231031"/>
                  <a:gd name="connsiteX5" fmla="*/ 751302 w 753825"/>
                  <a:gd name="connsiteY5" fmla="*/ 0 h 1231031"/>
                  <a:gd name="connsiteX6" fmla="*/ 247007 w 753825"/>
                  <a:gd name="connsiteY6" fmla="*/ 186745 h 1231031"/>
                  <a:gd name="connsiteX7" fmla="*/ 255419 w 753825"/>
                  <a:gd name="connsiteY7" fmla="*/ 369704 h 1231031"/>
                  <a:gd name="connsiteX8" fmla="*/ 257942 w 753825"/>
                  <a:gd name="connsiteY8" fmla="*/ 418914 h 1231031"/>
                  <a:gd name="connsiteX9" fmla="*/ 280234 w 753825"/>
                  <a:gd name="connsiteY9" fmla="*/ 888721 h 1231031"/>
                  <a:gd name="connsiteX10" fmla="*/ 74983 w 753825"/>
                  <a:gd name="connsiteY10" fmla="*/ 934145 h 1231031"/>
                  <a:gd name="connsiteX11" fmla="*/ 34606 w 753825"/>
                  <a:gd name="connsiteY11" fmla="*/ 1184400 h 123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825" h="1231031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9717" name="Graphic 19325">
            <a:extLst>
              <a:ext uri="{FF2B5EF4-FFF2-40B4-BE49-F238E27FC236}">
                <a16:creationId xmlns:a16="http://schemas.microsoft.com/office/drawing/2014/main" id="{741BD1A1-6A66-4530-B554-CE6ED96CFAF1}"/>
              </a:ext>
            </a:extLst>
          </p:cNvPr>
          <p:cNvSpPr/>
          <p:nvPr/>
        </p:nvSpPr>
        <p:spPr>
          <a:xfrm>
            <a:off x="637111" y="3366793"/>
            <a:ext cx="614611" cy="653489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718" name="Graphic 19325">
            <a:extLst>
              <a:ext uri="{FF2B5EF4-FFF2-40B4-BE49-F238E27FC236}">
                <a16:creationId xmlns:a16="http://schemas.microsoft.com/office/drawing/2014/main" id="{9216CD92-0672-490C-8FA5-053FEBA15FC1}"/>
              </a:ext>
            </a:extLst>
          </p:cNvPr>
          <p:cNvSpPr/>
          <p:nvPr/>
        </p:nvSpPr>
        <p:spPr>
          <a:xfrm>
            <a:off x="10735004" y="2406320"/>
            <a:ext cx="614611" cy="653489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719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728428" y="1263703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50" name="Graphic 828">
            <a:extLst>
              <a:ext uri="{FF2B5EF4-FFF2-40B4-BE49-F238E27FC236}">
                <a16:creationId xmlns:a16="http://schemas.microsoft.com/office/drawing/2014/main" id="{4D7972AE-D117-48A2-B0ED-804782112763}"/>
              </a:ext>
            </a:extLst>
          </p:cNvPr>
          <p:cNvGrpSpPr/>
          <p:nvPr/>
        </p:nvGrpSpPr>
        <p:grpSpPr>
          <a:xfrm>
            <a:off x="234741" y="4391022"/>
            <a:ext cx="841681" cy="701090"/>
            <a:chOff x="6029366" y="3371852"/>
            <a:chExt cx="130719" cy="112577"/>
          </a:xfrm>
          <a:solidFill>
            <a:srgbClr val="FFC000"/>
          </a:solidFill>
        </p:grpSpPr>
        <p:sp>
          <p:nvSpPr>
            <p:cNvPr id="251" name="Freeform: Shape 147">
              <a:extLst>
                <a:ext uri="{FF2B5EF4-FFF2-40B4-BE49-F238E27FC236}">
                  <a16:creationId xmlns:a16="http://schemas.microsoft.com/office/drawing/2014/main" id="{9A618C58-4EAD-4455-9A98-80432A282722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>
                <a:gd name="connsiteX0" fmla="*/ 45789 w 47390"/>
                <a:gd name="connsiteY0" fmla="*/ 11587 h 36309"/>
                <a:gd name="connsiteX1" fmla="*/ 259 w 47390"/>
                <a:gd name="connsiteY1" fmla="*/ 23493 h 36309"/>
                <a:gd name="connsiteX2" fmla="*/ 45789 w 47390"/>
                <a:gd name="connsiteY2" fmla="*/ 11587 h 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90" h="36309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2" name="Freeform: Shape 148">
              <a:extLst>
                <a:ext uri="{FF2B5EF4-FFF2-40B4-BE49-F238E27FC236}">
                  <a16:creationId xmlns:a16="http://schemas.microsoft.com/office/drawing/2014/main" id="{28FC892C-C248-4AAE-9B78-A3A93B3AAE54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>
                <a:gd name="connsiteX0" fmla="*/ 47869 w 49880"/>
                <a:gd name="connsiteY0" fmla="*/ 10570 h 40966"/>
                <a:gd name="connsiteX1" fmla="*/ 244 w 49880"/>
                <a:gd name="connsiteY1" fmla="*/ 20381 h 40966"/>
                <a:gd name="connsiteX2" fmla="*/ 47869 w 49880"/>
                <a:gd name="connsiteY2" fmla="*/ 10570 h 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80" h="40966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3" name="Freeform: Shape 149">
              <a:extLst>
                <a:ext uri="{FF2B5EF4-FFF2-40B4-BE49-F238E27FC236}">
                  <a16:creationId xmlns:a16="http://schemas.microsoft.com/office/drawing/2014/main" id="{F3E4D7F2-0040-4AE5-980F-3CF5788A0EAD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>
                <a:gd name="connsiteX0" fmla="*/ 24238 w 34625"/>
                <a:gd name="connsiteY0" fmla="*/ 579 h 35911"/>
                <a:gd name="connsiteX1" fmla="*/ 4903 w 34625"/>
                <a:gd name="connsiteY1" fmla="*/ 32773 h 35911"/>
                <a:gd name="connsiteX2" fmla="*/ 24238 w 34625"/>
                <a:gd name="connsiteY2" fmla="*/ 579 h 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25" h="35911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54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10968791" y="4677006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92" name="Graphic 876">
            <a:extLst>
              <a:ext uri="{FF2B5EF4-FFF2-40B4-BE49-F238E27FC236}">
                <a16:creationId xmlns:a16="http://schemas.microsoft.com/office/drawing/2014/main" id="{7A2089B7-881F-4BB2-9150-0E870759F876}"/>
              </a:ext>
            </a:extLst>
          </p:cNvPr>
          <p:cNvGrpSpPr/>
          <p:nvPr/>
        </p:nvGrpSpPr>
        <p:grpSpPr>
          <a:xfrm rot="219574">
            <a:off x="10586710" y="5245629"/>
            <a:ext cx="1858814" cy="1520697"/>
            <a:chOff x="-380835" y="371217"/>
            <a:chExt cx="1182052" cy="823912"/>
          </a:xfrm>
        </p:grpSpPr>
        <p:grpSp>
          <p:nvGrpSpPr>
            <p:cNvPr id="293" name="Graphic 876">
              <a:extLst>
                <a:ext uri="{FF2B5EF4-FFF2-40B4-BE49-F238E27FC236}">
                  <a16:creationId xmlns:a16="http://schemas.microsoft.com/office/drawing/2014/main" id="{007F61F4-9845-4B4E-AB2C-52F810DA1526}"/>
                </a:ext>
              </a:extLst>
            </p:cNvPr>
            <p:cNvGrpSpPr/>
            <p:nvPr/>
          </p:nvGrpSpPr>
          <p:grpSpPr>
            <a:xfrm>
              <a:off x="-276917" y="371217"/>
              <a:ext cx="1078134" cy="565413"/>
              <a:chOff x="-276917" y="371217"/>
              <a:chExt cx="1078134" cy="565413"/>
            </a:xfrm>
          </p:grpSpPr>
          <p:sp>
            <p:nvSpPr>
              <p:cNvPr id="297" name="Freeform: Shape 380">
                <a:extLst>
                  <a:ext uri="{FF2B5EF4-FFF2-40B4-BE49-F238E27FC236}">
                    <a16:creationId xmlns:a16="http://schemas.microsoft.com/office/drawing/2014/main" id="{D36DF30A-C074-4395-9280-20BD0D399D31}"/>
                  </a:ext>
                </a:extLst>
              </p:cNvPr>
              <p:cNvSpPr/>
              <p:nvPr/>
            </p:nvSpPr>
            <p:spPr>
              <a:xfrm>
                <a:off x="-3264" y="496851"/>
                <a:ext cx="599598" cy="439778"/>
              </a:xfrm>
              <a:custGeom>
                <a:avLst/>
                <a:gdLst>
                  <a:gd name="connsiteX0" fmla="*/ 510254 w 599598"/>
                  <a:gd name="connsiteY0" fmla="*/ 0 h 439778"/>
                  <a:gd name="connsiteX1" fmla="*/ 0 w 599598"/>
                  <a:gd name="connsiteY1" fmla="*/ 174403 h 439778"/>
                  <a:gd name="connsiteX2" fmla="*/ 90106 w 599598"/>
                  <a:gd name="connsiteY2" fmla="*/ 434054 h 439778"/>
                  <a:gd name="connsiteX3" fmla="*/ 599599 w 599598"/>
                  <a:gd name="connsiteY3" fmla="*/ 257270 h 439778"/>
                  <a:gd name="connsiteX4" fmla="*/ 510254 w 599598"/>
                  <a:gd name="connsiteY4" fmla="*/ 0 h 4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98" h="439778">
                    <a:moveTo>
                      <a:pt x="510254" y="0"/>
                    </a:moveTo>
                    <a:lnTo>
                      <a:pt x="0" y="174403"/>
                    </a:lnTo>
                    <a:lnTo>
                      <a:pt x="90106" y="434054"/>
                    </a:lnTo>
                    <a:cubicBezTo>
                      <a:pt x="278511" y="460439"/>
                      <a:pt x="468059" y="394621"/>
                      <a:pt x="599599" y="257270"/>
                    </a:cubicBezTo>
                    <a:lnTo>
                      <a:pt x="510254" y="0"/>
                    </a:lnTo>
                    <a:close/>
                  </a:path>
                </a:pathLst>
              </a:custGeom>
              <a:solidFill>
                <a:srgbClr val="3D40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8" name="Freeform: Shape 381">
                <a:extLst>
                  <a:ext uri="{FF2B5EF4-FFF2-40B4-BE49-F238E27FC236}">
                    <a16:creationId xmlns:a16="http://schemas.microsoft.com/office/drawing/2014/main" id="{DF34787E-2C2F-44C6-B5F6-2BEA5AA79251}"/>
                  </a:ext>
                </a:extLst>
              </p:cNvPr>
              <p:cNvSpPr/>
              <p:nvPr/>
            </p:nvSpPr>
            <p:spPr>
              <a:xfrm>
                <a:off x="-276917" y="371217"/>
                <a:ext cx="1078134" cy="458057"/>
              </a:xfrm>
              <a:custGeom>
                <a:avLst/>
                <a:gdLst>
                  <a:gd name="connsiteX0" fmla="*/ 1078135 w 1078134"/>
                  <a:gd name="connsiteY0" fmla="*/ 41910 h 458057"/>
                  <a:gd name="connsiteX1" fmla="*/ 618554 w 1078134"/>
                  <a:gd name="connsiteY1" fmla="*/ 458057 h 458057"/>
                  <a:gd name="connsiteX2" fmla="*/ 0 w 1078134"/>
                  <a:gd name="connsiteY2" fmla="*/ 416147 h 458057"/>
                  <a:gd name="connsiteX3" fmla="*/ 64294 w 1078134"/>
                  <a:gd name="connsiteY3" fmla="*/ 357950 h 458057"/>
                  <a:gd name="connsiteX4" fmla="*/ 98965 w 1078134"/>
                  <a:gd name="connsiteY4" fmla="*/ 326517 h 458057"/>
                  <a:gd name="connsiteX5" fmla="*/ 459581 w 1078134"/>
                  <a:gd name="connsiteY5" fmla="*/ 0 h 458057"/>
                  <a:gd name="connsiteX6" fmla="*/ 944975 w 1078134"/>
                  <a:gd name="connsiteY6" fmla="*/ 32957 h 458057"/>
                  <a:gd name="connsiteX7" fmla="*/ 991553 w 1078134"/>
                  <a:gd name="connsiteY7" fmla="*/ 36100 h 45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8134" h="458057">
                    <a:moveTo>
                      <a:pt x="1078135" y="41910"/>
                    </a:moveTo>
                    <a:lnTo>
                      <a:pt x="618554" y="458057"/>
                    </a:lnTo>
                    <a:lnTo>
                      <a:pt x="0" y="416147"/>
                    </a:lnTo>
                    <a:lnTo>
                      <a:pt x="64294" y="357950"/>
                    </a:lnTo>
                    <a:lnTo>
                      <a:pt x="98965" y="326517"/>
                    </a:lnTo>
                    <a:lnTo>
                      <a:pt x="459581" y="0"/>
                    </a:lnTo>
                    <a:lnTo>
                      <a:pt x="944975" y="32957"/>
                    </a:lnTo>
                    <a:lnTo>
                      <a:pt x="991553" y="36100"/>
                    </a:lnTo>
                    <a:close/>
                  </a:path>
                </a:pathLst>
              </a:custGeom>
              <a:solidFill>
                <a:srgbClr val="3D40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9" name="Freeform: Shape 382">
                <a:extLst>
                  <a:ext uri="{FF2B5EF4-FFF2-40B4-BE49-F238E27FC236}">
                    <a16:creationId xmlns:a16="http://schemas.microsoft.com/office/drawing/2014/main" id="{BD41349B-9382-4562-A2EB-0B030B473C21}"/>
                  </a:ext>
                </a:extLst>
              </p:cNvPr>
              <p:cNvSpPr/>
              <p:nvPr/>
            </p:nvSpPr>
            <p:spPr>
              <a:xfrm>
                <a:off x="-212623" y="371217"/>
                <a:ext cx="927258" cy="393954"/>
              </a:xfrm>
              <a:custGeom>
                <a:avLst/>
                <a:gdLst>
                  <a:gd name="connsiteX0" fmla="*/ 927259 w 927258"/>
                  <a:gd name="connsiteY0" fmla="*/ 36100 h 393954"/>
                  <a:gd name="connsiteX1" fmla="*/ 531971 w 927258"/>
                  <a:gd name="connsiteY1" fmla="*/ 393954 h 393954"/>
                  <a:gd name="connsiteX2" fmla="*/ 0 w 927258"/>
                  <a:gd name="connsiteY2" fmla="*/ 357950 h 393954"/>
                  <a:gd name="connsiteX3" fmla="*/ 34671 w 927258"/>
                  <a:gd name="connsiteY3" fmla="*/ 326517 h 393954"/>
                  <a:gd name="connsiteX4" fmla="*/ 395288 w 927258"/>
                  <a:gd name="connsiteY4" fmla="*/ 0 h 393954"/>
                  <a:gd name="connsiteX5" fmla="*/ 880682 w 927258"/>
                  <a:gd name="connsiteY5" fmla="*/ 32957 h 393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58" h="393954">
                    <a:moveTo>
                      <a:pt x="927259" y="36100"/>
                    </a:moveTo>
                    <a:lnTo>
                      <a:pt x="531971" y="393954"/>
                    </a:lnTo>
                    <a:lnTo>
                      <a:pt x="0" y="357950"/>
                    </a:lnTo>
                    <a:lnTo>
                      <a:pt x="34671" y="326517"/>
                    </a:lnTo>
                    <a:lnTo>
                      <a:pt x="395288" y="0"/>
                    </a:lnTo>
                    <a:lnTo>
                      <a:pt x="880682" y="32957"/>
                    </a:lnTo>
                    <a:close/>
                  </a:path>
                </a:pathLst>
              </a:custGeom>
              <a:solidFill>
                <a:srgbClr val="484D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294" name="Graphic 876">
              <a:extLst>
                <a:ext uri="{FF2B5EF4-FFF2-40B4-BE49-F238E27FC236}">
                  <a16:creationId xmlns:a16="http://schemas.microsoft.com/office/drawing/2014/main" id="{0651C3C4-664C-436D-A1A7-06A32D979200}"/>
                </a:ext>
              </a:extLst>
            </p:cNvPr>
            <p:cNvGrpSpPr/>
            <p:nvPr/>
          </p:nvGrpSpPr>
          <p:grpSpPr>
            <a:xfrm>
              <a:off x="-380835" y="555811"/>
              <a:ext cx="644461" cy="639318"/>
              <a:chOff x="-380835" y="555811"/>
              <a:chExt cx="644461" cy="639318"/>
            </a:xfrm>
            <a:solidFill>
              <a:srgbClr val="FFD524"/>
            </a:solidFill>
          </p:grpSpPr>
          <p:sp>
            <p:nvSpPr>
              <p:cNvPr id="295" name="Freeform: Shape 378">
                <a:extLst>
                  <a:ext uri="{FF2B5EF4-FFF2-40B4-BE49-F238E27FC236}">
                    <a16:creationId xmlns:a16="http://schemas.microsoft.com/office/drawing/2014/main" id="{AD5EABB7-B2A6-4BF4-B019-6B0F21500B96}"/>
                  </a:ext>
                </a:extLst>
              </p:cNvPr>
              <p:cNvSpPr/>
              <p:nvPr/>
            </p:nvSpPr>
            <p:spPr>
              <a:xfrm>
                <a:off x="-321494" y="555811"/>
                <a:ext cx="585120" cy="588168"/>
              </a:xfrm>
              <a:custGeom>
                <a:avLst/>
                <a:gdLst>
                  <a:gd name="connsiteX0" fmla="*/ 24956 w 585120"/>
                  <a:gd name="connsiteY0" fmla="*/ 588169 h 588168"/>
                  <a:gd name="connsiteX1" fmla="*/ 0 w 585120"/>
                  <a:gd name="connsiteY1" fmla="*/ 585883 h 588168"/>
                  <a:gd name="connsiteX2" fmla="*/ 32766 w 585120"/>
                  <a:gd name="connsiteY2" fmla="*/ 222790 h 588168"/>
                  <a:gd name="connsiteX3" fmla="*/ 575596 w 585120"/>
                  <a:gd name="connsiteY3" fmla="*/ 0 h 588168"/>
                  <a:gd name="connsiteX4" fmla="*/ 585121 w 585120"/>
                  <a:gd name="connsiteY4" fmla="*/ 23241 h 588168"/>
                  <a:gd name="connsiteX5" fmla="*/ 56388 w 585120"/>
                  <a:gd name="connsiteY5" fmla="*/ 240221 h 58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5120" h="588168">
                    <a:moveTo>
                      <a:pt x="24956" y="588169"/>
                    </a:moveTo>
                    <a:lnTo>
                      <a:pt x="0" y="585883"/>
                    </a:lnTo>
                    <a:lnTo>
                      <a:pt x="32766" y="222790"/>
                    </a:lnTo>
                    <a:lnTo>
                      <a:pt x="575596" y="0"/>
                    </a:lnTo>
                    <a:lnTo>
                      <a:pt x="585121" y="23241"/>
                    </a:lnTo>
                    <a:lnTo>
                      <a:pt x="56388" y="240221"/>
                    </a:ln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6" name="Freeform: Shape 379">
                <a:extLst>
                  <a:ext uri="{FF2B5EF4-FFF2-40B4-BE49-F238E27FC236}">
                    <a16:creationId xmlns:a16="http://schemas.microsoft.com/office/drawing/2014/main" id="{218B0A24-83E5-4CE7-BED0-853DA2EE3382}"/>
                  </a:ext>
                </a:extLst>
              </p:cNvPr>
              <p:cNvSpPr/>
              <p:nvPr/>
            </p:nvSpPr>
            <p:spPr>
              <a:xfrm>
                <a:off x="-380835" y="1007010"/>
                <a:ext cx="121695" cy="188118"/>
              </a:xfrm>
              <a:custGeom>
                <a:avLst/>
                <a:gdLst>
                  <a:gd name="connsiteX0" fmla="*/ 85058 w 121695"/>
                  <a:gd name="connsiteY0" fmla="*/ 1619 h 188118"/>
                  <a:gd name="connsiteX1" fmla="*/ 79915 w 121695"/>
                  <a:gd name="connsiteY1" fmla="*/ 0 h 188118"/>
                  <a:gd name="connsiteX2" fmla="*/ 0 w 121695"/>
                  <a:gd name="connsiteY2" fmla="*/ 170783 h 188118"/>
                  <a:gd name="connsiteX3" fmla="*/ 111824 w 121695"/>
                  <a:gd name="connsiteY3" fmla="*/ 188119 h 188118"/>
                  <a:gd name="connsiteX4" fmla="*/ 85058 w 121695"/>
                  <a:gd name="connsiteY4" fmla="*/ 1619 h 188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95" h="188118">
                    <a:moveTo>
                      <a:pt x="85058" y="1619"/>
                    </a:moveTo>
                    <a:lnTo>
                      <a:pt x="79915" y="0"/>
                    </a:lnTo>
                    <a:cubicBezTo>
                      <a:pt x="64484" y="5810"/>
                      <a:pt x="10573" y="35814"/>
                      <a:pt x="0" y="170783"/>
                    </a:cubicBezTo>
                    <a:lnTo>
                      <a:pt x="111824" y="188119"/>
                    </a:lnTo>
                    <a:cubicBezTo>
                      <a:pt x="140684" y="56483"/>
                      <a:pt x="98393" y="12002"/>
                      <a:pt x="85058" y="1619"/>
                    </a:cubicBez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E3543E-BF74-4C8F-BC81-E151FCBB110A}"/>
              </a:ext>
            </a:extLst>
          </p:cNvPr>
          <p:cNvSpPr/>
          <p:nvPr/>
        </p:nvSpPr>
        <p:spPr>
          <a:xfrm>
            <a:off x="1638031" y="1886336"/>
            <a:ext cx="8846410" cy="1293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E5D93DF7-A4D5-4734-9DD1-20706770399E}"/>
              </a:ext>
            </a:extLst>
          </p:cNvPr>
          <p:cNvGrpSpPr/>
          <p:nvPr/>
        </p:nvGrpSpPr>
        <p:grpSpPr>
          <a:xfrm>
            <a:off x="4918337" y="3777498"/>
            <a:ext cx="3787201" cy="2671202"/>
            <a:chOff x="1197026" y="4232126"/>
            <a:chExt cx="3751815" cy="2630711"/>
          </a:xfrm>
        </p:grpSpPr>
        <p:pic>
          <p:nvPicPr>
            <p:cNvPr id="628" name="Picture 627">
              <a:extLst>
                <a:ext uri="{FF2B5EF4-FFF2-40B4-BE49-F238E27FC236}">
                  <a16:creationId xmlns:a16="http://schemas.microsoft.com/office/drawing/2014/main" id="{03037C96-C70C-4378-A753-A0B46ADEC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29" name="Picture 628">
              <a:extLst>
                <a:ext uri="{FF2B5EF4-FFF2-40B4-BE49-F238E27FC236}">
                  <a16:creationId xmlns:a16="http://schemas.microsoft.com/office/drawing/2014/main" id="{0D367E43-CCA4-4F5D-B97A-5633C2A2B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9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12">
            <a:extLst>
              <a:ext uri="{FF2B5EF4-FFF2-40B4-BE49-F238E27FC236}">
                <a16:creationId xmlns:a16="http://schemas.microsoft.com/office/drawing/2014/main" id="{1543FF35-5BCF-463B-984F-65CC62574220}"/>
              </a:ext>
            </a:extLst>
          </p:cNvPr>
          <p:cNvSpPr/>
          <p:nvPr/>
        </p:nvSpPr>
        <p:spPr>
          <a:xfrm rot="2176664" flipH="1">
            <a:off x="-475785" y="1526793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55805-0193-49EF-9B36-80092FE56FA5}"/>
              </a:ext>
            </a:extLst>
          </p:cNvPr>
          <p:cNvSpPr txBox="1"/>
          <p:nvPr/>
        </p:nvSpPr>
        <p:spPr>
          <a:xfrm>
            <a:off x="1096673" y="3814705"/>
            <a:ext cx="6640779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Hoạt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động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  <p:grpSp>
        <p:nvGrpSpPr>
          <p:cNvPr id="313" name="Graphic 1">
            <a:extLst>
              <a:ext uri="{FF2B5EF4-FFF2-40B4-BE49-F238E27FC236}">
                <a16:creationId xmlns:a16="http://schemas.microsoft.com/office/drawing/2014/main" id="{72DE07B2-49DE-4C69-9494-120528081C00}"/>
              </a:ext>
            </a:extLst>
          </p:cNvPr>
          <p:cNvGrpSpPr/>
          <p:nvPr/>
        </p:nvGrpSpPr>
        <p:grpSpPr>
          <a:xfrm>
            <a:off x="710914" y="5898719"/>
            <a:ext cx="1799619" cy="1773824"/>
            <a:chOff x="5748337" y="3124200"/>
            <a:chExt cx="695325" cy="609600"/>
          </a:xfrm>
          <a:solidFill>
            <a:schemeClr val="bg2">
              <a:lumMod val="50000"/>
            </a:schemeClr>
          </a:solidFill>
        </p:grpSpPr>
        <p:grpSp>
          <p:nvGrpSpPr>
            <p:cNvPr id="314" name="Graphic 1">
              <a:extLst>
                <a:ext uri="{FF2B5EF4-FFF2-40B4-BE49-F238E27FC236}">
                  <a16:creationId xmlns:a16="http://schemas.microsoft.com/office/drawing/2014/main" id="{D75840A7-2919-40CB-A82C-2AD69D7673A5}"/>
                </a:ext>
              </a:extLst>
            </p:cNvPr>
            <p:cNvGrpSpPr/>
            <p:nvPr/>
          </p:nvGrpSpPr>
          <p:grpSpPr>
            <a:xfrm>
              <a:off x="6032547" y="3282867"/>
              <a:ext cx="412442" cy="452943"/>
              <a:chOff x="6032547" y="3282867"/>
              <a:chExt cx="412442" cy="452943"/>
            </a:xfrm>
            <a:grpFill/>
          </p:grpSpPr>
          <p:sp>
            <p:nvSpPr>
              <p:cNvPr id="329" name="Freeform: Shape 86">
                <a:extLst>
                  <a:ext uri="{FF2B5EF4-FFF2-40B4-BE49-F238E27FC236}">
                    <a16:creationId xmlns:a16="http://schemas.microsoft.com/office/drawing/2014/main" id="{AB10C774-087E-4B16-8266-2E5B640A906A}"/>
                  </a:ext>
                </a:extLst>
              </p:cNvPr>
              <p:cNvSpPr/>
              <p:nvPr/>
            </p:nvSpPr>
            <p:spPr>
              <a:xfrm>
                <a:off x="6032547" y="3336353"/>
                <a:ext cx="369776" cy="399456"/>
              </a:xfrm>
              <a:custGeom>
                <a:avLst/>
                <a:gdLst>
                  <a:gd name="connsiteX0" fmla="*/ 364252 w 369776"/>
                  <a:gd name="connsiteY0" fmla="*/ 77978 h 399456"/>
                  <a:gd name="connsiteX1" fmla="*/ 84978 w 369776"/>
                  <a:gd name="connsiteY1" fmla="*/ 392207 h 399456"/>
                  <a:gd name="connsiteX2" fmla="*/ 54403 w 369776"/>
                  <a:gd name="connsiteY2" fmla="*/ 393922 h 399456"/>
                  <a:gd name="connsiteX3" fmla="*/ 7350 w 369776"/>
                  <a:gd name="connsiteY3" fmla="*/ 352107 h 399456"/>
                  <a:gd name="connsiteX4" fmla="*/ 5445 w 369776"/>
                  <a:gd name="connsiteY4" fmla="*/ 321532 h 399456"/>
                  <a:gd name="connsiteX5" fmla="*/ 284718 w 369776"/>
                  <a:gd name="connsiteY5" fmla="*/ 7302 h 399456"/>
                  <a:gd name="connsiteX6" fmla="*/ 315388 w 369776"/>
                  <a:gd name="connsiteY6" fmla="*/ 5492 h 399456"/>
                  <a:gd name="connsiteX7" fmla="*/ 362442 w 369776"/>
                  <a:gd name="connsiteY7" fmla="*/ 47307 h 399456"/>
                  <a:gd name="connsiteX8" fmla="*/ 364252 w 369776"/>
                  <a:gd name="connsiteY8" fmla="*/ 77978 h 39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9776" h="399456">
                    <a:moveTo>
                      <a:pt x="364252" y="77978"/>
                    </a:moveTo>
                    <a:lnTo>
                      <a:pt x="84978" y="392207"/>
                    </a:lnTo>
                    <a:cubicBezTo>
                      <a:pt x="77073" y="401161"/>
                      <a:pt x="63452" y="401923"/>
                      <a:pt x="54403" y="393922"/>
                    </a:cubicBezTo>
                    <a:lnTo>
                      <a:pt x="7350" y="352107"/>
                    </a:lnTo>
                    <a:cubicBezTo>
                      <a:pt x="-1699" y="344106"/>
                      <a:pt x="-2461" y="330485"/>
                      <a:pt x="5445" y="321532"/>
                    </a:cubicBezTo>
                    <a:lnTo>
                      <a:pt x="284718" y="7302"/>
                    </a:lnTo>
                    <a:cubicBezTo>
                      <a:pt x="292624" y="-1651"/>
                      <a:pt x="306340" y="-2509"/>
                      <a:pt x="315388" y="5492"/>
                    </a:cubicBezTo>
                    <a:lnTo>
                      <a:pt x="362442" y="47307"/>
                    </a:lnTo>
                    <a:cubicBezTo>
                      <a:pt x="371490" y="55308"/>
                      <a:pt x="372252" y="69024"/>
                      <a:pt x="364252" y="779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0" name="Freeform: Shape 87">
                <a:extLst>
                  <a:ext uri="{FF2B5EF4-FFF2-40B4-BE49-F238E27FC236}">
                    <a16:creationId xmlns:a16="http://schemas.microsoft.com/office/drawing/2014/main" id="{7EDD93C5-5B90-4522-8DCB-C06ED814A3FF}"/>
                  </a:ext>
                </a:extLst>
              </p:cNvPr>
              <p:cNvSpPr/>
              <p:nvPr/>
            </p:nvSpPr>
            <p:spPr>
              <a:xfrm>
                <a:off x="6032633" y="3336392"/>
                <a:ext cx="338924" cy="372928"/>
              </a:xfrm>
              <a:custGeom>
                <a:avLst/>
                <a:gdLst>
                  <a:gd name="connsiteX0" fmla="*/ 315302 w 338924"/>
                  <a:gd name="connsiteY0" fmla="*/ 5454 h 372928"/>
                  <a:gd name="connsiteX1" fmla="*/ 284727 w 338924"/>
                  <a:gd name="connsiteY1" fmla="*/ 7264 h 372928"/>
                  <a:gd name="connsiteX2" fmla="*/ 5454 w 338924"/>
                  <a:gd name="connsiteY2" fmla="*/ 321398 h 372928"/>
                  <a:gd name="connsiteX3" fmla="*/ 7264 w 338924"/>
                  <a:gd name="connsiteY3" fmla="*/ 351974 h 372928"/>
                  <a:gd name="connsiteX4" fmla="*/ 30886 w 338924"/>
                  <a:gd name="connsiteY4" fmla="*/ 372929 h 372928"/>
                  <a:gd name="connsiteX5" fmla="*/ 338924 w 338924"/>
                  <a:gd name="connsiteY5" fmla="*/ 26314 h 372928"/>
                  <a:gd name="connsiteX6" fmla="*/ 315302 w 338924"/>
                  <a:gd name="connsiteY6" fmla="*/ 5454 h 37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924" h="372928">
                    <a:moveTo>
                      <a:pt x="315302" y="5454"/>
                    </a:moveTo>
                    <a:cubicBezTo>
                      <a:pt x="306349" y="-2452"/>
                      <a:pt x="292633" y="-1690"/>
                      <a:pt x="284727" y="7264"/>
                    </a:cubicBezTo>
                    <a:lnTo>
                      <a:pt x="5454" y="321398"/>
                    </a:lnTo>
                    <a:cubicBezTo>
                      <a:pt x="-2452" y="330352"/>
                      <a:pt x="-1690" y="344068"/>
                      <a:pt x="7264" y="351974"/>
                    </a:cubicBezTo>
                    <a:lnTo>
                      <a:pt x="30886" y="372929"/>
                    </a:lnTo>
                    <a:lnTo>
                      <a:pt x="338924" y="26314"/>
                    </a:lnTo>
                    <a:lnTo>
                      <a:pt x="315302" y="54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331" name="Graphic 1">
                <a:extLst>
                  <a:ext uri="{FF2B5EF4-FFF2-40B4-BE49-F238E27FC236}">
                    <a16:creationId xmlns:a16="http://schemas.microsoft.com/office/drawing/2014/main" id="{0C0756B5-A404-4C46-B1B4-1C52C4A05553}"/>
                  </a:ext>
                </a:extLst>
              </p:cNvPr>
              <p:cNvGrpSpPr/>
              <p:nvPr/>
            </p:nvGrpSpPr>
            <p:grpSpPr>
              <a:xfrm>
                <a:off x="6344125" y="3282867"/>
                <a:ext cx="100864" cy="104413"/>
                <a:chOff x="6344125" y="3282867"/>
                <a:chExt cx="100864" cy="104413"/>
              </a:xfrm>
              <a:grpFill/>
            </p:grpSpPr>
            <p:sp>
              <p:nvSpPr>
                <p:cNvPr id="340" name="Freeform: Shape 97">
                  <a:extLst>
                    <a:ext uri="{FF2B5EF4-FFF2-40B4-BE49-F238E27FC236}">
                      <a16:creationId xmlns:a16="http://schemas.microsoft.com/office/drawing/2014/main" id="{F32A1366-5E65-47BB-93D3-B040FFE5BED0}"/>
                    </a:ext>
                  </a:extLst>
                </p:cNvPr>
                <p:cNvSpPr/>
                <p:nvPr/>
              </p:nvSpPr>
              <p:spPr>
                <a:xfrm>
                  <a:off x="6344125" y="3282867"/>
                  <a:ext cx="100864" cy="104413"/>
                </a:xfrm>
                <a:custGeom>
                  <a:avLst/>
                  <a:gdLst>
                    <a:gd name="connsiteX0" fmla="*/ 93250 w 100864"/>
                    <a:gd name="connsiteY0" fmla="*/ 5734 h 104413"/>
                    <a:gd name="connsiteX1" fmla="*/ 93250 w 100864"/>
                    <a:gd name="connsiteY1" fmla="*/ 5734 h 104413"/>
                    <a:gd name="connsiteX2" fmla="*/ 67818 w 100864"/>
                    <a:gd name="connsiteY2" fmla="*/ 2496 h 104413"/>
                    <a:gd name="connsiteX3" fmla="*/ 52864 w 100864"/>
                    <a:gd name="connsiteY3" fmla="*/ 10211 h 104413"/>
                    <a:gd name="connsiteX4" fmla="*/ 19145 w 100864"/>
                    <a:gd name="connsiteY4" fmla="*/ 36405 h 104413"/>
                    <a:gd name="connsiteX5" fmla="*/ 0 w 100864"/>
                    <a:gd name="connsiteY5" fmla="*/ 57931 h 104413"/>
                    <a:gd name="connsiteX6" fmla="*/ 26194 w 100864"/>
                    <a:gd name="connsiteY6" fmla="*/ 81172 h 104413"/>
                    <a:gd name="connsiteX7" fmla="*/ 52388 w 100864"/>
                    <a:gd name="connsiteY7" fmla="*/ 104413 h 104413"/>
                    <a:gd name="connsiteX8" fmla="*/ 71533 w 100864"/>
                    <a:gd name="connsiteY8" fmla="*/ 82887 h 104413"/>
                    <a:gd name="connsiteX9" fmla="*/ 93536 w 100864"/>
                    <a:gd name="connsiteY9" fmla="*/ 46311 h 104413"/>
                    <a:gd name="connsiteX10" fmla="*/ 99441 w 100864"/>
                    <a:gd name="connsiteY10" fmla="*/ 30499 h 104413"/>
                    <a:gd name="connsiteX11" fmla="*/ 93250 w 100864"/>
                    <a:gd name="connsiteY11" fmla="*/ 5734 h 104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864" h="104413">
                      <a:moveTo>
                        <a:pt x="93250" y="5734"/>
                      </a:moveTo>
                      <a:lnTo>
                        <a:pt x="93250" y="5734"/>
                      </a:lnTo>
                      <a:cubicBezTo>
                        <a:pt x="86201" y="-457"/>
                        <a:pt x="76105" y="-1790"/>
                        <a:pt x="67818" y="2496"/>
                      </a:cubicBezTo>
                      <a:lnTo>
                        <a:pt x="52864" y="10211"/>
                      </a:lnTo>
                      <a:cubicBezTo>
                        <a:pt x="40100" y="16783"/>
                        <a:pt x="28670" y="25642"/>
                        <a:pt x="19145" y="36405"/>
                      </a:cubicBezTo>
                      <a:lnTo>
                        <a:pt x="0" y="57931"/>
                      </a:lnTo>
                      <a:lnTo>
                        <a:pt x="26194" y="81172"/>
                      </a:lnTo>
                      <a:lnTo>
                        <a:pt x="52388" y="104413"/>
                      </a:lnTo>
                      <a:lnTo>
                        <a:pt x="71533" y="82887"/>
                      </a:lnTo>
                      <a:cubicBezTo>
                        <a:pt x="81058" y="72124"/>
                        <a:pt x="88487" y="59741"/>
                        <a:pt x="93536" y="46311"/>
                      </a:cubicBezTo>
                      <a:lnTo>
                        <a:pt x="99441" y="30499"/>
                      </a:lnTo>
                      <a:cubicBezTo>
                        <a:pt x="102680" y="21927"/>
                        <a:pt x="100298" y="12021"/>
                        <a:pt x="93250" y="573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1" name="Freeform: Shape 98">
                  <a:extLst>
                    <a:ext uri="{FF2B5EF4-FFF2-40B4-BE49-F238E27FC236}">
                      <a16:creationId xmlns:a16="http://schemas.microsoft.com/office/drawing/2014/main" id="{0ECB6895-7B8D-41CF-8969-4A8DD8B0B5F9}"/>
                    </a:ext>
                  </a:extLst>
                </p:cNvPr>
                <p:cNvSpPr/>
                <p:nvPr/>
              </p:nvSpPr>
              <p:spPr>
                <a:xfrm>
                  <a:off x="6344125" y="3282929"/>
                  <a:ext cx="100795" cy="81300"/>
                </a:xfrm>
                <a:custGeom>
                  <a:avLst/>
                  <a:gdLst>
                    <a:gd name="connsiteX0" fmla="*/ 100774 w 100795"/>
                    <a:gd name="connsiteY0" fmla="*/ 23579 h 81300"/>
                    <a:gd name="connsiteX1" fmla="*/ 94012 w 100795"/>
                    <a:gd name="connsiteY1" fmla="*/ 25770 h 81300"/>
                    <a:gd name="connsiteX2" fmla="*/ 79057 w 100795"/>
                    <a:gd name="connsiteY2" fmla="*/ 33580 h 81300"/>
                    <a:gd name="connsiteX3" fmla="*/ 45339 w 100795"/>
                    <a:gd name="connsiteY3" fmla="*/ 59774 h 81300"/>
                    <a:gd name="connsiteX4" fmla="*/ 26194 w 100795"/>
                    <a:gd name="connsiteY4" fmla="*/ 81300 h 81300"/>
                    <a:gd name="connsiteX5" fmla="*/ 0 w 100795"/>
                    <a:gd name="connsiteY5" fmla="*/ 57964 h 81300"/>
                    <a:gd name="connsiteX6" fmla="*/ 19145 w 100795"/>
                    <a:gd name="connsiteY6" fmla="*/ 36438 h 81300"/>
                    <a:gd name="connsiteX7" fmla="*/ 52864 w 100795"/>
                    <a:gd name="connsiteY7" fmla="*/ 10244 h 81300"/>
                    <a:gd name="connsiteX8" fmla="*/ 67913 w 100795"/>
                    <a:gd name="connsiteY8" fmla="*/ 2529 h 81300"/>
                    <a:gd name="connsiteX9" fmla="*/ 93345 w 100795"/>
                    <a:gd name="connsiteY9" fmla="*/ 5672 h 81300"/>
                    <a:gd name="connsiteX10" fmla="*/ 93440 w 100795"/>
                    <a:gd name="connsiteY10" fmla="*/ 5767 h 81300"/>
                    <a:gd name="connsiteX11" fmla="*/ 100774 w 100795"/>
                    <a:gd name="connsiteY11" fmla="*/ 23579 h 8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795" h="81300">
                      <a:moveTo>
                        <a:pt x="100774" y="23579"/>
                      </a:moveTo>
                      <a:cubicBezTo>
                        <a:pt x="98393" y="23865"/>
                        <a:pt x="96203" y="24627"/>
                        <a:pt x="94012" y="25770"/>
                      </a:cubicBezTo>
                      <a:lnTo>
                        <a:pt x="79057" y="33580"/>
                      </a:lnTo>
                      <a:cubicBezTo>
                        <a:pt x="66294" y="40152"/>
                        <a:pt x="54864" y="49011"/>
                        <a:pt x="45339" y="59774"/>
                      </a:cubicBezTo>
                      <a:lnTo>
                        <a:pt x="26194" y="81300"/>
                      </a:lnTo>
                      <a:lnTo>
                        <a:pt x="0" y="57964"/>
                      </a:lnTo>
                      <a:lnTo>
                        <a:pt x="19145" y="36438"/>
                      </a:lnTo>
                      <a:cubicBezTo>
                        <a:pt x="28670" y="25770"/>
                        <a:pt x="40005" y="16816"/>
                        <a:pt x="52864" y="10244"/>
                      </a:cubicBezTo>
                      <a:lnTo>
                        <a:pt x="67913" y="2529"/>
                      </a:lnTo>
                      <a:cubicBezTo>
                        <a:pt x="76200" y="-1758"/>
                        <a:pt x="86297" y="-519"/>
                        <a:pt x="93345" y="5672"/>
                      </a:cubicBezTo>
                      <a:lnTo>
                        <a:pt x="93440" y="5767"/>
                      </a:lnTo>
                      <a:cubicBezTo>
                        <a:pt x="98489" y="10339"/>
                        <a:pt x="101060" y="16911"/>
                        <a:pt x="100774" y="2357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32" name="Graphic 1">
                <a:extLst>
                  <a:ext uri="{FF2B5EF4-FFF2-40B4-BE49-F238E27FC236}">
                    <a16:creationId xmlns:a16="http://schemas.microsoft.com/office/drawing/2014/main" id="{6AA147F8-F86F-4E7A-8E62-11B26779C6C7}"/>
                  </a:ext>
                </a:extLst>
              </p:cNvPr>
              <p:cNvGrpSpPr/>
              <p:nvPr/>
            </p:nvGrpSpPr>
            <p:grpSpPr>
              <a:xfrm>
                <a:off x="6047111" y="3351416"/>
                <a:ext cx="342765" cy="366929"/>
                <a:chOff x="6047111" y="3351416"/>
                <a:chExt cx="342765" cy="366929"/>
              </a:xfrm>
              <a:grpFill/>
            </p:grpSpPr>
            <p:grpSp>
              <p:nvGrpSpPr>
                <p:cNvPr id="333" name="Graphic 1">
                  <a:extLst>
                    <a:ext uri="{FF2B5EF4-FFF2-40B4-BE49-F238E27FC236}">
                      <a16:creationId xmlns:a16="http://schemas.microsoft.com/office/drawing/2014/main" id="{B7F722D3-2F87-4687-9B9E-3B45571185D5}"/>
                    </a:ext>
                  </a:extLst>
                </p:cNvPr>
                <p:cNvGrpSpPr/>
                <p:nvPr/>
              </p:nvGrpSpPr>
              <p:grpSpPr>
                <a:xfrm>
                  <a:off x="6168200" y="3351416"/>
                  <a:ext cx="221676" cy="238365"/>
                  <a:chOff x="6168200" y="3351416"/>
                  <a:chExt cx="221676" cy="238365"/>
                </a:xfrm>
                <a:grpFill/>
              </p:grpSpPr>
              <p:sp>
                <p:nvSpPr>
                  <p:cNvPr id="337" name="Freeform: Shape 94">
                    <a:extLst>
                      <a:ext uri="{FF2B5EF4-FFF2-40B4-BE49-F238E27FC236}">
                        <a16:creationId xmlns:a16="http://schemas.microsoft.com/office/drawing/2014/main" id="{7A9C5DB7-4654-4ADA-A200-794C419C08B9}"/>
                      </a:ext>
                    </a:extLst>
                  </p:cNvPr>
                  <p:cNvSpPr/>
                  <p:nvPr/>
                </p:nvSpPr>
                <p:spPr>
                  <a:xfrm rot="-2902359">
                    <a:off x="6332119" y="3341638"/>
                    <a:ext cx="21622" cy="106396"/>
                  </a:xfrm>
                  <a:custGeom>
                    <a:avLst/>
                    <a:gdLst>
                      <a:gd name="connsiteX0" fmla="*/ 0 w 21622"/>
                      <a:gd name="connsiteY0" fmla="*/ 0 h 106396"/>
                      <a:gd name="connsiteX1" fmla="*/ 21622 w 21622"/>
                      <a:gd name="connsiteY1" fmla="*/ 0 h 106396"/>
                      <a:gd name="connsiteX2" fmla="*/ 21622 w 21622"/>
                      <a:gd name="connsiteY2" fmla="*/ 106397 h 106396"/>
                      <a:gd name="connsiteX3" fmla="*/ 0 w 21622"/>
                      <a:gd name="connsiteY3" fmla="*/ 106397 h 10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2" h="106396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106397"/>
                        </a:lnTo>
                        <a:lnTo>
                          <a:pt x="0" y="10639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8" name="Freeform: Shape 95">
                    <a:extLst>
                      <a:ext uri="{FF2B5EF4-FFF2-40B4-BE49-F238E27FC236}">
                        <a16:creationId xmlns:a16="http://schemas.microsoft.com/office/drawing/2014/main" id="{524A3E0F-8D83-4EA6-A06E-999564A83BF3}"/>
                      </a:ext>
                    </a:extLst>
                  </p:cNvPr>
                  <p:cNvSpPr/>
                  <p:nvPr/>
                </p:nvSpPr>
                <p:spPr>
                  <a:xfrm rot="-2902359">
                    <a:off x="6302778" y="3374623"/>
                    <a:ext cx="21622" cy="106396"/>
                  </a:xfrm>
                  <a:custGeom>
                    <a:avLst/>
                    <a:gdLst>
                      <a:gd name="connsiteX0" fmla="*/ 0 w 21622"/>
                      <a:gd name="connsiteY0" fmla="*/ 0 h 106396"/>
                      <a:gd name="connsiteX1" fmla="*/ 21622 w 21622"/>
                      <a:gd name="connsiteY1" fmla="*/ 0 h 106396"/>
                      <a:gd name="connsiteX2" fmla="*/ 21622 w 21622"/>
                      <a:gd name="connsiteY2" fmla="*/ 106397 h 106396"/>
                      <a:gd name="connsiteX3" fmla="*/ 0 w 21622"/>
                      <a:gd name="connsiteY3" fmla="*/ 106397 h 10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2" h="106396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106397"/>
                        </a:lnTo>
                        <a:lnTo>
                          <a:pt x="0" y="10639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9" name="Freeform: Shape 96">
                    <a:extLst>
                      <a:ext uri="{FF2B5EF4-FFF2-40B4-BE49-F238E27FC236}">
                        <a16:creationId xmlns:a16="http://schemas.microsoft.com/office/drawing/2014/main" id="{E36F2489-35A8-4CB3-B8A2-92A629B20573}"/>
                      </a:ext>
                    </a:extLst>
                  </p:cNvPr>
                  <p:cNvSpPr/>
                  <p:nvPr/>
                </p:nvSpPr>
                <p:spPr>
                  <a:xfrm>
                    <a:off x="6168200" y="3473766"/>
                    <a:ext cx="106009" cy="116015"/>
                  </a:xfrm>
                  <a:custGeom>
                    <a:avLst/>
                    <a:gdLst>
                      <a:gd name="connsiteX0" fmla="*/ 73150 w 106009"/>
                      <a:gd name="connsiteY0" fmla="*/ 75915 h 116015"/>
                      <a:gd name="connsiteX1" fmla="*/ 3999 w 106009"/>
                      <a:gd name="connsiteY1" fmla="*/ 113158 h 116015"/>
                      <a:gd name="connsiteX2" fmla="*/ 32859 w 106009"/>
                      <a:gd name="connsiteY2" fmla="*/ 40101 h 116015"/>
                      <a:gd name="connsiteX3" fmla="*/ 102011 w 106009"/>
                      <a:gd name="connsiteY3" fmla="*/ 2858 h 116015"/>
                      <a:gd name="connsiteX4" fmla="*/ 73150 w 106009"/>
                      <a:gd name="connsiteY4" fmla="*/ 75915 h 116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09" h="116015">
                        <a:moveTo>
                          <a:pt x="73150" y="75915"/>
                        </a:moveTo>
                        <a:cubicBezTo>
                          <a:pt x="46099" y="106395"/>
                          <a:pt x="15143" y="123064"/>
                          <a:pt x="3999" y="113158"/>
                        </a:cubicBezTo>
                        <a:cubicBezTo>
                          <a:pt x="-7145" y="103252"/>
                          <a:pt x="5808" y="70581"/>
                          <a:pt x="32859" y="40101"/>
                        </a:cubicBezTo>
                        <a:cubicBezTo>
                          <a:pt x="59910" y="9621"/>
                          <a:pt x="90867" y="-7048"/>
                          <a:pt x="102011" y="2858"/>
                        </a:cubicBezTo>
                        <a:cubicBezTo>
                          <a:pt x="113155" y="12764"/>
                          <a:pt x="100201" y="45435"/>
                          <a:pt x="73150" y="7591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334" name="Graphic 1">
                  <a:extLst>
                    <a:ext uri="{FF2B5EF4-FFF2-40B4-BE49-F238E27FC236}">
                      <a16:creationId xmlns:a16="http://schemas.microsoft.com/office/drawing/2014/main" id="{204C2015-4827-4F99-9E06-D6240530D9AE}"/>
                    </a:ext>
                  </a:extLst>
                </p:cNvPr>
                <p:cNvGrpSpPr/>
                <p:nvPr/>
              </p:nvGrpSpPr>
              <p:grpSpPr>
                <a:xfrm>
                  <a:off x="6047111" y="3598485"/>
                  <a:ext cx="123187" cy="119861"/>
                  <a:chOff x="6047111" y="3598485"/>
                  <a:chExt cx="123187" cy="119861"/>
                </a:xfrm>
                <a:grpFill/>
              </p:grpSpPr>
              <p:sp>
                <p:nvSpPr>
                  <p:cNvPr id="335" name="Freeform: Shape 92">
                    <a:extLst>
                      <a:ext uri="{FF2B5EF4-FFF2-40B4-BE49-F238E27FC236}">
                        <a16:creationId xmlns:a16="http://schemas.microsoft.com/office/drawing/2014/main" id="{F1895795-ADE3-48D0-A0F5-B56759E0D6FB}"/>
                      </a:ext>
                    </a:extLst>
                  </p:cNvPr>
                  <p:cNvSpPr/>
                  <p:nvPr/>
                </p:nvSpPr>
                <p:spPr>
                  <a:xfrm rot="-2902130">
                    <a:off x="6112547" y="3588709"/>
                    <a:ext cx="21620" cy="106388"/>
                  </a:xfrm>
                  <a:custGeom>
                    <a:avLst/>
                    <a:gdLst>
                      <a:gd name="connsiteX0" fmla="*/ 0 w 21620"/>
                      <a:gd name="connsiteY0" fmla="*/ 0 h 106388"/>
                      <a:gd name="connsiteX1" fmla="*/ 21621 w 21620"/>
                      <a:gd name="connsiteY1" fmla="*/ 0 h 106388"/>
                      <a:gd name="connsiteX2" fmla="*/ 21621 w 21620"/>
                      <a:gd name="connsiteY2" fmla="*/ 106389 h 106388"/>
                      <a:gd name="connsiteX3" fmla="*/ 0 w 21620"/>
                      <a:gd name="connsiteY3" fmla="*/ 106389 h 106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0" h="106388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89"/>
                        </a:lnTo>
                        <a:lnTo>
                          <a:pt x="0" y="10638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36" name="Freeform: Shape 93">
                    <a:extLst>
                      <a:ext uri="{FF2B5EF4-FFF2-40B4-BE49-F238E27FC236}">
                        <a16:creationId xmlns:a16="http://schemas.microsoft.com/office/drawing/2014/main" id="{CCDF4719-B86B-4186-A603-4A2E8B089BD4}"/>
                      </a:ext>
                    </a:extLst>
                  </p:cNvPr>
                  <p:cNvSpPr/>
                  <p:nvPr/>
                </p:nvSpPr>
                <p:spPr>
                  <a:xfrm rot="-2901873">
                    <a:off x="6083242" y="3621724"/>
                    <a:ext cx="21622" cy="106396"/>
                  </a:xfrm>
                  <a:custGeom>
                    <a:avLst/>
                    <a:gdLst>
                      <a:gd name="connsiteX0" fmla="*/ 0 w 21622"/>
                      <a:gd name="connsiteY0" fmla="*/ 0 h 106396"/>
                      <a:gd name="connsiteX1" fmla="*/ 21622 w 21622"/>
                      <a:gd name="connsiteY1" fmla="*/ 0 h 106396"/>
                      <a:gd name="connsiteX2" fmla="*/ 21622 w 21622"/>
                      <a:gd name="connsiteY2" fmla="*/ 106396 h 106396"/>
                      <a:gd name="connsiteX3" fmla="*/ 0 w 21622"/>
                      <a:gd name="connsiteY3" fmla="*/ 106396 h 10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2" h="106396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106396"/>
                        </a:lnTo>
                        <a:lnTo>
                          <a:pt x="0" y="106396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  <p:grpSp>
          <p:nvGrpSpPr>
            <p:cNvPr id="315" name="Graphic 1">
              <a:extLst>
                <a:ext uri="{FF2B5EF4-FFF2-40B4-BE49-F238E27FC236}">
                  <a16:creationId xmlns:a16="http://schemas.microsoft.com/office/drawing/2014/main" id="{A6C406BC-5451-4AA5-8A2C-158119A27B6A}"/>
                </a:ext>
              </a:extLst>
            </p:cNvPr>
            <p:cNvGrpSpPr/>
            <p:nvPr/>
          </p:nvGrpSpPr>
          <p:grpSpPr>
            <a:xfrm>
              <a:off x="5748327" y="3124191"/>
              <a:ext cx="551476" cy="220228"/>
              <a:chOff x="5748327" y="3124191"/>
              <a:chExt cx="551476" cy="220228"/>
            </a:xfrm>
            <a:grpFill/>
          </p:grpSpPr>
          <p:sp>
            <p:nvSpPr>
              <p:cNvPr id="316" name="Freeform: Shape 73">
                <a:extLst>
                  <a:ext uri="{FF2B5EF4-FFF2-40B4-BE49-F238E27FC236}">
                    <a16:creationId xmlns:a16="http://schemas.microsoft.com/office/drawing/2014/main" id="{9F51C107-5DDC-4CAB-BDBD-4E2B02938F94}"/>
                  </a:ext>
                </a:extLst>
              </p:cNvPr>
              <p:cNvSpPr/>
              <p:nvPr/>
            </p:nvSpPr>
            <p:spPr>
              <a:xfrm>
                <a:off x="5748327" y="3124191"/>
                <a:ext cx="464823" cy="220228"/>
              </a:xfrm>
              <a:custGeom>
                <a:avLst/>
                <a:gdLst>
                  <a:gd name="connsiteX0" fmla="*/ 449113 w 464823"/>
                  <a:gd name="connsiteY0" fmla="*/ 103069 h 220228"/>
                  <a:gd name="connsiteX1" fmla="*/ 45063 w 464823"/>
                  <a:gd name="connsiteY1" fmla="*/ 219370 h 220228"/>
                  <a:gd name="connsiteX2" fmla="*/ 18297 w 464823"/>
                  <a:gd name="connsiteY2" fmla="*/ 204511 h 220228"/>
                  <a:gd name="connsiteX3" fmla="*/ 867 w 464823"/>
                  <a:gd name="connsiteY3" fmla="*/ 143932 h 220228"/>
                  <a:gd name="connsiteX4" fmla="*/ 15630 w 464823"/>
                  <a:gd name="connsiteY4" fmla="*/ 117071 h 220228"/>
                  <a:gd name="connsiteX5" fmla="*/ 419681 w 464823"/>
                  <a:gd name="connsiteY5" fmla="*/ 866 h 220228"/>
                  <a:gd name="connsiteX6" fmla="*/ 446541 w 464823"/>
                  <a:gd name="connsiteY6" fmla="*/ 15725 h 220228"/>
                  <a:gd name="connsiteX7" fmla="*/ 463972 w 464823"/>
                  <a:gd name="connsiteY7" fmla="*/ 76304 h 220228"/>
                  <a:gd name="connsiteX8" fmla="*/ 449113 w 464823"/>
                  <a:gd name="connsiteY8" fmla="*/ 103069 h 22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823" h="220228">
                    <a:moveTo>
                      <a:pt x="449113" y="103069"/>
                    </a:moveTo>
                    <a:lnTo>
                      <a:pt x="45063" y="219370"/>
                    </a:lnTo>
                    <a:cubicBezTo>
                      <a:pt x="33633" y="222703"/>
                      <a:pt x="21631" y="216036"/>
                      <a:pt x="18297" y="204511"/>
                    </a:cubicBezTo>
                    <a:lnTo>
                      <a:pt x="867" y="143932"/>
                    </a:lnTo>
                    <a:cubicBezTo>
                      <a:pt x="-2467" y="132311"/>
                      <a:pt x="4105" y="120405"/>
                      <a:pt x="15630" y="117071"/>
                    </a:cubicBezTo>
                    <a:lnTo>
                      <a:pt x="419681" y="866"/>
                    </a:lnTo>
                    <a:cubicBezTo>
                      <a:pt x="431111" y="-2468"/>
                      <a:pt x="443208" y="4105"/>
                      <a:pt x="446541" y="15725"/>
                    </a:cubicBezTo>
                    <a:lnTo>
                      <a:pt x="463972" y="76304"/>
                    </a:lnTo>
                    <a:cubicBezTo>
                      <a:pt x="467306" y="87829"/>
                      <a:pt x="460543" y="99831"/>
                      <a:pt x="449113" y="10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7" name="Freeform: Shape 74">
                <a:extLst>
                  <a:ext uri="{FF2B5EF4-FFF2-40B4-BE49-F238E27FC236}">
                    <a16:creationId xmlns:a16="http://schemas.microsoft.com/office/drawing/2014/main" id="{1A2F7E4B-E870-4015-BE77-006818145548}"/>
                  </a:ext>
                </a:extLst>
              </p:cNvPr>
              <p:cNvSpPr/>
              <p:nvPr/>
            </p:nvSpPr>
            <p:spPr>
              <a:xfrm>
                <a:off x="5748369" y="3124232"/>
                <a:ext cx="455167" cy="174180"/>
              </a:xfrm>
              <a:custGeom>
                <a:avLst/>
                <a:gdLst>
                  <a:gd name="connsiteX0" fmla="*/ 446405 w 455167"/>
                  <a:gd name="connsiteY0" fmla="*/ 15684 h 174180"/>
                  <a:gd name="connsiteX1" fmla="*/ 419544 w 455167"/>
                  <a:gd name="connsiteY1" fmla="*/ 825 h 174180"/>
                  <a:gd name="connsiteX2" fmla="*/ 15684 w 455167"/>
                  <a:gd name="connsiteY2" fmla="*/ 117030 h 174180"/>
                  <a:gd name="connsiteX3" fmla="*/ 825 w 455167"/>
                  <a:gd name="connsiteY3" fmla="*/ 143891 h 174180"/>
                  <a:gd name="connsiteX4" fmla="*/ 9588 w 455167"/>
                  <a:gd name="connsiteY4" fmla="*/ 174180 h 174180"/>
                  <a:gd name="connsiteX5" fmla="*/ 455168 w 455167"/>
                  <a:gd name="connsiteY5" fmla="*/ 45974 h 174180"/>
                  <a:gd name="connsiteX6" fmla="*/ 446405 w 455167"/>
                  <a:gd name="connsiteY6" fmla="*/ 15684 h 174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5167" h="174180">
                    <a:moveTo>
                      <a:pt x="446405" y="15684"/>
                    </a:moveTo>
                    <a:cubicBezTo>
                      <a:pt x="443071" y="4159"/>
                      <a:pt x="431069" y="-2413"/>
                      <a:pt x="419544" y="825"/>
                    </a:cubicBezTo>
                    <a:lnTo>
                      <a:pt x="15684" y="117030"/>
                    </a:lnTo>
                    <a:cubicBezTo>
                      <a:pt x="4159" y="120364"/>
                      <a:pt x="-2413" y="132365"/>
                      <a:pt x="825" y="143891"/>
                    </a:cubicBezTo>
                    <a:lnTo>
                      <a:pt x="9588" y="174180"/>
                    </a:lnTo>
                    <a:lnTo>
                      <a:pt x="455168" y="45974"/>
                    </a:lnTo>
                    <a:lnTo>
                      <a:pt x="446405" y="156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318" name="Graphic 1">
                <a:extLst>
                  <a:ext uri="{FF2B5EF4-FFF2-40B4-BE49-F238E27FC236}">
                    <a16:creationId xmlns:a16="http://schemas.microsoft.com/office/drawing/2014/main" id="{5302B81B-03DF-4967-936D-7A261577CA0E}"/>
                  </a:ext>
                </a:extLst>
              </p:cNvPr>
              <p:cNvGrpSpPr/>
              <p:nvPr/>
            </p:nvGrpSpPr>
            <p:grpSpPr>
              <a:xfrm>
                <a:off x="6192106" y="3124420"/>
                <a:ext cx="107697" cy="79789"/>
                <a:chOff x="6192106" y="3124420"/>
                <a:chExt cx="107697" cy="79789"/>
              </a:xfrm>
              <a:grpFill/>
            </p:grpSpPr>
            <p:sp>
              <p:nvSpPr>
                <p:cNvPr id="327" name="Freeform: Shape 84">
                  <a:extLst>
                    <a:ext uri="{FF2B5EF4-FFF2-40B4-BE49-F238E27FC236}">
                      <a16:creationId xmlns:a16="http://schemas.microsoft.com/office/drawing/2014/main" id="{70AB6C10-1563-4529-840E-76C88729B2F8}"/>
                    </a:ext>
                  </a:extLst>
                </p:cNvPr>
                <p:cNvSpPr/>
                <p:nvPr/>
              </p:nvSpPr>
              <p:spPr>
                <a:xfrm>
                  <a:off x="6192106" y="3124420"/>
                  <a:ext cx="107647" cy="79789"/>
                </a:xfrm>
                <a:custGeom>
                  <a:avLst/>
                  <a:gdLst>
                    <a:gd name="connsiteX0" fmla="*/ 106775 w 107647"/>
                    <a:gd name="connsiteY0" fmla="*/ 18353 h 79789"/>
                    <a:gd name="connsiteX1" fmla="*/ 106775 w 107647"/>
                    <a:gd name="connsiteY1" fmla="*/ 18353 h 79789"/>
                    <a:gd name="connsiteX2" fmla="*/ 86963 w 107647"/>
                    <a:gd name="connsiteY2" fmla="*/ 1970 h 79789"/>
                    <a:gd name="connsiteX3" fmla="*/ 70199 w 107647"/>
                    <a:gd name="connsiteY3" fmla="*/ 446 h 79789"/>
                    <a:gd name="connsiteX4" fmla="*/ 27718 w 107647"/>
                    <a:gd name="connsiteY4" fmla="*/ 4542 h 79789"/>
                    <a:gd name="connsiteX5" fmla="*/ 0 w 107647"/>
                    <a:gd name="connsiteY5" fmla="*/ 12543 h 79789"/>
                    <a:gd name="connsiteX6" fmla="*/ 9716 w 107647"/>
                    <a:gd name="connsiteY6" fmla="*/ 46166 h 79789"/>
                    <a:gd name="connsiteX7" fmla="*/ 19431 w 107647"/>
                    <a:gd name="connsiteY7" fmla="*/ 79789 h 79789"/>
                    <a:gd name="connsiteX8" fmla="*/ 47149 w 107647"/>
                    <a:gd name="connsiteY8" fmla="*/ 71788 h 79789"/>
                    <a:gd name="connsiteX9" fmla="*/ 85249 w 107647"/>
                    <a:gd name="connsiteY9" fmla="*/ 52738 h 79789"/>
                    <a:gd name="connsiteX10" fmla="*/ 98679 w 107647"/>
                    <a:gd name="connsiteY10" fmla="*/ 42546 h 79789"/>
                    <a:gd name="connsiteX11" fmla="*/ 106775 w 107647"/>
                    <a:gd name="connsiteY11" fmla="*/ 18353 h 79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647" h="79789">
                      <a:moveTo>
                        <a:pt x="106775" y="18353"/>
                      </a:moveTo>
                      <a:lnTo>
                        <a:pt x="106775" y="18353"/>
                      </a:lnTo>
                      <a:cubicBezTo>
                        <a:pt x="104203" y="9304"/>
                        <a:pt x="96298" y="2827"/>
                        <a:pt x="86963" y="1970"/>
                      </a:cubicBezTo>
                      <a:lnTo>
                        <a:pt x="70199" y="446"/>
                      </a:lnTo>
                      <a:cubicBezTo>
                        <a:pt x="55912" y="-792"/>
                        <a:pt x="41529" y="541"/>
                        <a:pt x="27718" y="4542"/>
                      </a:cubicBezTo>
                      <a:lnTo>
                        <a:pt x="0" y="12543"/>
                      </a:lnTo>
                      <a:lnTo>
                        <a:pt x="9716" y="46166"/>
                      </a:lnTo>
                      <a:lnTo>
                        <a:pt x="19431" y="79789"/>
                      </a:lnTo>
                      <a:lnTo>
                        <a:pt x="47149" y="71788"/>
                      </a:lnTo>
                      <a:cubicBezTo>
                        <a:pt x="60960" y="67788"/>
                        <a:pt x="73819" y="61311"/>
                        <a:pt x="85249" y="52738"/>
                      </a:cubicBezTo>
                      <a:lnTo>
                        <a:pt x="98679" y="42546"/>
                      </a:lnTo>
                      <a:cubicBezTo>
                        <a:pt x="106108" y="37022"/>
                        <a:pt x="109347" y="27402"/>
                        <a:pt x="106775" y="183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28" name="Freeform: Shape 85">
                  <a:extLst>
                    <a:ext uri="{FF2B5EF4-FFF2-40B4-BE49-F238E27FC236}">
                      <a16:creationId xmlns:a16="http://schemas.microsoft.com/office/drawing/2014/main" id="{25446253-271F-4E48-A6FD-DADA2A9C6EDC}"/>
                    </a:ext>
                  </a:extLst>
                </p:cNvPr>
                <p:cNvSpPr/>
                <p:nvPr/>
              </p:nvSpPr>
              <p:spPr>
                <a:xfrm>
                  <a:off x="6192201" y="3124476"/>
                  <a:ext cx="107601" cy="46205"/>
                </a:xfrm>
                <a:custGeom>
                  <a:avLst/>
                  <a:gdLst>
                    <a:gd name="connsiteX0" fmla="*/ 103442 w 107601"/>
                    <a:gd name="connsiteY0" fmla="*/ 37443 h 46205"/>
                    <a:gd name="connsiteX1" fmla="*/ 96584 w 107601"/>
                    <a:gd name="connsiteY1" fmla="*/ 35633 h 46205"/>
                    <a:gd name="connsiteX2" fmla="*/ 79724 w 107601"/>
                    <a:gd name="connsiteY2" fmla="*/ 34204 h 46205"/>
                    <a:gd name="connsiteX3" fmla="*/ 37243 w 107601"/>
                    <a:gd name="connsiteY3" fmla="*/ 38300 h 46205"/>
                    <a:gd name="connsiteX4" fmla="*/ 9620 w 107601"/>
                    <a:gd name="connsiteY4" fmla="*/ 46206 h 46205"/>
                    <a:gd name="connsiteX5" fmla="*/ 0 w 107601"/>
                    <a:gd name="connsiteY5" fmla="*/ 12487 h 46205"/>
                    <a:gd name="connsiteX6" fmla="*/ 27623 w 107601"/>
                    <a:gd name="connsiteY6" fmla="*/ 4581 h 46205"/>
                    <a:gd name="connsiteX7" fmla="*/ 70104 w 107601"/>
                    <a:gd name="connsiteY7" fmla="*/ 486 h 46205"/>
                    <a:gd name="connsiteX8" fmla="*/ 86963 w 107601"/>
                    <a:gd name="connsiteY8" fmla="*/ 2010 h 46205"/>
                    <a:gd name="connsiteX9" fmla="*/ 106680 w 107601"/>
                    <a:gd name="connsiteY9" fmla="*/ 18202 h 46205"/>
                    <a:gd name="connsiteX10" fmla="*/ 106680 w 107601"/>
                    <a:gd name="connsiteY10" fmla="*/ 18297 h 46205"/>
                    <a:gd name="connsiteX11" fmla="*/ 103442 w 107601"/>
                    <a:gd name="connsiteY11" fmla="*/ 37443 h 4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601" h="46205">
                      <a:moveTo>
                        <a:pt x="103442" y="37443"/>
                      </a:moveTo>
                      <a:cubicBezTo>
                        <a:pt x="101346" y="36395"/>
                        <a:pt x="99060" y="35919"/>
                        <a:pt x="96584" y="35633"/>
                      </a:cubicBezTo>
                      <a:lnTo>
                        <a:pt x="79724" y="34204"/>
                      </a:lnTo>
                      <a:cubicBezTo>
                        <a:pt x="65437" y="32966"/>
                        <a:pt x="51054" y="34395"/>
                        <a:pt x="37243" y="38300"/>
                      </a:cubicBezTo>
                      <a:lnTo>
                        <a:pt x="9620" y="46206"/>
                      </a:lnTo>
                      <a:lnTo>
                        <a:pt x="0" y="12487"/>
                      </a:lnTo>
                      <a:lnTo>
                        <a:pt x="27623" y="4581"/>
                      </a:lnTo>
                      <a:cubicBezTo>
                        <a:pt x="41434" y="581"/>
                        <a:pt x="55817" y="-848"/>
                        <a:pt x="70104" y="486"/>
                      </a:cubicBezTo>
                      <a:lnTo>
                        <a:pt x="86963" y="2010"/>
                      </a:lnTo>
                      <a:cubicBezTo>
                        <a:pt x="96203" y="2772"/>
                        <a:pt x="104108" y="9249"/>
                        <a:pt x="106680" y="18202"/>
                      </a:cubicBezTo>
                      <a:lnTo>
                        <a:pt x="106680" y="18297"/>
                      </a:lnTo>
                      <a:cubicBezTo>
                        <a:pt x="108680" y="24965"/>
                        <a:pt x="107347" y="32013"/>
                        <a:pt x="103442" y="3744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19" name="Graphic 1">
                <a:extLst>
                  <a:ext uri="{FF2B5EF4-FFF2-40B4-BE49-F238E27FC236}">
                    <a16:creationId xmlns:a16="http://schemas.microsoft.com/office/drawing/2014/main" id="{4F44FBD1-6586-473D-8B14-A32DC0EE1368}"/>
                  </a:ext>
                </a:extLst>
              </p:cNvPr>
              <p:cNvGrpSpPr/>
              <p:nvPr/>
            </p:nvGrpSpPr>
            <p:grpSpPr>
              <a:xfrm>
                <a:off x="5777185" y="3127960"/>
                <a:ext cx="410155" cy="211733"/>
                <a:chOff x="5777185" y="3127960"/>
                <a:chExt cx="410155" cy="211733"/>
              </a:xfrm>
              <a:grpFill/>
            </p:grpSpPr>
            <p:grpSp>
              <p:nvGrpSpPr>
                <p:cNvPr id="320" name="Graphic 1">
                  <a:extLst>
                    <a:ext uri="{FF2B5EF4-FFF2-40B4-BE49-F238E27FC236}">
                      <a16:creationId xmlns:a16="http://schemas.microsoft.com/office/drawing/2014/main" id="{2D8C110C-041E-4C37-A1B7-F07BFBA85D7F}"/>
                    </a:ext>
                  </a:extLst>
                </p:cNvPr>
                <p:cNvGrpSpPr/>
                <p:nvPr/>
              </p:nvGrpSpPr>
              <p:grpSpPr>
                <a:xfrm>
                  <a:off x="5915012" y="3127960"/>
                  <a:ext cx="272327" cy="137711"/>
                  <a:chOff x="5915012" y="3127960"/>
                  <a:chExt cx="272327" cy="137711"/>
                </a:xfrm>
                <a:grpFill/>
              </p:grpSpPr>
              <p:sp>
                <p:nvSpPr>
                  <p:cNvPr id="324" name="Freeform: Shape 81">
                    <a:extLst>
                      <a:ext uri="{FF2B5EF4-FFF2-40B4-BE49-F238E27FC236}">
                        <a16:creationId xmlns:a16="http://schemas.microsoft.com/office/drawing/2014/main" id="{59670BD9-7075-46CE-8FDD-FCC9F8228D8A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6151431" y="3128875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25" name="Freeform: Shape 82">
                    <a:extLst>
                      <a:ext uri="{FF2B5EF4-FFF2-40B4-BE49-F238E27FC236}">
                        <a16:creationId xmlns:a16="http://schemas.microsoft.com/office/drawing/2014/main" id="{7B062E24-E0EE-450C-B975-5081FDE2997A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6109042" y="3141064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26" name="Freeform: Shape 83">
                    <a:extLst>
                      <a:ext uri="{FF2B5EF4-FFF2-40B4-BE49-F238E27FC236}">
                        <a16:creationId xmlns:a16="http://schemas.microsoft.com/office/drawing/2014/main" id="{83299580-2AA8-4259-9101-48FD5C8D0DC4}"/>
                      </a:ext>
                    </a:extLst>
                  </p:cNvPr>
                  <p:cNvSpPr/>
                  <p:nvPr/>
                </p:nvSpPr>
                <p:spPr>
                  <a:xfrm>
                    <a:off x="5915012" y="3199737"/>
                    <a:ext cx="142517" cy="65934"/>
                  </a:xfrm>
                  <a:custGeom>
                    <a:avLst/>
                    <a:gdLst>
                      <a:gd name="connsiteX0" fmla="*/ 78688 w 142517"/>
                      <a:gd name="connsiteY0" fmla="*/ 58861 h 65934"/>
                      <a:gd name="connsiteX1" fmla="*/ 393 w 142517"/>
                      <a:gd name="connsiteY1" fmla="*/ 53336 h 65934"/>
                      <a:gd name="connsiteX2" fmla="*/ 63829 w 142517"/>
                      <a:gd name="connsiteY2" fmla="*/ 7045 h 65934"/>
                      <a:gd name="connsiteX3" fmla="*/ 142125 w 142517"/>
                      <a:gd name="connsiteY3" fmla="*/ 12569 h 65934"/>
                      <a:gd name="connsiteX4" fmla="*/ 78688 w 142517"/>
                      <a:gd name="connsiteY4" fmla="*/ 58861 h 6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517" h="65934">
                        <a:moveTo>
                          <a:pt x="78688" y="58861"/>
                        </a:moveTo>
                        <a:cubicBezTo>
                          <a:pt x="39541" y="70100"/>
                          <a:pt x="4489" y="67719"/>
                          <a:pt x="393" y="53336"/>
                        </a:cubicBezTo>
                        <a:cubicBezTo>
                          <a:pt x="-3703" y="39049"/>
                          <a:pt x="24682" y="18284"/>
                          <a:pt x="63829" y="7045"/>
                        </a:cubicBezTo>
                        <a:cubicBezTo>
                          <a:pt x="102977" y="-4195"/>
                          <a:pt x="138029" y="-1718"/>
                          <a:pt x="142125" y="12569"/>
                        </a:cubicBezTo>
                        <a:cubicBezTo>
                          <a:pt x="146221" y="26857"/>
                          <a:pt x="117836" y="47621"/>
                          <a:pt x="78688" y="58861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321" name="Graphic 1">
                  <a:extLst>
                    <a:ext uri="{FF2B5EF4-FFF2-40B4-BE49-F238E27FC236}">
                      <a16:creationId xmlns:a16="http://schemas.microsoft.com/office/drawing/2014/main" id="{B96539CE-D316-4295-A251-62096DD6AB81}"/>
                    </a:ext>
                  </a:extLst>
                </p:cNvPr>
                <p:cNvGrpSpPr/>
                <p:nvPr/>
              </p:nvGrpSpPr>
              <p:grpSpPr>
                <a:xfrm>
                  <a:off x="5777185" y="3219280"/>
                  <a:ext cx="92584" cy="120413"/>
                  <a:chOff x="5777185" y="3219280"/>
                  <a:chExt cx="92584" cy="120413"/>
                </a:xfrm>
                <a:grpFill/>
              </p:grpSpPr>
              <p:sp>
                <p:nvSpPr>
                  <p:cNvPr id="322" name="Freeform: Shape 79">
                    <a:extLst>
                      <a:ext uri="{FF2B5EF4-FFF2-40B4-BE49-F238E27FC236}">
                        <a16:creationId xmlns:a16="http://schemas.microsoft.com/office/drawing/2014/main" id="{EA7C11F7-0990-48D7-A76F-3775E6245942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5833860" y="3220195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23" name="Freeform: Shape 80">
                    <a:extLst>
                      <a:ext uri="{FF2B5EF4-FFF2-40B4-BE49-F238E27FC236}">
                        <a16:creationId xmlns:a16="http://schemas.microsoft.com/office/drawing/2014/main" id="{8B5B8C3D-2961-4B30-962D-4E38D06D2B00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5791472" y="3232385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</p:grpSp>
      <p:grpSp>
        <p:nvGrpSpPr>
          <p:cNvPr id="581" name="Graphic 44260">
            <a:extLst>
              <a:ext uri="{FF2B5EF4-FFF2-40B4-BE49-F238E27FC236}">
                <a16:creationId xmlns:a16="http://schemas.microsoft.com/office/drawing/2014/main" id="{95DBC3B3-B454-42DA-A1F8-4242A2B28FD2}"/>
              </a:ext>
            </a:extLst>
          </p:cNvPr>
          <p:cNvGrpSpPr/>
          <p:nvPr/>
        </p:nvGrpSpPr>
        <p:grpSpPr>
          <a:xfrm>
            <a:off x="9237642" y="6017741"/>
            <a:ext cx="969040" cy="960328"/>
            <a:chOff x="5972175" y="3276600"/>
            <a:chExt cx="245554" cy="304990"/>
          </a:xfrm>
        </p:grpSpPr>
        <p:sp>
          <p:nvSpPr>
            <p:cNvPr id="582" name="Freeform: Shape 11">
              <a:extLst>
                <a:ext uri="{FF2B5EF4-FFF2-40B4-BE49-F238E27FC236}">
                  <a16:creationId xmlns:a16="http://schemas.microsoft.com/office/drawing/2014/main" id="{8675C8A9-AFCC-4845-9FF4-C0C4E29E1B9C}"/>
                </a:ext>
              </a:extLst>
            </p:cNvPr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>
                <a:gd name="connsiteX0" fmla="*/ 0 w 226504"/>
                <a:gd name="connsiteY0" fmla="*/ 163830 h 271938"/>
                <a:gd name="connsiteX1" fmla="*/ 21241 w 226504"/>
                <a:gd name="connsiteY1" fmla="*/ 122015 h 271938"/>
                <a:gd name="connsiteX2" fmla="*/ 42101 w 226504"/>
                <a:gd name="connsiteY2" fmla="*/ 129159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830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3" name="Freeform: Shape 12">
              <a:extLst>
                <a:ext uri="{FF2B5EF4-FFF2-40B4-BE49-F238E27FC236}">
                  <a16:creationId xmlns:a16="http://schemas.microsoft.com/office/drawing/2014/main" id="{98AED41A-6947-4563-A969-2D227CB9DAD6}"/>
                </a:ext>
              </a:extLst>
            </p:cNvPr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>
                <a:gd name="connsiteX0" fmla="*/ 0 w 226504"/>
                <a:gd name="connsiteY0" fmla="*/ 163925 h 271938"/>
                <a:gd name="connsiteX1" fmla="*/ 21241 w 226504"/>
                <a:gd name="connsiteY1" fmla="*/ 122111 h 271938"/>
                <a:gd name="connsiteX2" fmla="*/ 42101 w 226504"/>
                <a:gd name="connsiteY2" fmla="*/ 129254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925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84" name="Graphic 44264">
            <a:extLst>
              <a:ext uri="{FF2B5EF4-FFF2-40B4-BE49-F238E27FC236}">
                <a16:creationId xmlns:a16="http://schemas.microsoft.com/office/drawing/2014/main" id="{5C25F421-5298-425A-8446-012AAC86B806}"/>
              </a:ext>
            </a:extLst>
          </p:cNvPr>
          <p:cNvGrpSpPr/>
          <p:nvPr/>
        </p:nvGrpSpPr>
        <p:grpSpPr>
          <a:xfrm rot="2449016">
            <a:off x="10233092" y="5100657"/>
            <a:ext cx="935517" cy="848000"/>
            <a:chOff x="5948362" y="3286088"/>
            <a:chExt cx="293127" cy="288168"/>
          </a:xfrm>
        </p:grpSpPr>
        <p:sp>
          <p:nvSpPr>
            <p:cNvPr id="585" name="Freeform: Shape 21">
              <a:extLst>
                <a:ext uri="{FF2B5EF4-FFF2-40B4-BE49-F238E27FC236}">
                  <a16:creationId xmlns:a16="http://schemas.microsoft.com/office/drawing/2014/main" id="{718D76B9-D4F3-4F47-AAEA-535FF4CD7D0F}"/>
                </a:ext>
              </a:extLst>
            </p:cNvPr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>
                <a:gd name="connsiteX0" fmla="*/ 142589 w 274077"/>
                <a:gd name="connsiteY0" fmla="*/ 224256 h 255117"/>
                <a:gd name="connsiteX1" fmla="*/ 155353 w 274077"/>
                <a:gd name="connsiteY1" fmla="*/ 204635 h 255117"/>
                <a:gd name="connsiteX2" fmla="*/ 57722 w 274077"/>
                <a:gd name="connsiteY2" fmla="*/ 129959 h 255117"/>
                <a:gd name="connsiteX3" fmla="*/ 41148 w 274077"/>
                <a:gd name="connsiteY3" fmla="*/ 152723 h 255117"/>
                <a:gd name="connsiteX4" fmla="*/ 0 w 274077"/>
                <a:gd name="connsiteY4" fmla="*/ 124434 h 255117"/>
                <a:gd name="connsiteX5" fmla="*/ 51435 w 274077"/>
                <a:gd name="connsiteY5" fmla="*/ 46520 h 255117"/>
                <a:gd name="connsiteX6" fmla="*/ 151829 w 274077"/>
                <a:gd name="connsiteY6" fmla="*/ 10515 h 255117"/>
                <a:gd name="connsiteX7" fmla="*/ 174403 w 274077"/>
                <a:gd name="connsiteY7" fmla="*/ 71570 h 255117"/>
                <a:gd name="connsiteX8" fmla="*/ 247650 w 274077"/>
                <a:gd name="connsiteY8" fmla="*/ 67094 h 255117"/>
                <a:gd name="connsiteX9" fmla="*/ 243078 w 274077"/>
                <a:gd name="connsiteY9" fmla="*/ 180822 h 255117"/>
                <a:gd name="connsiteX10" fmla="*/ 184214 w 274077"/>
                <a:gd name="connsiteY10" fmla="*/ 255117 h 255117"/>
                <a:gd name="connsiteX11" fmla="*/ 142589 w 274077"/>
                <a:gd name="connsiteY11" fmla="*/ 224256 h 255117"/>
                <a:gd name="connsiteX12" fmla="*/ 126397 w 274077"/>
                <a:gd name="connsiteY12" fmla="*/ 66427 h 255117"/>
                <a:gd name="connsiteX13" fmla="*/ 89821 w 274077"/>
                <a:gd name="connsiteY13" fmla="*/ 83762 h 255117"/>
                <a:gd name="connsiteX14" fmla="*/ 122682 w 274077"/>
                <a:gd name="connsiteY14" fmla="*/ 107956 h 255117"/>
                <a:gd name="connsiteX15" fmla="*/ 126397 w 274077"/>
                <a:gd name="connsiteY15" fmla="*/ 66427 h 255117"/>
                <a:gd name="connsiteX16" fmla="*/ 202311 w 274077"/>
                <a:gd name="connsiteY16" fmla="*/ 112433 h 255117"/>
                <a:gd name="connsiteX17" fmla="*/ 163640 w 274077"/>
                <a:gd name="connsiteY17" fmla="*/ 135483 h 255117"/>
                <a:gd name="connsiteX18" fmla="*/ 193834 w 274077"/>
                <a:gd name="connsiteY18" fmla="*/ 157391 h 255117"/>
                <a:gd name="connsiteX19" fmla="*/ 202311 w 274077"/>
                <a:gd name="connsiteY19" fmla="*/ 112433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077" h="255117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6" name="Freeform: Shape 22">
              <a:extLst>
                <a:ext uri="{FF2B5EF4-FFF2-40B4-BE49-F238E27FC236}">
                  <a16:creationId xmlns:a16="http://schemas.microsoft.com/office/drawing/2014/main" id="{9DE0FFA5-24C2-4964-938F-0AA7E9F41EAE}"/>
                </a:ext>
              </a:extLst>
            </p:cNvPr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>
                <a:gd name="connsiteX0" fmla="*/ 142589 w 273982"/>
                <a:gd name="connsiteY0" fmla="*/ 224351 h 255212"/>
                <a:gd name="connsiteX1" fmla="*/ 155353 w 273982"/>
                <a:gd name="connsiteY1" fmla="*/ 204730 h 255212"/>
                <a:gd name="connsiteX2" fmla="*/ 57722 w 273982"/>
                <a:gd name="connsiteY2" fmla="*/ 130054 h 255212"/>
                <a:gd name="connsiteX3" fmla="*/ 41148 w 273982"/>
                <a:gd name="connsiteY3" fmla="*/ 152819 h 255212"/>
                <a:gd name="connsiteX4" fmla="*/ 0 w 273982"/>
                <a:gd name="connsiteY4" fmla="*/ 124434 h 255212"/>
                <a:gd name="connsiteX5" fmla="*/ 51435 w 273982"/>
                <a:gd name="connsiteY5" fmla="*/ 46520 h 255212"/>
                <a:gd name="connsiteX6" fmla="*/ 151829 w 273982"/>
                <a:gd name="connsiteY6" fmla="*/ 10515 h 255212"/>
                <a:gd name="connsiteX7" fmla="*/ 174403 w 273982"/>
                <a:gd name="connsiteY7" fmla="*/ 71570 h 255212"/>
                <a:gd name="connsiteX8" fmla="*/ 247555 w 273982"/>
                <a:gd name="connsiteY8" fmla="*/ 67189 h 255212"/>
                <a:gd name="connsiteX9" fmla="*/ 242983 w 273982"/>
                <a:gd name="connsiteY9" fmla="*/ 180917 h 255212"/>
                <a:gd name="connsiteX10" fmla="*/ 184118 w 273982"/>
                <a:gd name="connsiteY10" fmla="*/ 255212 h 255212"/>
                <a:gd name="connsiteX11" fmla="*/ 142589 w 273982"/>
                <a:gd name="connsiteY11" fmla="*/ 224351 h 255212"/>
                <a:gd name="connsiteX12" fmla="*/ 126397 w 273982"/>
                <a:gd name="connsiteY12" fmla="*/ 66427 h 255212"/>
                <a:gd name="connsiteX13" fmla="*/ 89821 w 273982"/>
                <a:gd name="connsiteY13" fmla="*/ 83762 h 255212"/>
                <a:gd name="connsiteX14" fmla="*/ 122682 w 273982"/>
                <a:gd name="connsiteY14" fmla="*/ 107956 h 255212"/>
                <a:gd name="connsiteX15" fmla="*/ 126397 w 273982"/>
                <a:gd name="connsiteY15" fmla="*/ 66427 h 255212"/>
                <a:gd name="connsiteX16" fmla="*/ 202311 w 273982"/>
                <a:gd name="connsiteY16" fmla="*/ 112433 h 255212"/>
                <a:gd name="connsiteX17" fmla="*/ 163640 w 273982"/>
                <a:gd name="connsiteY17" fmla="*/ 135483 h 255212"/>
                <a:gd name="connsiteX18" fmla="*/ 193834 w 273982"/>
                <a:gd name="connsiteY18" fmla="*/ 157391 h 255212"/>
                <a:gd name="connsiteX19" fmla="*/ 202311 w 273982"/>
                <a:gd name="connsiteY19" fmla="*/ 112433 h 25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3982" h="255212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87" name="Graphic 44268">
            <a:extLst>
              <a:ext uri="{FF2B5EF4-FFF2-40B4-BE49-F238E27FC236}">
                <a16:creationId xmlns:a16="http://schemas.microsoft.com/office/drawing/2014/main" id="{5968CD3F-6252-4A78-9964-A239577DD517}"/>
              </a:ext>
            </a:extLst>
          </p:cNvPr>
          <p:cNvGrpSpPr/>
          <p:nvPr/>
        </p:nvGrpSpPr>
        <p:grpSpPr>
          <a:xfrm rot="21000767">
            <a:off x="11660569" y="5221244"/>
            <a:ext cx="821499" cy="1060982"/>
            <a:chOff x="5976918" y="3286115"/>
            <a:chExt cx="237163" cy="282320"/>
          </a:xfrm>
          <a:solidFill>
            <a:srgbClr val="DC755A"/>
          </a:solidFill>
        </p:grpSpPr>
        <p:sp>
          <p:nvSpPr>
            <p:cNvPr id="588" name="Freeform: Shape 24">
              <a:extLst>
                <a:ext uri="{FF2B5EF4-FFF2-40B4-BE49-F238E27FC236}">
                  <a16:creationId xmlns:a16="http://schemas.microsoft.com/office/drawing/2014/main" id="{FF1E6618-BDA2-4C06-A95C-E513E61D1B9D}"/>
                </a:ext>
              </a:extLst>
            </p:cNvPr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>
                <a:gd name="connsiteX0" fmla="*/ 127867 w 218136"/>
                <a:gd name="connsiteY0" fmla="*/ 13 h 249272"/>
                <a:gd name="connsiteX1" fmla="*/ 167205 w 218136"/>
                <a:gd name="connsiteY1" fmla="*/ 70498 h 249272"/>
                <a:gd name="connsiteX2" fmla="*/ 125391 w 218136"/>
                <a:gd name="connsiteY2" fmla="*/ 102407 h 249272"/>
                <a:gd name="connsiteX3" fmla="*/ 77766 w 218136"/>
                <a:gd name="connsiteY3" fmla="*/ 91549 h 249272"/>
                <a:gd name="connsiteX4" fmla="*/ 78051 w 218136"/>
                <a:gd name="connsiteY4" fmla="*/ 153652 h 249272"/>
                <a:gd name="connsiteX5" fmla="*/ 137868 w 218136"/>
                <a:gd name="connsiteY5" fmla="*/ 178321 h 249272"/>
                <a:gd name="connsiteX6" fmla="*/ 160919 w 218136"/>
                <a:gd name="connsiteY6" fmla="*/ 139364 h 249272"/>
                <a:gd name="connsiteX7" fmla="*/ 217878 w 218136"/>
                <a:gd name="connsiteY7" fmla="*/ 152604 h 249272"/>
                <a:gd name="connsiteX8" fmla="*/ 171301 w 218136"/>
                <a:gd name="connsiteY8" fmla="*/ 235376 h 249272"/>
                <a:gd name="connsiteX9" fmla="*/ 20711 w 218136"/>
                <a:gd name="connsiteY9" fmla="*/ 187084 h 249272"/>
                <a:gd name="connsiteX10" fmla="*/ 45571 w 218136"/>
                <a:gd name="connsiteY10" fmla="*/ 42685 h 249272"/>
                <a:gd name="connsiteX11" fmla="*/ 85481 w 218136"/>
                <a:gd name="connsiteY11" fmla="*/ 35161 h 249272"/>
                <a:gd name="connsiteX12" fmla="*/ 78909 w 218136"/>
                <a:gd name="connsiteY12" fmla="*/ 16873 h 249272"/>
                <a:gd name="connsiteX13" fmla="*/ 127867 w 218136"/>
                <a:gd name="connsiteY13" fmla="*/ 13 h 24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36" h="249272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9" name="Freeform: Shape 25">
              <a:extLst>
                <a:ext uri="{FF2B5EF4-FFF2-40B4-BE49-F238E27FC236}">
                  <a16:creationId xmlns:a16="http://schemas.microsoft.com/office/drawing/2014/main" id="{C56A2567-9390-4D0F-858F-8D8932060EB4}"/>
                </a:ext>
              </a:extLst>
            </p:cNvPr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>
                <a:gd name="connsiteX0" fmla="*/ 127844 w 218113"/>
                <a:gd name="connsiteY0" fmla="*/ 9 h 249268"/>
                <a:gd name="connsiteX1" fmla="*/ 167182 w 218113"/>
                <a:gd name="connsiteY1" fmla="*/ 70494 h 249268"/>
                <a:gd name="connsiteX2" fmla="*/ 125368 w 218113"/>
                <a:gd name="connsiteY2" fmla="*/ 102403 h 249268"/>
                <a:gd name="connsiteX3" fmla="*/ 77743 w 218113"/>
                <a:gd name="connsiteY3" fmla="*/ 91544 h 249268"/>
                <a:gd name="connsiteX4" fmla="*/ 78028 w 218113"/>
                <a:gd name="connsiteY4" fmla="*/ 153647 h 249268"/>
                <a:gd name="connsiteX5" fmla="*/ 137845 w 218113"/>
                <a:gd name="connsiteY5" fmla="*/ 178317 h 249268"/>
                <a:gd name="connsiteX6" fmla="*/ 160896 w 218113"/>
                <a:gd name="connsiteY6" fmla="*/ 139360 h 249268"/>
                <a:gd name="connsiteX7" fmla="*/ 217855 w 218113"/>
                <a:gd name="connsiteY7" fmla="*/ 152600 h 249268"/>
                <a:gd name="connsiteX8" fmla="*/ 171278 w 218113"/>
                <a:gd name="connsiteY8" fmla="*/ 235372 h 249268"/>
                <a:gd name="connsiteX9" fmla="*/ 20688 w 218113"/>
                <a:gd name="connsiteY9" fmla="*/ 187080 h 249268"/>
                <a:gd name="connsiteX10" fmla="*/ 45548 w 218113"/>
                <a:gd name="connsiteY10" fmla="*/ 42872 h 249268"/>
                <a:gd name="connsiteX11" fmla="*/ 85458 w 218113"/>
                <a:gd name="connsiteY11" fmla="*/ 35347 h 249268"/>
                <a:gd name="connsiteX12" fmla="*/ 78886 w 218113"/>
                <a:gd name="connsiteY12" fmla="*/ 17059 h 249268"/>
                <a:gd name="connsiteX13" fmla="*/ 127844 w 218113"/>
                <a:gd name="connsiteY13" fmla="*/ 9 h 2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13" h="249268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 rot="19077413">
            <a:off x="625058" y="-1349574"/>
            <a:ext cx="567542" cy="2930963"/>
            <a:chOff x="10722563" y="-3263338"/>
            <a:chExt cx="589235" cy="4535304"/>
          </a:xfrm>
        </p:grpSpPr>
        <p:grpSp>
          <p:nvGrpSpPr>
            <p:cNvPr id="342" name="Graphic 18676">
              <a:extLst>
                <a:ext uri="{FF2B5EF4-FFF2-40B4-BE49-F238E27FC236}">
                  <a16:creationId xmlns:a16="http://schemas.microsoft.com/office/drawing/2014/main" id="{9D98185F-6AAE-4E36-B064-C7E9B4CC05E5}"/>
                </a:ext>
              </a:extLst>
            </p:cNvPr>
            <p:cNvGrpSpPr/>
            <p:nvPr/>
          </p:nvGrpSpPr>
          <p:grpSpPr>
            <a:xfrm rot="1519580">
              <a:off x="10766527" y="-3209628"/>
              <a:ext cx="545271" cy="4481594"/>
              <a:chOff x="6731507" y="2028824"/>
              <a:chExt cx="178975" cy="2065305"/>
            </a:xfrm>
            <a:solidFill>
              <a:schemeClr val="bg2">
                <a:lumMod val="50000"/>
              </a:schemeClr>
            </a:solidFill>
          </p:grpSpPr>
          <p:grpSp>
            <p:nvGrpSpPr>
              <p:cNvPr id="343" name="Graphic 18676">
                <a:extLst>
                  <a:ext uri="{FF2B5EF4-FFF2-40B4-BE49-F238E27FC236}">
                    <a16:creationId xmlns:a16="http://schemas.microsoft.com/office/drawing/2014/main" id="{45CF74E2-B191-4F43-BE73-8224D32A4CD6}"/>
                  </a:ext>
                </a:extLst>
              </p:cNvPr>
              <p:cNvGrpSpPr/>
              <p:nvPr/>
            </p:nvGrpSpPr>
            <p:grpSpPr>
              <a:xfrm>
                <a:off x="6731507" y="3842384"/>
                <a:ext cx="171450" cy="251745"/>
                <a:chOff x="6731507" y="3842384"/>
                <a:chExt cx="171450" cy="251745"/>
              </a:xfrm>
              <a:grpFill/>
            </p:grpSpPr>
            <p:sp>
              <p:nvSpPr>
                <p:cNvPr id="347" name="Freeform: Shape 38">
                  <a:extLst>
                    <a:ext uri="{FF2B5EF4-FFF2-40B4-BE49-F238E27FC236}">
                      <a16:creationId xmlns:a16="http://schemas.microsoft.com/office/drawing/2014/main" id="{39D4130E-A279-4A95-9C9E-0CD1AA4984AE}"/>
                    </a:ext>
                  </a:extLst>
                </p:cNvPr>
                <p:cNvSpPr/>
                <p:nvPr/>
              </p:nvSpPr>
              <p:spPr>
                <a:xfrm>
                  <a:off x="6731507" y="3842384"/>
                  <a:ext cx="171450" cy="251745"/>
                </a:xfrm>
                <a:custGeom>
                  <a:avLst/>
                  <a:gdLst>
                    <a:gd name="connsiteX0" fmla="*/ 171450 w 171450"/>
                    <a:gd name="connsiteY0" fmla="*/ 667 h 251745"/>
                    <a:gd name="connsiteX1" fmla="*/ 84677 w 171450"/>
                    <a:gd name="connsiteY1" fmla="*/ 251746 h 251745"/>
                    <a:gd name="connsiteX2" fmla="*/ 0 w 171450"/>
                    <a:gd name="connsiteY2" fmla="*/ 0 h 251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450" h="251745">
                      <a:moveTo>
                        <a:pt x="171450" y="667"/>
                      </a:moveTo>
                      <a:lnTo>
                        <a:pt x="84677" y="2517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8" name="Freeform: Shape 39">
                  <a:extLst>
                    <a:ext uri="{FF2B5EF4-FFF2-40B4-BE49-F238E27FC236}">
                      <a16:creationId xmlns:a16="http://schemas.microsoft.com/office/drawing/2014/main" id="{E366B7B3-3CC9-4D5B-BF41-F1C0ED984DEA}"/>
                    </a:ext>
                  </a:extLst>
                </p:cNvPr>
                <p:cNvSpPr/>
                <p:nvPr/>
              </p:nvSpPr>
              <p:spPr>
                <a:xfrm>
                  <a:off x="6779132" y="3984021"/>
                  <a:ext cx="74961" cy="110108"/>
                </a:xfrm>
                <a:custGeom>
                  <a:avLst/>
                  <a:gdLst>
                    <a:gd name="connsiteX0" fmla="*/ 0 w 74961"/>
                    <a:gd name="connsiteY0" fmla="*/ 0 h 110108"/>
                    <a:gd name="connsiteX1" fmla="*/ 74962 w 74961"/>
                    <a:gd name="connsiteY1" fmla="*/ 286 h 110108"/>
                    <a:gd name="connsiteX2" fmla="*/ 37052 w 74961"/>
                    <a:gd name="connsiteY2" fmla="*/ 110109 h 110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961" h="110108">
                      <a:moveTo>
                        <a:pt x="0" y="0"/>
                      </a:moveTo>
                      <a:lnTo>
                        <a:pt x="74962" y="286"/>
                      </a:lnTo>
                      <a:lnTo>
                        <a:pt x="37052" y="11010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344" name="Graphic 18676">
                <a:extLst>
                  <a:ext uri="{FF2B5EF4-FFF2-40B4-BE49-F238E27FC236}">
                    <a16:creationId xmlns:a16="http://schemas.microsoft.com/office/drawing/2014/main" id="{B9F48D19-6B50-48B3-B7AE-FAE372A22DEC}"/>
                  </a:ext>
                </a:extLst>
              </p:cNvPr>
              <p:cNvGrpSpPr/>
              <p:nvPr/>
            </p:nvGrpSpPr>
            <p:grpSpPr>
              <a:xfrm>
                <a:off x="6731507" y="2028824"/>
                <a:ext cx="178975" cy="1814227"/>
                <a:chOff x="6731507" y="2028824"/>
                <a:chExt cx="178975" cy="1814227"/>
              </a:xfrm>
              <a:grpFill/>
            </p:grpSpPr>
            <p:sp>
              <p:nvSpPr>
                <p:cNvPr id="345" name="Freeform: Shape 36">
                  <a:extLst>
                    <a:ext uri="{FF2B5EF4-FFF2-40B4-BE49-F238E27FC236}">
                      <a16:creationId xmlns:a16="http://schemas.microsoft.com/office/drawing/2014/main" id="{F2BEF816-2E1B-4D84-A315-71666137FA3D}"/>
                    </a:ext>
                  </a:extLst>
                </p:cNvPr>
                <p:cNvSpPr/>
                <p:nvPr/>
              </p:nvSpPr>
              <p:spPr>
                <a:xfrm>
                  <a:off x="6731507" y="2028824"/>
                  <a:ext cx="178975" cy="1814227"/>
                </a:xfrm>
                <a:custGeom>
                  <a:avLst/>
                  <a:gdLst>
                    <a:gd name="connsiteX0" fmla="*/ 171450 w 178975"/>
                    <a:gd name="connsiteY0" fmla="*/ 1814228 h 1814227"/>
                    <a:gd name="connsiteX1" fmla="*/ 178975 w 178975"/>
                    <a:gd name="connsiteY1" fmla="*/ 86107 h 1814227"/>
                    <a:gd name="connsiteX2" fmla="*/ 93631 w 178975"/>
                    <a:gd name="connsiteY2" fmla="*/ 1 h 1814227"/>
                    <a:gd name="connsiteX3" fmla="*/ 7525 w 178975"/>
                    <a:gd name="connsiteY3" fmla="*/ 85345 h 1814227"/>
                    <a:gd name="connsiteX4" fmla="*/ 0 w 178975"/>
                    <a:gd name="connsiteY4" fmla="*/ 1813466 h 1814227"/>
                    <a:gd name="connsiteX5" fmla="*/ 171450 w 178975"/>
                    <a:gd name="connsiteY5" fmla="*/ 1814228 h 1814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8975" h="1814227">
                      <a:moveTo>
                        <a:pt x="171450" y="1814228"/>
                      </a:moveTo>
                      <a:lnTo>
                        <a:pt x="178975" y="86107"/>
                      </a:lnTo>
                      <a:cubicBezTo>
                        <a:pt x="179165" y="38767"/>
                        <a:pt x="140970" y="286"/>
                        <a:pt x="93631" y="1"/>
                      </a:cubicBezTo>
                      <a:cubicBezTo>
                        <a:pt x="46292" y="-190"/>
                        <a:pt x="7715" y="38005"/>
                        <a:pt x="7525" y="85345"/>
                      </a:cubicBezTo>
                      <a:lnTo>
                        <a:pt x="0" y="1813466"/>
                      </a:lnTo>
                      <a:lnTo>
                        <a:pt x="171450" y="181422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6" name="Freeform: Shape 37">
                  <a:extLst>
                    <a:ext uri="{FF2B5EF4-FFF2-40B4-BE49-F238E27FC236}">
                      <a16:creationId xmlns:a16="http://schemas.microsoft.com/office/drawing/2014/main" id="{9BEC5781-2A0F-4442-983B-2F2663F95D23}"/>
                    </a:ext>
                  </a:extLst>
                </p:cNvPr>
                <p:cNvSpPr/>
                <p:nvPr/>
              </p:nvSpPr>
              <p:spPr>
                <a:xfrm>
                  <a:off x="6731507" y="2028824"/>
                  <a:ext cx="93630" cy="1813846"/>
                </a:xfrm>
                <a:custGeom>
                  <a:avLst/>
                  <a:gdLst>
                    <a:gd name="connsiteX0" fmla="*/ 93631 w 93630"/>
                    <a:gd name="connsiteY0" fmla="*/ 1 h 1813846"/>
                    <a:gd name="connsiteX1" fmla="*/ 7525 w 93630"/>
                    <a:gd name="connsiteY1" fmla="*/ 85345 h 1813846"/>
                    <a:gd name="connsiteX2" fmla="*/ 0 w 93630"/>
                    <a:gd name="connsiteY2" fmla="*/ 1813466 h 1813846"/>
                    <a:gd name="connsiteX3" fmla="*/ 85725 w 93630"/>
                    <a:gd name="connsiteY3" fmla="*/ 1813846 h 1813846"/>
                    <a:gd name="connsiteX4" fmla="*/ 93631 w 93630"/>
                    <a:gd name="connsiteY4" fmla="*/ 1 h 181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630" h="1813846">
                      <a:moveTo>
                        <a:pt x="93631" y="1"/>
                      </a:moveTo>
                      <a:cubicBezTo>
                        <a:pt x="46292" y="-190"/>
                        <a:pt x="7715" y="38005"/>
                        <a:pt x="7525" y="85345"/>
                      </a:cubicBezTo>
                      <a:lnTo>
                        <a:pt x="0" y="1813466"/>
                      </a:lnTo>
                      <a:lnTo>
                        <a:pt x="85725" y="1813846"/>
                      </a:lnTo>
                      <a:lnTo>
                        <a:pt x="93631" y="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grpSp>
          <p:nvGrpSpPr>
            <p:cNvPr id="590" name="Graphic 18676">
              <a:extLst>
                <a:ext uri="{FF2B5EF4-FFF2-40B4-BE49-F238E27FC236}">
                  <a16:creationId xmlns:a16="http://schemas.microsoft.com/office/drawing/2014/main" id="{3935A8B8-E08F-44EE-9036-D69130A520FD}"/>
                </a:ext>
              </a:extLst>
            </p:cNvPr>
            <p:cNvGrpSpPr/>
            <p:nvPr/>
          </p:nvGrpSpPr>
          <p:grpSpPr>
            <a:xfrm rot="1519580">
              <a:off x="10722563" y="-3263338"/>
              <a:ext cx="545271" cy="4481594"/>
              <a:chOff x="6731507" y="2028824"/>
              <a:chExt cx="178975" cy="2065305"/>
            </a:xfrm>
          </p:grpSpPr>
          <p:grpSp>
            <p:nvGrpSpPr>
              <p:cNvPr id="591" name="Graphic 18676">
                <a:extLst>
                  <a:ext uri="{FF2B5EF4-FFF2-40B4-BE49-F238E27FC236}">
                    <a16:creationId xmlns:a16="http://schemas.microsoft.com/office/drawing/2014/main" id="{0F8185B2-DC99-4BBD-B418-5B1CA8E2FCD7}"/>
                  </a:ext>
                </a:extLst>
              </p:cNvPr>
              <p:cNvGrpSpPr/>
              <p:nvPr/>
            </p:nvGrpSpPr>
            <p:grpSpPr>
              <a:xfrm>
                <a:off x="6731507" y="3842384"/>
                <a:ext cx="171450" cy="251745"/>
                <a:chOff x="6731507" y="3842384"/>
                <a:chExt cx="171450" cy="251745"/>
              </a:xfrm>
            </p:grpSpPr>
            <p:sp>
              <p:nvSpPr>
                <p:cNvPr id="595" name="Freeform: Shape 31">
                  <a:extLst>
                    <a:ext uri="{FF2B5EF4-FFF2-40B4-BE49-F238E27FC236}">
                      <a16:creationId xmlns:a16="http://schemas.microsoft.com/office/drawing/2014/main" id="{B5372859-88DC-420D-89A6-239832D654A8}"/>
                    </a:ext>
                  </a:extLst>
                </p:cNvPr>
                <p:cNvSpPr/>
                <p:nvPr/>
              </p:nvSpPr>
              <p:spPr>
                <a:xfrm>
                  <a:off x="6731507" y="3842384"/>
                  <a:ext cx="171450" cy="251745"/>
                </a:xfrm>
                <a:custGeom>
                  <a:avLst/>
                  <a:gdLst>
                    <a:gd name="connsiteX0" fmla="*/ 171450 w 171450"/>
                    <a:gd name="connsiteY0" fmla="*/ 667 h 251745"/>
                    <a:gd name="connsiteX1" fmla="*/ 84677 w 171450"/>
                    <a:gd name="connsiteY1" fmla="*/ 251746 h 251745"/>
                    <a:gd name="connsiteX2" fmla="*/ 0 w 171450"/>
                    <a:gd name="connsiteY2" fmla="*/ 0 h 251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450" h="251745">
                      <a:moveTo>
                        <a:pt x="171450" y="667"/>
                      </a:moveTo>
                      <a:lnTo>
                        <a:pt x="84677" y="2517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9E4C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6" name="Freeform: Shape 32">
                  <a:extLst>
                    <a:ext uri="{FF2B5EF4-FFF2-40B4-BE49-F238E27FC236}">
                      <a16:creationId xmlns:a16="http://schemas.microsoft.com/office/drawing/2014/main" id="{0894063A-BEAF-4AB9-996B-09917DE08188}"/>
                    </a:ext>
                  </a:extLst>
                </p:cNvPr>
                <p:cNvSpPr/>
                <p:nvPr/>
              </p:nvSpPr>
              <p:spPr>
                <a:xfrm>
                  <a:off x="6779132" y="3984021"/>
                  <a:ext cx="74961" cy="110108"/>
                </a:xfrm>
                <a:custGeom>
                  <a:avLst/>
                  <a:gdLst>
                    <a:gd name="connsiteX0" fmla="*/ 0 w 74961"/>
                    <a:gd name="connsiteY0" fmla="*/ 0 h 110108"/>
                    <a:gd name="connsiteX1" fmla="*/ 74962 w 74961"/>
                    <a:gd name="connsiteY1" fmla="*/ 286 h 110108"/>
                    <a:gd name="connsiteX2" fmla="*/ 37052 w 74961"/>
                    <a:gd name="connsiteY2" fmla="*/ 110109 h 110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961" h="110108">
                      <a:moveTo>
                        <a:pt x="0" y="0"/>
                      </a:moveTo>
                      <a:lnTo>
                        <a:pt x="74962" y="286"/>
                      </a:lnTo>
                      <a:lnTo>
                        <a:pt x="37052" y="110109"/>
                      </a:lnTo>
                      <a:close/>
                    </a:path>
                  </a:pathLst>
                </a:custGeom>
                <a:solidFill>
                  <a:srgbClr val="90A4A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592" name="Graphic 18676">
                <a:extLst>
                  <a:ext uri="{FF2B5EF4-FFF2-40B4-BE49-F238E27FC236}">
                    <a16:creationId xmlns:a16="http://schemas.microsoft.com/office/drawing/2014/main" id="{03F1BF53-C0E5-41C5-9A90-20175D196DD5}"/>
                  </a:ext>
                </a:extLst>
              </p:cNvPr>
              <p:cNvGrpSpPr/>
              <p:nvPr/>
            </p:nvGrpSpPr>
            <p:grpSpPr>
              <a:xfrm>
                <a:off x="6731507" y="2028824"/>
                <a:ext cx="178975" cy="1814227"/>
                <a:chOff x="6731507" y="2028824"/>
                <a:chExt cx="178975" cy="1814227"/>
              </a:xfrm>
            </p:grpSpPr>
            <p:sp>
              <p:nvSpPr>
                <p:cNvPr id="593" name="Freeform: Shape 29">
                  <a:extLst>
                    <a:ext uri="{FF2B5EF4-FFF2-40B4-BE49-F238E27FC236}">
                      <a16:creationId xmlns:a16="http://schemas.microsoft.com/office/drawing/2014/main" id="{D46B61DB-ED76-4F38-A769-CD4C30FE6A80}"/>
                    </a:ext>
                  </a:extLst>
                </p:cNvPr>
                <p:cNvSpPr/>
                <p:nvPr/>
              </p:nvSpPr>
              <p:spPr>
                <a:xfrm>
                  <a:off x="6731507" y="2028824"/>
                  <a:ext cx="178975" cy="1814227"/>
                </a:xfrm>
                <a:custGeom>
                  <a:avLst/>
                  <a:gdLst>
                    <a:gd name="connsiteX0" fmla="*/ 171450 w 178975"/>
                    <a:gd name="connsiteY0" fmla="*/ 1814228 h 1814227"/>
                    <a:gd name="connsiteX1" fmla="*/ 178975 w 178975"/>
                    <a:gd name="connsiteY1" fmla="*/ 86107 h 1814227"/>
                    <a:gd name="connsiteX2" fmla="*/ 93631 w 178975"/>
                    <a:gd name="connsiteY2" fmla="*/ 1 h 1814227"/>
                    <a:gd name="connsiteX3" fmla="*/ 7525 w 178975"/>
                    <a:gd name="connsiteY3" fmla="*/ 85345 h 1814227"/>
                    <a:gd name="connsiteX4" fmla="*/ 0 w 178975"/>
                    <a:gd name="connsiteY4" fmla="*/ 1813466 h 1814227"/>
                    <a:gd name="connsiteX5" fmla="*/ 171450 w 178975"/>
                    <a:gd name="connsiteY5" fmla="*/ 1814228 h 1814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8975" h="1814227">
                      <a:moveTo>
                        <a:pt x="171450" y="1814228"/>
                      </a:moveTo>
                      <a:lnTo>
                        <a:pt x="178975" y="86107"/>
                      </a:lnTo>
                      <a:cubicBezTo>
                        <a:pt x="179165" y="38767"/>
                        <a:pt x="140970" y="286"/>
                        <a:pt x="93631" y="1"/>
                      </a:cubicBezTo>
                      <a:cubicBezTo>
                        <a:pt x="46292" y="-190"/>
                        <a:pt x="7715" y="38005"/>
                        <a:pt x="7525" y="85345"/>
                      </a:cubicBezTo>
                      <a:lnTo>
                        <a:pt x="0" y="1813466"/>
                      </a:lnTo>
                      <a:lnTo>
                        <a:pt x="171450" y="1814228"/>
                      </a:lnTo>
                      <a:close/>
                    </a:path>
                  </a:pathLst>
                </a:custGeom>
                <a:solidFill>
                  <a:srgbClr val="FFAB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594" name="Freeform: Shape 30">
                  <a:extLst>
                    <a:ext uri="{FF2B5EF4-FFF2-40B4-BE49-F238E27FC236}">
                      <a16:creationId xmlns:a16="http://schemas.microsoft.com/office/drawing/2014/main" id="{337D8FFA-020D-4773-A54D-42BD913C91A3}"/>
                    </a:ext>
                  </a:extLst>
                </p:cNvPr>
                <p:cNvSpPr/>
                <p:nvPr/>
              </p:nvSpPr>
              <p:spPr>
                <a:xfrm>
                  <a:off x="6731507" y="2028824"/>
                  <a:ext cx="93630" cy="1813846"/>
                </a:xfrm>
                <a:custGeom>
                  <a:avLst/>
                  <a:gdLst>
                    <a:gd name="connsiteX0" fmla="*/ 93631 w 93630"/>
                    <a:gd name="connsiteY0" fmla="*/ 1 h 1813846"/>
                    <a:gd name="connsiteX1" fmla="*/ 7525 w 93630"/>
                    <a:gd name="connsiteY1" fmla="*/ 85345 h 1813846"/>
                    <a:gd name="connsiteX2" fmla="*/ 0 w 93630"/>
                    <a:gd name="connsiteY2" fmla="*/ 1813466 h 1813846"/>
                    <a:gd name="connsiteX3" fmla="*/ 85725 w 93630"/>
                    <a:gd name="connsiteY3" fmla="*/ 1813846 h 1813846"/>
                    <a:gd name="connsiteX4" fmla="*/ 93631 w 93630"/>
                    <a:gd name="connsiteY4" fmla="*/ 1 h 181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630" h="1813846">
                      <a:moveTo>
                        <a:pt x="93631" y="1"/>
                      </a:moveTo>
                      <a:cubicBezTo>
                        <a:pt x="46292" y="-190"/>
                        <a:pt x="7715" y="38005"/>
                        <a:pt x="7525" y="85345"/>
                      </a:cubicBezTo>
                      <a:lnTo>
                        <a:pt x="0" y="1813466"/>
                      </a:lnTo>
                      <a:lnTo>
                        <a:pt x="85725" y="1813846"/>
                      </a:lnTo>
                      <a:lnTo>
                        <a:pt x="93631" y="1"/>
                      </a:lnTo>
                      <a:close/>
                    </a:path>
                  </a:pathLst>
                </a:custGeom>
                <a:solidFill>
                  <a:srgbClr val="EF8648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597" name="Graphic 1">
            <a:extLst>
              <a:ext uri="{FF2B5EF4-FFF2-40B4-BE49-F238E27FC236}">
                <a16:creationId xmlns:a16="http://schemas.microsoft.com/office/drawing/2014/main" id="{0DB294EF-7C9D-42AA-B46F-A8410D5B227C}"/>
              </a:ext>
            </a:extLst>
          </p:cNvPr>
          <p:cNvGrpSpPr/>
          <p:nvPr/>
        </p:nvGrpSpPr>
        <p:grpSpPr>
          <a:xfrm>
            <a:off x="679137" y="5851350"/>
            <a:ext cx="1799619" cy="1773824"/>
            <a:chOff x="5748337" y="3124200"/>
            <a:chExt cx="695325" cy="609600"/>
          </a:xfrm>
        </p:grpSpPr>
        <p:grpSp>
          <p:nvGrpSpPr>
            <p:cNvPr id="598" name="Graphic 1">
              <a:extLst>
                <a:ext uri="{FF2B5EF4-FFF2-40B4-BE49-F238E27FC236}">
                  <a16:creationId xmlns:a16="http://schemas.microsoft.com/office/drawing/2014/main" id="{0DB294EF-7C9D-42AA-B46F-A8410D5B227C}"/>
                </a:ext>
              </a:extLst>
            </p:cNvPr>
            <p:cNvGrpSpPr/>
            <p:nvPr/>
          </p:nvGrpSpPr>
          <p:grpSpPr>
            <a:xfrm>
              <a:off x="6032547" y="3282867"/>
              <a:ext cx="412442" cy="452943"/>
              <a:chOff x="6032547" y="3282867"/>
              <a:chExt cx="412442" cy="452943"/>
            </a:xfrm>
          </p:grpSpPr>
          <p:sp>
            <p:nvSpPr>
              <p:cNvPr id="613" name="Freeform: Shape 11680">
                <a:extLst>
                  <a:ext uri="{FF2B5EF4-FFF2-40B4-BE49-F238E27FC236}">
                    <a16:creationId xmlns:a16="http://schemas.microsoft.com/office/drawing/2014/main" id="{67C8E4BE-E586-418B-9F53-AF7B5F6CDCEB}"/>
                  </a:ext>
                </a:extLst>
              </p:cNvPr>
              <p:cNvSpPr/>
              <p:nvPr/>
            </p:nvSpPr>
            <p:spPr>
              <a:xfrm>
                <a:off x="6032547" y="3336353"/>
                <a:ext cx="369776" cy="399456"/>
              </a:xfrm>
              <a:custGeom>
                <a:avLst/>
                <a:gdLst>
                  <a:gd name="connsiteX0" fmla="*/ 364252 w 369776"/>
                  <a:gd name="connsiteY0" fmla="*/ 77978 h 399456"/>
                  <a:gd name="connsiteX1" fmla="*/ 84978 w 369776"/>
                  <a:gd name="connsiteY1" fmla="*/ 392207 h 399456"/>
                  <a:gd name="connsiteX2" fmla="*/ 54403 w 369776"/>
                  <a:gd name="connsiteY2" fmla="*/ 393922 h 399456"/>
                  <a:gd name="connsiteX3" fmla="*/ 7350 w 369776"/>
                  <a:gd name="connsiteY3" fmla="*/ 352107 h 399456"/>
                  <a:gd name="connsiteX4" fmla="*/ 5445 w 369776"/>
                  <a:gd name="connsiteY4" fmla="*/ 321532 h 399456"/>
                  <a:gd name="connsiteX5" fmla="*/ 284718 w 369776"/>
                  <a:gd name="connsiteY5" fmla="*/ 7302 h 399456"/>
                  <a:gd name="connsiteX6" fmla="*/ 315388 w 369776"/>
                  <a:gd name="connsiteY6" fmla="*/ 5492 h 399456"/>
                  <a:gd name="connsiteX7" fmla="*/ 362442 w 369776"/>
                  <a:gd name="connsiteY7" fmla="*/ 47307 h 399456"/>
                  <a:gd name="connsiteX8" fmla="*/ 364252 w 369776"/>
                  <a:gd name="connsiteY8" fmla="*/ 77978 h 39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9776" h="399456">
                    <a:moveTo>
                      <a:pt x="364252" y="77978"/>
                    </a:moveTo>
                    <a:lnTo>
                      <a:pt x="84978" y="392207"/>
                    </a:lnTo>
                    <a:cubicBezTo>
                      <a:pt x="77073" y="401161"/>
                      <a:pt x="63452" y="401923"/>
                      <a:pt x="54403" y="393922"/>
                    </a:cubicBezTo>
                    <a:lnTo>
                      <a:pt x="7350" y="352107"/>
                    </a:lnTo>
                    <a:cubicBezTo>
                      <a:pt x="-1699" y="344106"/>
                      <a:pt x="-2461" y="330485"/>
                      <a:pt x="5445" y="321532"/>
                    </a:cubicBezTo>
                    <a:lnTo>
                      <a:pt x="284718" y="7302"/>
                    </a:lnTo>
                    <a:cubicBezTo>
                      <a:pt x="292624" y="-1651"/>
                      <a:pt x="306340" y="-2509"/>
                      <a:pt x="315388" y="5492"/>
                    </a:cubicBezTo>
                    <a:lnTo>
                      <a:pt x="362442" y="47307"/>
                    </a:lnTo>
                    <a:cubicBezTo>
                      <a:pt x="371490" y="55308"/>
                      <a:pt x="372252" y="69024"/>
                      <a:pt x="364252" y="77978"/>
                    </a:cubicBezTo>
                    <a:close/>
                  </a:path>
                </a:pathLst>
              </a:custGeom>
              <a:solidFill>
                <a:srgbClr val="008C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14" name="Freeform: Shape 11681">
                <a:extLst>
                  <a:ext uri="{FF2B5EF4-FFF2-40B4-BE49-F238E27FC236}">
                    <a16:creationId xmlns:a16="http://schemas.microsoft.com/office/drawing/2014/main" id="{EE355244-DFC7-43AE-A51C-D255C9CA9574}"/>
                  </a:ext>
                </a:extLst>
              </p:cNvPr>
              <p:cNvSpPr/>
              <p:nvPr/>
            </p:nvSpPr>
            <p:spPr>
              <a:xfrm>
                <a:off x="6032633" y="3336392"/>
                <a:ext cx="338924" cy="372928"/>
              </a:xfrm>
              <a:custGeom>
                <a:avLst/>
                <a:gdLst>
                  <a:gd name="connsiteX0" fmla="*/ 315302 w 338924"/>
                  <a:gd name="connsiteY0" fmla="*/ 5454 h 372928"/>
                  <a:gd name="connsiteX1" fmla="*/ 284727 w 338924"/>
                  <a:gd name="connsiteY1" fmla="*/ 7264 h 372928"/>
                  <a:gd name="connsiteX2" fmla="*/ 5454 w 338924"/>
                  <a:gd name="connsiteY2" fmla="*/ 321398 h 372928"/>
                  <a:gd name="connsiteX3" fmla="*/ 7264 w 338924"/>
                  <a:gd name="connsiteY3" fmla="*/ 351974 h 372928"/>
                  <a:gd name="connsiteX4" fmla="*/ 30886 w 338924"/>
                  <a:gd name="connsiteY4" fmla="*/ 372929 h 372928"/>
                  <a:gd name="connsiteX5" fmla="*/ 338924 w 338924"/>
                  <a:gd name="connsiteY5" fmla="*/ 26314 h 372928"/>
                  <a:gd name="connsiteX6" fmla="*/ 315302 w 338924"/>
                  <a:gd name="connsiteY6" fmla="*/ 5454 h 37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924" h="372928">
                    <a:moveTo>
                      <a:pt x="315302" y="5454"/>
                    </a:moveTo>
                    <a:cubicBezTo>
                      <a:pt x="306349" y="-2452"/>
                      <a:pt x="292633" y="-1690"/>
                      <a:pt x="284727" y="7264"/>
                    </a:cubicBezTo>
                    <a:lnTo>
                      <a:pt x="5454" y="321398"/>
                    </a:lnTo>
                    <a:cubicBezTo>
                      <a:pt x="-2452" y="330352"/>
                      <a:pt x="-1690" y="344068"/>
                      <a:pt x="7264" y="351974"/>
                    </a:cubicBezTo>
                    <a:lnTo>
                      <a:pt x="30886" y="372929"/>
                    </a:lnTo>
                    <a:lnTo>
                      <a:pt x="338924" y="26314"/>
                    </a:lnTo>
                    <a:lnTo>
                      <a:pt x="315302" y="5454"/>
                    </a:lnTo>
                    <a:close/>
                  </a:path>
                </a:pathLst>
              </a:custGeom>
              <a:solidFill>
                <a:srgbClr val="00B25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615" name="Graphic 1">
                <a:extLst>
                  <a:ext uri="{FF2B5EF4-FFF2-40B4-BE49-F238E27FC236}">
                    <a16:creationId xmlns:a16="http://schemas.microsoft.com/office/drawing/2014/main" id="{0DB294EF-7C9D-42AA-B46F-A8410D5B227C}"/>
                  </a:ext>
                </a:extLst>
              </p:cNvPr>
              <p:cNvGrpSpPr/>
              <p:nvPr/>
            </p:nvGrpSpPr>
            <p:grpSpPr>
              <a:xfrm>
                <a:off x="6344125" y="3282867"/>
                <a:ext cx="100864" cy="104413"/>
                <a:chOff x="6344125" y="3282867"/>
                <a:chExt cx="100864" cy="104413"/>
              </a:xfrm>
            </p:grpSpPr>
            <p:sp>
              <p:nvSpPr>
                <p:cNvPr id="624" name="Freeform: Shape 11683">
                  <a:extLst>
                    <a:ext uri="{FF2B5EF4-FFF2-40B4-BE49-F238E27FC236}">
                      <a16:creationId xmlns:a16="http://schemas.microsoft.com/office/drawing/2014/main" id="{A1DC5A5F-F7BD-40B7-B2B6-5536C74B7FD8}"/>
                    </a:ext>
                  </a:extLst>
                </p:cNvPr>
                <p:cNvSpPr/>
                <p:nvPr/>
              </p:nvSpPr>
              <p:spPr>
                <a:xfrm>
                  <a:off x="6344125" y="3282867"/>
                  <a:ext cx="100864" cy="104413"/>
                </a:xfrm>
                <a:custGeom>
                  <a:avLst/>
                  <a:gdLst>
                    <a:gd name="connsiteX0" fmla="*/ 93250 w 100864"/>
                    <a:gd name="connsiteY0" fmla="*/ 5734 h 104413"/>
                    <a:gd name="connsiteX1" fmla="*/ 93250 w 100864"/>
                    <a:gd name="connsiteY1" fmla="*/ 5734 h 104413"/>
                    <a:gd name="connsiteX2" fmla="*/ 67818 w 100864"/>
                    <a:gd name="connsiteY2" fmla="*/ 2496 h 104413"/>
                    <a:gd name="connsiteX3" fmla="*/ 52864 w 100864"/>
                    <a:gd name="connsiteY3" fmla="*/ 10211 h 104413"/>
                    <a:gd name="connsiteX4" fmla="*/ 19145 w 100864"/>
                    <a:gd name="connsiteY4" fmla="*/ 36405 h 104413"/>
                    <a:gd name="connsiteX5" fmla="*/ 0 w 100864"/>
                    <a:gd name="connsiteY5" fmla="*/ 57931 h 104413"/>
                    <a:gd name="connsiteX6" fmla="*/ 26194 w 100864"/>
                    <a:gd name="connsiteY6" fmla="*/ 81172 h 104413"/>
                    <a:gd name="connsiteX7" fmla="*/ 52388 w 100864"/>
                    <a:gd name="connsiteY7" fmla="*/ 104413 h 104413"/>
                    <a:gd name="connsiteX8" fmla="*/ 71533 w 100864"/>
                    <a:gd name="connsiteY8" fmla="*/ 82887 h 104413"/>
                    <a:gd name="connsiteX9" fmla="*/ 93536 w 100864"/>
                    <a:gd name="connsiteY9" fmla="*/ 46311 h 104413"/>
                    <a:gd name="connsiteX10" fmla="*/ 99441 w 100864"/>
                    <a:gd name="connsiteY10" fmla="*/ 30499 h 104413"/>
                    <a:gd name="connsiteX11" fmla="*/ 93250 w 100864"/>
                    <a:gd name="connsiteY11" fmla="*/ 5734 h 104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864" h="104413">
                      <a:moveTo>
                        <a:pt x="93250" y="5734"/>
                      </a:moveTo>
                      <a:lnTo>
                        <a:pt x="93250" y="5734"/>
                      </a:lnTo>
                      <a:cubicBezTo>
                        <a:pt x="86201" y="-457"/>
                        <a:pt x="76105" y="-1790"/>
                        <a:pt x="67818" y="2496"/>
                      </a:cubicBezTo>
                      <a:lnTo>
                        <a:pt x="52864" y="10211"/>
                      </a:lnTo>
                      <a:cubicBezTo>
                        <a:pt x="40100" y="16783"/>
                        <a:pt x="28670" y="25642"/>
                        <a:pt x="19145" y="36405"/>
                      </a:cubicBezTo>
                      <a:lnTo>
                        <a:pt x="0" y="57931"/>
                      </a:lnTo>
                      <a:lnTo>
                        <a:pt x="26194" y="81172"/>
                      </a:lnTo>
                      <a:lnTo>
                        <a:pt x="52388" y="104413"/>
                      </a:lnTo>
                      <a:lnTo>
                        <a:pt x="71533" y="82887"/>
                      </a:lnTo>
                      <a:cubicBezTo>
                        <a:pt x="81058" y="72124"/>
                        <a:pt x="88487" y="59741"/>
                        <a:pt x="93536" y="46311"/>
                      </a:cubicBezTo>
                      <a:lnTo>
                        <a:pt x="99441" y="30499"/>
                      </a:lnTo>
                      <a:cubicBezTo>
                        <a:pt x="102680" y="21927"/>
                        <a:pt x="100298" y="12021"/>
                        <a:pt x="93250" y="5734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25" name="Freeform: Shape 11685">
                  <a:extLst>
                    <a:ext uri="{FF2B5EF4-FFF2-40B4-BE49-F238E27FC236}">
                      <a16:creationId xmlns:a16="http://schemas.microsoft.com/office/drawing/2014/main" id="{7AA4848E-0BF4-49B9-80FB-38630CE471A9}"/>
                    </a:ext>
                  </a:extLst>
                </p:cNvPr>
                <p:cNvSpPr/>
                <p:nvPr/>
              </p:nvSpPr>
              <p:spPr>
                <a:xfrm>
                  <a:off x="6344125" y="3282929"/>
                  <a:ext cx="100795" cy="81300"/>
                </a:xfrm>
                <a:custGeom>
                  <a:avLst/>
                  <a:gdLst>
                    <a:gd name="connsiteX0" fmla="*/ 100774 w 100795"/>
                    <a:gd name="connsiteY0" fmla="*/ 23579 h 81300"/>
                    <a:gd name="connsiteX1" fmla="*/ 94012 w 100795"/>
                    <a:gd name="connsiteY1" fmla="*/ 25770 h 81300"/>
                    <a:gd name="connsiteX2" fmla="*/ 79057 w 100795"/>
                    <a:gd name="connsiteY2" fmla="*/ 33580 h 81300"/>
                    <a:gd name="connsiteX3" fmla="*/ 45339 w 100795"/>
                    <a:gd name="connsiteY3" fmla="*/ 59774 h 81300"/>
                    <a:gd name="connsiteX4" fmla="*/ 26194 w 100795"/>
                    <a:gd name="connsiteY4" fmla="*/ 81300 h 81300"/>
                    <a:gd name="connsiteX5" fmla="*/ 0 w 100795"/>
                    <a:gd name="connsiteY5" fmla="*/ 57964 h 81300"/>
                    <a:gd name="connsiteX6" fmla="*/ 19145 w 100795"/>
                    <a:gd name="connsiteY6" fmla="*/ 36438 h 81300"/>
                    <a:gd name="connsiteX7" fmla="*/ 52864 w 100795"/>
                    <a:gd name="connsiteY7" fmla="*/ 10244 h 81300"/>
                    <a:gd name="connsiteX8" fmla="*/ 67913 w 100795"/>
                    <a:gd name="connsiteY8" fmla="*/ 2529 h 81300"/>
                    <a:gd name="connsiteX9" fmla="*/ 93345 w 100795"/>
                    <a:gd name="connsiteY9" fmla="*/ 5672 h 81300"/>
                    <a:gd name="connsiteX10" fmla="*/ 93440 w 100795"/>
                    <a:gd name="connsiteY10" fmla="*/ 5767 h 81300"/>
                    <a:gd name="connsiteX11" fmla="*/ 100774 w 100795"/>
                    <a:gd name="connsiteY11" fmla="*/ 23579 h 8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795" h="81300">
                      <a:moveTo>
                        <a:pt x="100774" y="23579"/>
                      </a:moveTo>
                      <a:cubicBezTo>
                        <a:pt x="98393" y="23865"/>
                        <a:pt x="96203" y="24627"/>
                        <a:pt x="94012" y="25770"/>
                      </a:cubicBezTo>
                      <a:lnTo>
                        <a:pt x="79057" y="33580"/>
                      </a:lnTo>
                      <a:cubicBezTo>
                        <a:pt x="66294" y="40152"/>
                        <a:pt x="54864" y="49011"/>
                        <a:pt x="45339" y="59774"/>
                      </a:cubicBezTo>
                      <a:lnTo>
                        <a:pt x="26194" y="81300"/>
                      </a:lnTo>
                      <a:lnTo>
                        <a:pt x="0" y="57964"/>
                      </a:lnTo>
                      <a:lnTo>
                        <a:pt x="19145" y="36438"/>
                      </a:lnTo>
                      <a:cubicBezTo>
                        <a:pt x="28670" y="25770"/>
                        <a:pt x="40005" y="16816"/>
                        <a:pt x="52864" y="10244"/>
                      </a:cubicBezTo>
                      <a:lnTo>
                        <a:pt x="67913" y="2529"/>
                      </a:lnTo>
                      <a:cubicBezTo>
                        <a:pt x="76200" y="-1758"/>
                        <a:pt x="86297" y="-519"/>
                        <a:pt x="93345" y="5672"/>
                      </a:cubicBezTo>
                      <a:lnTo>
                        <a:pt x="93440" y="5767"/>
                      </a:lnTo>
                      <a:cubicBezTo>
                        <a:pt x="98489" y="10339"/>
                        <a:pt x="101060" y="16911"/>
                        <a:pt x="100774" y="23579"/>
                      </a:cubicBezTo>
                      <a:close/>
                    </a:path>
                  </a:pathLst>
                </a:custGeom>
                <a:solidFill>
                  <a:srgbClr val="00B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616" name="Graphic 1">
                <a:extLst>
                  <a:ext uri="{FF2B5EF4-FFF2-40B4-BE49-F238E27FC236}">
                    <a16:creationId xmlns:a16="http://schemas.microsoft.com/office/drawing/2014/main" id="{0DB294EF-7C9D-42AA-B46F-A8410D5B227C}"/>
                  </a:ext>
                </a:extLst>
              </p:cNvPr>
              <p:cNvGrpSpPr/>
              <p:nvPr/>
            </p:nvGrpSpPr>
            <p:grpSpPr>
              <a:xfrm>
                <a:off x="6047111" y="3351416"/>
                <a:ext cx="342765" cy="366929"/>
                <a:chOff x="6047111" y="3351416"/>
                <a:chExt cx="342765" cy="366929"/>
              </a:xfrm>
              <a:solidFill>
                <a:srgbClr val="3D4051"/>
              </a:solidFill>
            </p:grpSpPr>
            <p:grpSp>
              <p:nvGrpSpPr>
                <p:cNvPr id="617" name="Graphic 1">
                  <a:extLst>
                    <a:ext uri="{FF2B5EF4-FFF2-40B4-BE49-F238E27FC236}">
                      <a16:creationId xmlns:a16="http://schemas.microsoft.com/office/drawing/2014/main" id="{0DB294EF-7C9D-42AA-B46F-A8410D5B227C}"/>
                    </a:ext>
                  </a:extLst>
                </p:cNvPr>
                <p:cNvGrpSpPr/>
                <p:nvPr/>
              </p:nvGrpSpPr>
              <p:grpSpPr>
                <a:xfrm>
                  <a:off x="6168200" y="3351416"/>
                  <a:ext cx="221676" cy="238365"/>
                  <a:chOff x="6168200" y="3351416"/>
                  <a:chExt cx="221676" cy="238365"/>
                </a:xfrm>
                <a:solidFill>
                  <a:srgbClr val="3D4051"/>
                </a:solidFill>
              </p:grpSpPr>
              <p:sp>
                <p:nvSpPr>
                  <p:cNvPr id="621" name="Freeform: Shape 11689">
                    <a:extLst>
                      <a:ext uri="{FF2B5EF4-FFF2-40B4-BE49-F238E27FC236}">
                        <a16:creationId xmlns:a16="http://schemas.microsoft.com/office/drawing/2014/main" id="{88757380-54AE-4924-B245-61E6DAFA3C02}"/>
                      </a:ext>
                    </a:extLst>
                  </p:cNvPr>
                  <p:cNvSpPr/>
                  <p:nvPr/>
                </p:nvSpPr>
                <p:spPr>
                  <a:xfrm rot="-2902359">
                    <a:off x="6332119" y="3341638"/>
                    <a:ext cx="21622" cy="106396"/>
                  </a:xfrm>
                  <a:custGeom>
                    <a:avLst/>
                    <a:gdLst>
                      <a:gd name="connsiteX0" fmla="*/ 0 w 21622"/>
                      <a:gd name="connsiteY0" fmla="*/ 0 h 106396"/>
                      <a:gd name="connsiteX1" fmla="*/ 21622 w 21622"/>
                      <a:gd name="connsiteY1" fmla="*/ 0 h 106396"/>
                      <a:gd name="connsiteX2" fmla="*/ 21622 w 21622"/>
                      <a:gd name="connsiteY2" fmla="*/ 106397 h 106396"/>
                      <a:gd name="connsiteX3" fmla="*/ 0 w 21622"/>
                      <a:gd name="connsiteY3" fmla="*/ 106397 h 10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2" h="106396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106397"/>
                        </a:lnTo>
                        <a:lnTo>
                          <a:pt x="0" y="106397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22" name="Freeform: Shape 11690">
                    <a:extLst>
                      <a:ext uri="{FF2B5EF4-FFF2-40B4-BE49-F238E27FC236}">
                        <a16:creationId xmlns:a16="http://schemas.microsoft.com/office/drawing/2014/main" id="{4C9B6B38-9E13-4A36-B207-114F492D665A}"/>
                      </a:ext>
                    </a:extLst>
                  </p:cNvPr>
                  <p:cNvSpPr/>
                  <p:nvPr/>
                </p:nvSpPr>
                <p:spPr>
                  <a:xfrm rot="-2902359">
                    <a:off x="6302778" y="3374623"/>
                    <a:ext cx="21622" cy="106396"/>
                  </a:xfrm>
                  <a:custGeom>
                    <a:avLst/>
                    <a:gdLst>
                      <a:gd name="connsiteX0" fmla="*/ 0 w 21622"/>
                      <a:gd name="connsiteY0" fmla="*/ 0 h 106396"/>
                      <a:gd name="connsiteX1" fmla="*/ 21622 w 21622"/>
                      <a:gd name="connsiteY1" fmla="*/ 0 h 106396"/>
                      <a:gd name="connsiteX2" fmla="*/ 21622 w 21622"/>
                      <a:gd name="connsiteY2" fmla="*/ 106397 h 106396"/>
                      <a:gd name="connsiteX3" fmla="*/ 0 w 21622"/>
                      <a:gd name="connsiteY3" fmla="*/ 106397 h 10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2" h="106396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106397"/>
                        </a:lnTo>
                        <a:lnTo>
                          <a:pt x="0" y="106397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23" name="Freeform: Shape 11691">
                    <a:extLst>
                      <a:ext uri="{FF2B5EF4-FFF2-40B4-BE49-F238E27FC236}">
                        <a16:creationId xmlns:a16="http://schemas.microsoft.com/office/drawing/2014/main" id="{43FF7CF8-4EA3-4811-9149-8A64DF3B4806}"/>
                      </a:ext>
                    </a:extLst>
                  </p:cNvPr>
                  <p:cNvSpPr/>
                  <p:nvPr/>
                </p:nvSpPr>
                <p:spPr>
                  <a:xfrm>
                    <a:off x="6168200" y="3473766"/>
                    <a:ext cx="106009" cy="116015"/>
                  </a:xfrm>
                  <a:custGeom>
                    <a:avLst/>
                    <a:gdLst>
                      <a:gd name="connsiteX0" fmla="*/ 73150 w 106009"/>
                      <a:gd name="connsiteY0" fmla="*/ 75915 h 116015"/>
                      <a:gd name="connsiteX1" fmla="*/ 3999 w 106009"/>
                      <a:gd name="connsiteY1" fmla="*/ 113158 h 116015"/>
                      <a:gd name="connsiteX2" fmla="*/ 32859 w 106009"/>
                      <a:gd name="connsiteY2" fmla="*/ 40101 h 116015"/>
                      <a:gd name="connsiteX3" fmla="*/ 102011 w 106009"/>
                      <a:gd name="connsiteY3" fmla="*/ 2858 h 116015"/>
                      <a:gd name="connsiteX4" fmla="*/ 73150 w 106009"/>
                      <a:gd name="connsiteY4" fmla="*/ 75915 h 116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009" h="116015">
                        <a:moveTo>
                          <a:pt x="73150" y="75915"/>
                        </a:moveTo>
                        <a:cubicBezTo>
                          <a:pt x="46099" y="106395"/>
                          <a:pt x="15143" y="123064"/>
                          <a:pt x="3999" y="113158"/>
                        </a:cubicBezTo>
                        <a:cubicBezTo>
                          <a:pt x="-7145" y="103252"/>
                          <a:pt x="5808" y="70581"/>
                          <a:pt x="32859" y="40101"/>
                        </a:cubicBezTo>
                        <a:cubicBezTo>
                          <a:pt x="59910" y="9621"/>
                          <a:pt x="90867" y="-7048"/>
                          <a:pt x="102011" y="2858"/>
                        </a:cubicBezTo>
                        <a:cubicBezTo>
                          <a:pt x="113155" y="12764"/>
                          <a:pt x="100201" y="45435"/>
                          <a:pt x="73150" y="75915"/>
                        </a:cubicBez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618" name="Graphic 1">
                  <a:extLst>
                    <a:ext uri="{FF2B5EF4-FFF2-40B4-BE49-F238E27FC236}">
                      <a16:creationId xmlns:a16="http://schemas.microsoft.com/office/drawing/2014/main" id="{0DB294EF-7C9D-42AA-B46F-A8410D5B227C}"/>
                    </a:ext>
                  </a:extLst>
                </p:cNvPr>
                <p:cNvGrpSpPr/>
                <p:nvPr/>
              </p:nvGrpSpPr>
              <p:grpSpPr>
                <a:xfrm>
                  <a:off x="6047111" y="3598485"/>
                  <a:ext cx="123187" cy="119861"/>
                  <a:chOff x="6047111" y="3598485"/>
                  <a:chExt cx="123187" cy="119861"/>
                </a:xfrm>
                <a:solidFill>
                  <a:srgbClr val="3D4051"/>
                </a:solidFill>
              </p:grpSpPr>
              <p:sp>
                <p:nvSpPr>
                  <p:cNvPr id="619" name="Freeform: Shape 11693">
                    <a:extLst>
                      <a:ext uri="{FF2B5EF4-FFF2-40B4-BE49-F238E27FC236}">
                        <a16:creationId xmlns:a16="http://schemas.microsoft.com/office/drawing/2014/main" id="{52F4475C-11BF-41DB-9F6C-9813706604E0}"/>
                      </a:ext>
                    </a:extLst>
                  </p:cNvPr>
                  <p:cNvSpPr/>
                  <p:nvPr/>
                </p:nvSpPr>
                <p:spPr>
                  <a:xfrm rot="-2902130">
                    <a:off x="6112547" y="3588709"/>
                    <a:ext cx="21620" cy="106388"/>
                  </a:xfrm>
                  <a:custGeom>
                    <a:avLst/>
                    <a:gdLst>
                      <a:gd name="connsiteX0" fmla="*/ 0 w 21620"/>
                      <a:gd name="connsiteY0" fmla="*/ 0 h 106388"/>
                      <a:gd name="connsiteX1" fmla="*/ 21621 w 21620"/>
                      <a:gd name="connsiteY1" fmla="*/ 0 h 106388"/>
                      <a:gd name="connsiteX2" fmla="*/ 21621 w 21620"/>
                      <a:gd name="connsiteY2" fmla="*/ 106389 h 106388"/>
                      <a:gd name="connsiteX3" fmla="*/ 0 w 21620"/>
                      <a:gd name="connsiteY3" fmla="*/ 106389 h 106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0" h="106388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89"/>
                        </a:lnTo>
                        <a:lnTo>
                          <a:pt x="0" y="106389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20" name="Freeform: Shape 11694">
                    <a:extLst>
                      <a:ext uri="{FF2B5EF4-FFF2-40B4-BE49-F238E27FC236}">
                        <a16:creationId xmlns:a16="http://schemas.microsoft.com/office/drawing/2014/main" id="{6783E065-849A-47F8-AD7C-B6A315AD54E3}"/>
                      </a:ext>
                    </a:extLst>
                  </p:cNvPr>
                  <p:cNvSpPr/>
                  <p:nvPr/>
                </p:nvSpPr>
                <p:spPr>
                  <a:xfrm rot="-2901873">
                    <a:off x="6083242" y="3621724"/>
                    <a:ext cx="21622" cy="106396"/>
                  </a:xfrm>
                  <a:custGeom>
                    <a:avLst/>
                    <a:gdLst>
                      <a:gd name="connsiteX0" fmla="*/ 0 w 21622"/>
                      <a:gd name="connsiteY0" fmla="*/ 0 h 106396"/>
                      <a:gd name="connsiteX1" fmla="*/ 21622 w 21622"/>
                      <a:gd name="connsiteY1" fmla="*/ 0 h 106396"/>
                      <a:gd name="connsiteX2" fmla="*/ 21622 w 21622"/>
                      <a:gd name="connsiteY2" fmla="*/ 106396 h 106396"/>
                      <a:gd name="connsiteX3" fmla="*/ 0 w 21622"/>
                      <a:gd name="connsiteY3" fmla="*/ 106396 h 10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2" h="106396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106396"/>
                        </a:lnTo>
                        <a:lnTo>
                          <a:pt x="0" y="106396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  <p:grpSp>
          <p:nvGrpSpPr>
            <p:cNvPr id="599" name="Graphic 1">
              <a:extLst>
                <a:ext uri="{FF2B5EF4-FFF2-40B4-BE49-F238E27FC236}">
                  <a16:creationId xmlns:a16="http://schemas.microsoft.com/office/drawing/2014/main" id="{0DB294EF-7C9D-42AA-B46F-A8410D5B227C}"/>
                </a:ext>
              </a:extLst>
            </p:cNvPr>
            <p:cNvGrpSpPr/>
            <p:nvPr/>
          </p:nvGrpSpPr>
          <p:grpSpPr>
            <a:xfrm>
              <a:off x="5748327" y="3124191"/>
              <a:ext cx="551476" cy="220228"/>
              <a:chOff x="5748327" y="3124191"/>
              <a:chExt cx="551476" cy="220228"/>
            </a:xfrm>
          </p:grpSpPr>
          <p:sp>
            <p:nvSpPr>
              <p:cNvPr id="600" name="Freeform: Shape 11696">
                <a:extLst>
                  <a:ext uri="{FF2B5EF4-FFF2-40B4-BE49-F238E27FC236}">
                    <a16:creationId xmlns:a16="http://schemas.microsoft.com/office/drawing/2014/main" id="{4CCC2D88-63CA-47D5-BC66-D1BDC723BC3D}"/>
                  </a:ext>
                </a:extLst>
              </p:cNvPr>
              <p:cNvSpPr/>
              <p:nvPr/>
            </p:nvSpPr>
            <p:spPr>
              <a:xfrm>
                <a:off x="5748327" y="3124191"/>
                <a:ext cx="464823" cy="220228"/>
              </a:xfrm>
              <a:custGeom>
                <a:avLst/>
                <a:gdLst>
                  <a:gd name="connsiteX0" fmla="*/ 449113 w 464823"/>
                  <a:gd name="connsiteY0" fmla="*/ 103069 h 220228"/>
                  <a:gd name="connsiteX1" fmla="*/ 45063 w 464823"/>
                  <a:gd name="connsiteY1" fmla="*/ 219370 h 220228"/>
                  <a:gd name="connsiteX2" fmla="*/ 18297 w 464823"/>
                  <a:gd name="connsiteY2" fmla="*/ 204511 h 220228"/>
                  <a:gd name="connsiteX3" fmla="*/ 867 w 464823"/>
                  <a:gd name="connsiteY3" fmla="*/ 143932 h 220228"/>
                  <a:gd name="connsiteX4" fmla="*/ 15630 w 464823"/>
                  <a:gd name="connsiteY4" fmla="*/ 117071 h 220228"/>
                  <a:gd name="connsiteX5" fmla="*/ 419681 w 464823"/>
                  <a:gd name="connsiteY5" fmla="*/ 866 h 220228"/>
                  <a:gd name="connsiteX6" fmla="*/ 446541 w 464823"/>
                  <a:gd name="connsiteY6" fmla="*/ 15725 h 220228"/>
                  <a:gd name="connsiteX7" fmla="*/ 463972 w 464823"/>
                  <a:gd name="connsiteY7" fmla="*/ 76304 h 220228"/>
                  <a:gd name="connsiteX8" fmla="*/ 449113 w 464823"/>
                  <a:gd name="connsiteY8" fmla="*/ 103069 h 22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823" h="220228">
                    <a:moveTo>
                      <a:pt x="449113" y="103069"/>
                    </a:moveTo>
                    <a:lnTo>
                      <a:pt x="45063" y="219370"/>
                    </a:lnTo>
                    <a:cubicBezTo>
                      <a:pt x="33633" y="222703"/>
                      <a:pt x="21631" y="216036"/>
                      <a:pt x="18297" y="204511"/>
                    </a:cubicBezTo>
                    <a:lnTo>
                      <a:pt x="867" y="143932"/>
                    </a:lnTo>
                    <a:cubicBezTo>
                      <a:pt x="-2467" y="132311"/>
                      <a:pt x="4105" y="120405"/>
                      <a:pt x="15630" y="117071"/>
                    </a:cubicBezTo>
                    <a:lnTo>
                      <a:pt x="419681" y="866"/>
                    </a:lnTo>
                    <a:cubicBezTo>
                      <a:pt x="431111" y="-2468"/>
                      <a:pt x="443208" y="4105"/>
                      <a:pt x="446541" y="15725"/>
                    </a:cubicBezTo>
                    <a:lnTo>
                      <a:pt x="463972" y="76304"/>
                    </a:lnTo>
                    <a:cubicBezTo>
                      <a:pt x="467306" y="87829"/>
                      <a:pt x="460543" y="99831"/>
                      <a:pt x="449113" y="103069"/>
                    </a:cubicBezTo>
                    <a:close/>
                  </a:path>
                </a:pathLst>
              </a:custGeom>
              <a:solidFill>
                <a:srgbClr val="AE1E0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01" name="Freeform: Shape 11697">
                <a:extLst>
                  <a:ext uri="{FF2B5EF4-FFF2-40B4-BE49-F238E27FC236}">
                    <a16:creationId xmlns:a16="http://schemas.microsoft.com/office/drawing/2014/main" id="{BF334297-F254-4CA0-B395-D7F5C8A1C64A}"/>
                  </a:ext>
                </a:extLst>
              </p:cNvPr>
              <p:cNvSpPr/>
              <p:nvPr/>
            </p:nvSpPr>
            <p:spPr>
              <a:xfrm>
                <a:off x="5748369" y="3124232"/>
                <a:ext cx="455167" cy="174180"/>
              </a:xfrm>
              <a:custGeom>
                <a:avLst/>
                <a:gdLst>
                  <a:gd name="connsiteX0" fmla="*/ 446405 w 455167"/>
                  <a:gd name="connsiteY0" fmla="*/ 15684 h 174180"/>
                  <a:gd name="connsiteX1" fmla="*/ 419544 w 455167"/>
                  <a:gd name="connsiteY1" fmla="*/ 825 h 174180"/>
                  <a:gd name="connsiteX2" fmla="*/ 15684 w 455167"/>
                  <a:gd name="connsiteY2" fmla="*/ 117030 h 174180"/>
                  <a:gd name="connsiteX3" fmla="*/ 825 w 455167"/>
                  <a:gd name="connsiteY3" fmla="*/ 143891 h 174180"/>
                  <a:gd name="connsiteX4" fmla="*/ 9588 w 455167"/>
                  <a:gd name="connsiteY4" fmla="*/ 174180 h 174180"/>
                  <a:gd name="connsiteX5" fmla="*/ 455168 w 455167"/>
                  <a:gd name="connsiteY5" fmla="*/ 45974 h 174180"/>
                  <a:gd name="connsiteX6" fmla="*/ 446405 w 455167"/>
                  <a:gd name="connsiteY6" fmla="*/ 15684 h 174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5167" h="174180">
                    <a:moveTo>
                      <a:pt x="446405" y="15684"/>
                    </a:moveTo>
                    <a:cubicBezTo>
                      <a:pt x="443071" y="4159"/>
                      <a:pt x="431069" y="-2413"/>
                      <a:pt x="419544" y="825"/>
                    </a:cubicBezTo>
                    <a:lnTo>
                      <a:pt x="15684" y="117030"/>
                    </a:lnTo>
                    <a:cubicBezTo>
                      <a:pt x="4159" y="120364"/>
                      <a:pt x="-2413" y="132365"/>
                      <a:pt x="825" y="143891"/>
                    </a:cubicBezTo>
                    <a:lnTo>
                      <a:pt x="9588" y="174180"/>
                    </a:lnTo>
                    <a:lnTo>
                      <a:pt x="455168" y="45974"/>
                    </a:lnTo>
                    <a:lnTo>
                      <a:pt x="446405" y="15684"/>
                    </a:lnTo>
                    <a:close/>
                  </a:path>
                </a:pathLst>
              </a:custGeom>
              <a:solidFill>
                <a:srgbClr val="FF58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602" name="Graphic 1">
                <a:extLst>
                  <a:ext uri="{FF2B5EF4-FFF2-40B4-BE49-F238E27FC236}">
                    <a16:creationId xmlns:a16="http://schemas.microsoft.com/office/drawing/2014/main" id="{0DB294EF-7C9D-42AA-B46F-A8410D5B227C}"/>
                  </a:ext>
                </a:extLst>
              </p:cNvPr>
              <p:cNvGrpSpPr/>
              <p:nvPr/>
            </p:nvGrpSpPr>
            <p:grpSpPr>
              <a:xfrm>
                <a:off x="6192106" y="3124420"/>
                <a:ext cx="107697" cy="79789"/>
                <a:chOff x="6192106" y="3124420"/>
                <a:chExt cx="107697" cy="79789"/>
              </a:xfrm>
            </p:grpSpPr>
            <p:sp>
              <p:nvSpPr>
                <p:cNvPr id="611" name="Freeform: Shape 11699">
                  <a:extLst>
                    <a:ext uri="{FF2B5EF4-FFF2-40B4-BE49-F238E27FC236}">
                      <a16:creationId xmlns:a16="http://schemas.microsoft.com/office/drawing/2014/main" id="{78BC37A4-54C1-4383-81B1-DEB2A8D3DCD5}"/>
                    </a:ext>
                  </a:extLst>
                </p:cNvPr>
                <p:cNvSpPr/>
                <p:nvPr/>
              </p:nvSpPr>
              <p:spPr>
                <a:xfrm>
                  <a:off x="6192106" y="3124420"/>
                  <a:ext cx="107647" cy="79789"/>
                </a:xfrm>
                <a:custGeom>
                  <a:avLst/>
                  <a:gdLst>
                    <a:gd name="connsiteX0" fmla="*/ 106775 w 107647"/>
                    <a:gd name="connsiteY0" fmla="*/ 18353 h 79789"/>
                    <a:gd name="connsiteX1" fmla="*/ 106775 w 107647"/>
                    <a:gd name="connsiteY1" fmla="*/ 18353 h 79789"/>
                    <a:gd name="connsiteX2" fmla="*/ 86963 w 107647"/>
                    <a:gd name="connsiteY2" fmla="*/ 1970 h 79789"/>
                    <a:gd name="connsiteX3" fmla="*/ 70199 w 107647"/>
                    <a:gd name="connsiteY3" fmla="*/ 446 h 79789"/>
                    <a:gd name="connsiteX4" fmla="*/ 27718 w 107647"/>
                    <a:gd name="connsiteY4" fmla="*/ 4542 h 79789"/>
                    <a:gd name="connsiteX5" fmla="*/ 0 w 107647"/>
                    <a:gd name="connsiteY5" fmla="*/ 12543 h 79789"/>
                    <a:gd name="connsiteX6" fmla="*/ 9716 w 107647"/>
                    <a:gd name="connsiteY6" fmla="*/ 46166 h 79789"/>
                    <a:gd name="connsiteX7" fmla="*/ 19431 w 107647"/>
                    <a:gd name="connsiteY7" fmla="*/ 79789 h 79789"/>
                    <a:gd name="connsiteX8" fmla="*/ 47149 w 107647"/>
                    <a:gd name="connsiteY8" fmla="*/ 71788 h 79789"/>
                    <a:gd name="connsiteX9" fmla="*/ 85249 w 107647"/>
                    <a:gd name="connsiteY9" fmla="*/ 52738 h 79789"/>
                    <a:gd name="connsiteX10" fmla="*/ 98679 w 107647"/>
                    <a:gd name="connsiteY10" fmla="*/ 42546 h 79789"/>
                    <a:gd name="connsiteX11" fmla="*/ 106775 w 107647"/>
                    <a:gd name="connsiteY11" fmla="*/ 18353 h 79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647" h="79789">
                      <a:moveTo>
                        <a:pt x="106775" y="18353"/>
                      </a:moveTo>
                      <a:lnTo>
                        <a:pt x="106775" y="18353"/>
                      </a:lnTo>
                      <a:cubicBezTo>
                        <a:pt x="104203" y="9304"/>
                        <a:pt x="96298" y="2827"/>
                        <a:pt x="86963" y="1970"/>
                      </a:cubicBezTo>
                      <a:lnTo>
                        <a:pt x="70199" y="446"/>
                      </a:lnTo>
                      <a:cubicBezTo>
                        <a:pt x="55912" y="-792"/>
                        <a:pt x="41529" y="541"/>
                        <a:pt x="27718" y="4542"/>
                      </a:cubicBezTo>
                      <a:lnTo>
                        <a:pt x="0" y="12543"/>
                      </a:lnTo>
                      <a:lnTo>
                        <a:pt x="9716" y="46166"/>
                      </a:lnTo>
                      <a:lnTo>
                        <a:pt x="19431" y="79789"/>
                      </a:lnTo>
                      <a:lnTo>
                        <a:pt x="47149" y="71788"/>
                      </a:lnTo>
                      <a:cubicBezTo>
                        <a:pt x="60960" y="67788"/>
                        <a:pt x="73819" y="61311"/>
                        <a:pt x="85249" y="52738"/>
                      </a:cubicBezTo>
                      <a:lnTo>
                        <a:pt x="98679" y="42546"/>
                      </a:lnTo>
                      <a:cubicBezTo>
                        <a:pt x="106108" y="37022"/>
                        <a:pt x="109347" y="27402"/>
                        <a:pt x="106775" y="18353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612" name="Freeform: Shape 11700">
                  <a:extLst>
                    <a:ext uri="{FF2B5EF4-FFF2-40B4-BE49-F238E27FC236}">
                      <a16:creationId xmlns:a16="http://schemas.microsoft.com/office/drawing/2014/main" id="{3CDDD6E9-6DF7-43E9-A26D-6F5A834863C5}"/>
                    </a:ext>
                  </a:extLst>
                </p:cNvPr>
                <p:cNvSpPr/>
                <p:nvPr/>
              </p:nvSpPr>
              <p:spPr>
                <a:xfrm>
                  <a:off x="6192201" y="3124476"/>
                  <a:ext cx="107601" cy="46205"/>
                </a:xfrm>
                <a:custGeom>
                  <a:avLst/>
                  <a:gdLst>
                    <a:gd name="connsiteX0" fmla="*/ 103442 w 107601"/>
                    <a:gd name="connsiteY0" fmla="*/ 37443 h 46205"/>
                    <a:gd name="connsiteX1" fmla="*/ 96584 w 107601"/>
                    <a:gd name="connsiteY1" fmla="*/ 35633 h 46205"/>
                    <a:gd name="connsiteX2" fmla="*/ 79724 w 107601"/>
                    <a:gd name="connsiteY2" fmla="*/ 34204 h 46205"/>
                    <a:gd name="connsiteX3" fmla="*/ 37243 w 107601"/>
                    <a:gd name="connsiteY3" fmla="*/ 38300 h 46205"/>
                    <a:gd name="connsiteX4" fmla="*/ 9620 w 107601"/>
                    <a:gd name="connsiteY4" fmla="*/ 46206 h 46205"/>
                    <a:gd name="connsiteX5" fmla="*/ 0 w 107601"/>
                    <a:gd name="connsiteY5" fmla="*/ 12487 h 46205"/>
                    <a:gd name="connsiteX6" fmla="*/ 27623 w 107601"/>
                    <a:gd name="connsiteY6" fmla="*/ 4581 h 46205"/>
                    <a:gd name="connsiteX7" fmla="*/ 70104 w 107601"/>
                    <a:gd name="connsiteY7" fmla="*/ 486 h 46205"/>
                    <a:gd name="connsiteX8" fmla="*/ 86963 w 107601"/>
                    <a:gd name="connsiteY8" fmla="*/ 2010 h 46205"/>
                    <a:gd name="connsiteX9" fmla="*/ 106680 w 107601"/>
                    <a:gd name="connsiteY9" fmla="*/ 18202 h 46205"/>
                    <a:gd name="connsiteX10" fmla="*/ 106680 w 107601"/>
                    <a:gd name="connsiteY10" fmla="*/ 18297 h 46205"/>
                    <a:gd name="connsiteX11" fmla="*/ 103442 w 107601"/>
                    <a:gd name="connsiteY11" fmla="*/ 37443 h 4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601" h="46205">
                      <a:moveTo>
                        <a:pt x="103442" y="37443"/>
                      </a:moveTo>
                      <a:cubicBezTo>
                        <a:pt x="101346" y="36395"/>
                        <a:pt x="99060" y="35919"/>
                        <a:pt x="96584" y="35633"/>
                      </a:cubicBezTo>
                      <a:lnTo>
                        <a:pt x="79724" y="34204"/>
                      </a:lnTo>
                      <a:cubicBezTo>
                        <a:pt x="65437" y="32966"/>
                        <a:pt x="51054" y="34395"/>
                        <a:pt x="37243" y="38300"/>
                      </a:cubicBezTo>
                      <a:lnTo>
                        <a:pt x="9620" y="46206"/>
                      </a:lnTo>
                      <a:lnTo>
                        <a:pt x="0" y="12487"/>
                      </a:lnTo>
                      <a:lnTo>
                        <a:pt x="27623" y="4581"/>
                      </a:lnTo>
                      <a:cubicBezTo>
                        <a:pt x="41434" y="581"/>
                        <a:pt x="55817" y="-848"/>
                        <a:pt x="70104" y="486"/>
                      </a:cubicBezTo>
                      <a:lnTo>
                        <a:pt x="86963" y="2010"/>
                      </a:lnTo>
                      <a:cubicBezTo>
                        <a:pt x="96203" y="2772"/>
                        <a:pt x="104108" y="9249"/>
                        <a:pt x="106680" y="18202"/>
                      </a:cubicBezTo>
                      <a:lnTo>
                        <a:pt x="106680" y="18297"/>
                      </a:lnTo>
                      <a:cubicBezTo>
                        <a:pt x="108680" y="24965"/>
                        <a:pt x="107347" y="32013"/>
                        <a:pt x="103442" y="37443"/>
                      </a:cubicBezTo>
                      <a:close/>
                    </a:path>
                  </a:pathLst>
                </a:custGeom>
                <a:solidFill>
                  <a:srgbClr val="FF582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603" name="Graphic 1">
                <a:extLst>
                  <a:ext uri="{FF2B5EF4-FFF2-40B4-BE49-F238E27FC236}">
                    <a16:creationId xmlns:a16="http://schemas.microsoft.com/office/drawing/2014/main" id="{0DB294EF-7C9D-42AA-B46F-A8410D5B227C}"/>
                  </a:ext>
                </a:extLst>
              </p:cNvPr>
              <p:cNvGrpSpPr/>
              <p:nvPr/>
            </p:nvGrpSpPr>
            <p:grpSpPr>
              <a:xfrm>
                <a:off x="5777185" y="3127960"/>
                <a:ext cx="410155" cy="211733"/>
                <a:chOff x="5777185" y="3127960"/>
                <a:chExt cx="410155" cy="211733"/>
              </a:xfrm>
              <a:solidFill>
                <a:srgbClr val="3D4051"/>
              </a:solidFill>
            </p:grpSpPr>
            <p:grpSp>
              <p:nvGrpSpPr>
                <p:cNvPr id="604" name="Graphic 1">
                  <a:extLst>
                    <a:ext uri="{FF2B5EF4-FFF2-40B4-BE49-F238E27FC236}">
                      <a16:creationId xmlns:a16="http://schemas.microsoft.com/office/drawing/2014/main" id="{0DB294EF-7C9D-42AA-B46F-A8410D5B227C}"/>
                    </a:ext>
                  </a:extLst>
                </p:cNvPr>
                <p:cNvGrpSpPr/>
                <p:nvPr/>
              </p:nvGrpSpPr>
              <p:grpSpPr>
                <a:xfrm>
                  <a:off x="5915012" y="3127960"/>
                  <a:ext cx="272327" cy="137711"/>
                  <a:chOff x="5915012" y="3127960"/>
                  <a:chExt cx="272327" cy="137711"/>
                </a:xfrm>
                <a:solidFill>
                  <a:srgbClr val="3D4051"/>
                </a:solidFill>
              </p:grpSpPr>
              <p:sp>
                <p:nvSpPr>
                  <p:cNvPr id="608" name="Freeform: Shape 11703">
                    <a:extLst>
                      <a:ext uri="{FF2B5EF4-FFF2-40B4-BE49-F238E27FC236}">
                        <a16:creationId xmlns:a16="http://schemas.microsoft.com/office/drawing/2014/main" id="{87077C23-AAD1-424D-B2B8-E769200A6B8D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6151431" y="3128875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09" name="Freeform: Shape 11704">
                    <a:extLst>
                      <a:ext uri="{FF2B5EF4-FFF2-40B4-BE49-F238E27FC236}">
                        <a16:creationId xmlns:a16="http://schemas.microsoft.com/office/drawing/2014/main" id="{1A54C0E5-A5BE-4E8C-A35A-AAC3C010A9D2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6109042" y="3141064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10" name="Freeform: Shape 11705">
                    <a:extLst>
                      <a:ext uri="{FF2B5EF4-FFF2-40B4-BE49-F238E27FC236}">
                        <a16:creationId xmlns:a16="http://schemas.microsoft.com/office/drawing/2014/main" id="{7D2CCA79-6F37-40C8-B08F-22527D1011C4}"/>
                      </a:ext>
                    </a:extLst>
                  </p:cNvPr>
                  <p:cNvSpPr/>
                  <p:nvPr/>
                </p:nvSpPr>
                <p:spPr>
                  <a:xfrm>
                    <a:off x="5915012" y="3199737"/>
                    <a:ext cx="142517" cy="65934"/>
                  </a:xfrm>
                  <a:custGeom>
                    <a:avLst/>
                    <a:gdLst>
                      <a:gd name="connsiteX0" fmla="*/ 78688 w 142517"/>
                      <a:gd name="connsiteY0" fmla="*/ 58861 h 65934"/>
                      <a:gd name="connsiteX1" fmla="*/ 393 w 142517"/>
                      <a:gd name="connsiteY1" fmla="*/ 53336 h 65934"/>
                      <a:gd name="connsiteX2" fmla="*/ 63829 w 142517"/>
                      <a:gd name="connsiteY2" fmla="*/ 7045 h 65934"/>
                      <a:gd name="connsiteX3" fmla="*/ 142125 w 142517"/>
                      <a:gd name="connsiteY3" fmla="*/ 12569 h 65934"/>
                      <a:gd name="connsiteX4" fmla="*/ 78688 w 142517"/>
                      <a:gd name="connsiteY4" fmla="*/ 58861 h 65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517" h="65934">
                        <a:moveTo>
                          <a:pt x="78688" y="58861"/>
                        </a:moveTo>
                        <a:cubicBezTo>
                          <a:pt x="39541" y="70100"/>
                          <a:pt x="4489" y="67719"/>
                          <a:pt x="393" y="53336"/>
                        </a:cubicBezTo>
                        <a:cubicBezTo>
                          <a:pt x="-3703" y="39049"/>
                          <a:pt x="24682" y="18284"/>
                          <a:pt x="63829" y="7045"/>
                        </a:cubicBezTo>
                        <a:cubicBezTo>
                          <a:pt x="102977" y="-4195"/>
                          <a:pt x="138029" y="-1718"/>
                          <a:pt x="142125" y="12569"/>
                        </a:cubicBezTo>
                        <a:cubicBezTo>
                          <a:pt x="146221" y="26857"/>
                          <a:pt x="117836" y="47621"/>
                          <a:pt x="78688" y="58861"/>
                        </a:cubicBez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605" name="Graphic 1">
                  <a:extLst>
                    <a:ext uri="{FF2B5EF4-FFF2-40B4-BE49-F238E27FC236}">
                      <a16:creationId xmlns:a16="http://schemas.microsoft.com/office/drawing/2014/main" id="{0DB294EF-7C9D-42AA-B46F-A8410D5B227C}"/>
                    </a:ext>
                  </a:extLst>
                </p:cNvPr>
                <p:cNvGrpSpPr/>
                <p:nvPr/>
              </p:nvGrpSpPr>
              <p:grpSpPr>
                <a:xfrm>
                  <a:off x="5777185" y="3219280"/>
                  <a:ext cx="92584" cy="120413"/>
                  <a:chOff x="5777185" y="3219280"/>
                  <a:chExt cx="92584" cy="120413"/>
                </a:xfrm>
                <a:solidFill>
                  <a:srgbClr val="3D4051"/>
                </a:solidFill>
              </p:grpSpPr>
              <p:sp>
                <p:nvSpPr>
                  <p:cNvPr id="606" name="Freeform: Shape 11707">
                    <a:extLst>
                      <a:ext uri="{FF2B5EF4-FFF2-40B4-BE49-F238E27FC236}">
                        <a16:creationId xmlns:a16="http://schemas.microsoft.com/office/drawing/2014/main" id="{73DBC2BD-BE53-4B8D-B55A-2E53E378317B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5833860" y="3220195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07" name="Freeform: Shape 11708">
                    <a:extLst>
                      <a:ext uri="{FF2B5EF4-FFF2-40B4-BE49-F238E27FC236}">
                        <a16:creationId xmlns:a16="http://schemas.microsoft.com/office/drawing/2014/main" id="{91EF679D-B0B1-4F84-8363-62360706D3FE}"/>
                      </a:ext>
                    </a:extLst>
                  </p:cNvPr>
                  <p:cNvSpPr/>
                  <p:nvPr/>
                </p:nvSpPr>
                <p:spPr>
                  <a:xfrm rot="-963099">
                    <a:off x="5791472" y="3232385"/>
                    <a:ext cx="21621" cy="106392"/>
                  </a:xfrm>
                  <a:custGeom>
                    <a:avLst/>
                    <a:gdLst>
                      <a:gd name="connsiteX0" fmla="*/ 0 w 21621"/>
                      <a:gd name="connsiteY0" fmla="*/ 0 h 106392"/>
                      <a:gd name="connsiteX1" fmla="*/ 21621 w 21621"/>
                      <a:gd name="connsiteY1" fmla="*/ 0 h 106392"/>
                      <a:gd name="connsiteX2" fmla="*/ 21621 w 21621"/>
                      <a:gd name="connsiteY2" fmla="*/ 106393 h 106392"/>
                      <a:gd name="connsiteX3" fmla="*/ 0 w 21621"/>
                      <a:gd name="connsiteY3" fmla="*/ 106393 h 10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106392">
                        <a:moveTo>
                          <a:pt x="0" y="0"/>
                        </a:moveTo>
                        <a:lnTo>
                          <a:pt x="21621" y="0"/>
                        </a:lnTo>
                        <a:lnTo>
                          <a:pt x="21621" y="106393"/>
                        </a:lnTo>
                        <a:lnTo>
                          <a:pt x="0" y="106393"/>
                        </a:lnTo>
                        <a:close/>
                      </a:path>
                    </a:pathLst>
                  </a:custGeom>
                  <a:solidFill>
                    <a:srgbClr val="3D405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</p:grpSp>
      <p:grpSp>
        <p:nvGrpSpPr>
          <p:cNvPr id="634" name="Graphic 47">
            <a:extLst>
              <a:ext uri="{FF2B5EF4-FFF2-40B4-BE49-F238E27FC236}">
                <a16:creationId xmlns:a16="http://schemas.microsoft.com/office/drawing/2014/main" id="{8AA32C2F-E853-4C8E-B321-F7998B7951C2}"/>
              </a:ext>
            </a:extLst>
          </p:cNvPr>
          <p:cNvGrpSpPr/>
          <p:nvPr/>
        </p:nvGrpSpPr>
        <p:grpSpPr>
          <a:xfrm rot="17376568">
            <a:off x="3938608" y="-180424"/>
            <a:ext cx="1544782" cy="1384995"/>
            <a:chOff x="6019800" y="3362325"/>
            <a:chExt cx="150832" cy="134189"/>
          </a:xfrm>
        </p:grpSpPr>
        <p:sp>
          <p:nvSpPr>
            <p:cNvPr id="635" name="Freeform: Shape 49">
              <a:extLst>
                <a:ext uri="{FF2B5EF4-FFF2-40B4-BE49-F238E27FC236}">
                  <a16:creationId xmlns:a16="http://schemas.microsoft.com/office/drawing/2014/main" id="{21BA2CE0-1135-42C6-A688-F4C2DE7637AF}"/>
                </a:ext>
              </a:extLst>
            </p:cNvPr>
            <p:cNvSpPr/>
            <p:nvPr/>
          </p:nvSpPr>
          <p:spPr>
            <a:xfrm>
              <a:off x="6076569" y="3396519"/>
              <a:ext cx="94063" cy="87325"/>
            </a:xfrm>
            <a:custGeom>
              <a:avLst/>
              <a:gdLst>
                <a:gd name="connsiteX0" fmla="*/ 28575 w 94063"/>
                <a:gd name="connsiteY0" fmla="*/ 2000 h 87325"/>
                <a:gd name="connsiteX1" fmla="*/ 30671 w 94063"/>
                <a:gd name="connsiteY1" fmla="*/ 0 h 87325"/>
                <a:gd name="connsiteX2" fmla="*/ 70866 w 94063"/>
                <a:gd name="connsiteY2" fmla="*/ 43339 h 87325"/>
                <a:gd name="connsiteX3" fmla="*/ 76009 w 94063"/>
                <a:gd name="connsiteY3" fmla="*/ 39910 h 87325"/>
                <a:gd name="connsiteX4" fmla="*/ 88868 w 94063"/>
                <a:gd name="connsiteY4" fmla="*/ 39529 h 87325"/>
                <a:gd name="connsiteX5" fmla="*/ 93821 w 94063"/>
                <a:gd name="connsiteY5" fmla="*/ 52102 h 87325"/>
                <a:gd name="connsiteX6" fmla="*/ 93821 w 94063"/>
                <a:gd name="connsiteY6" fmla="*/ 52292 h 87325"/>
                <a:gd name="connsiteX7" fmla="*/ 76962 w 94063"/>
                <a:gd name="connsiteY7" fmla="*/ 84011 h 87325"/>
                <a:gd name="connsiteX8" fmla="*/ 76772 w 94063"/>
                <a:gd name="connsiteY8" fmla="*/ 84201 h 87325"/>
                <a:gd name="connsiteX9" fmla="*/ 64008 w 94063"/>
                <a:gd name="connsiteY9" fmla="*/ 86297 h 87325"/>
                <a:gd name="connsiteX10" fmla="*/ 57436 w 94063"/>
                <a:gd name="connsiteY10" fmla="*/ 75438 h 87325"/>
                <a:gd name="connsiteX11" fmla="*/ 57436 w 94063"/>
                <a:gd name="connsiteY11" fmla="*/ 69152 h 87325"/>
                <a:gd name="connsiteX12" fmla="*/ 0 w 94063"/>
                <a:gd name="connsiteY12" fmla="*/ 56483 h 87325"/>
                <a:gd name="connsiteX13" fmla="*/ 571 w 94063"/>
                <a:gd name="connsiteY13" fmla="*/ 53626 h 87325"/>
                <a:gd name="connsiteX14" fmla="*/ 60293 w 94063"/>
                <a:gd name="connsiteY14" fmla="*/ 66675 h 87325"/>
                <a:gd name="connsiteX15" fmla="*/ 60198 w 94063"/>
                <a:gd name="connsiteY15" fmla="*/ 75343 h 87325"/>
                <a:gd name="connsiteX16" fmla="*/ 65056 w 94063"/>
                <a:gd name="connsiteY16" fmla="*/ 83630 h 87325"/>
                <a:gd name="connsiteX17" fmla="*/ 74581 w 94063"/>
                <a:gd name="connsiteY17" fmla="*/ 82106 h 87325"/>
                <a:gd name="connsiteX18" fmla="*/ 90964 w 94063"/>
                <a:gd name="connsiteY18" fmla="*/ 51245 h 87325"/>
                <a:gd name="connsiteX19" fmla="*/ 87344 w 94063"/>
                <a:gd name="connsiteY19" fmla="*/ 42005 h 87325"/>
                <a:gd name="connsiteX20" fmla="*/ 77629 w 94063"/>
                <a:gd name="connsiteY20" fmla="*/ 42386 h 87325"/>
                <a:gd name="connsiteX21" fmla="*/ 70485 w 94063"/>
                <a:gd name="connsiteY21" fmla="*/ 47149 h 87325"/>
                <a:gd name="connsiteX22" fmla="*/ 28575 w 94063"/>
                <a:gd name="connsiteY22" fmla="*/ 2000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063" h="87325">
                  <a:moveTo>
                    <a:pt x="28575" y="2000"/>
                  </a:moveTo>
                  <a:lnTo>
                    <a:pt x="30671" y="0"/>
                  </a:lnTo>
                  <a:lnTo>
                    <a:pt x="70866" y="43339"/>
                  </a:lnTo>
                  <a:lnTo>
                    <a:pt x="76009" y="39910"/>
                  </a:lnTo>
                  <a:cubicBezTo>
                    <a:pt x="80105" y="37148"/>
                    <a:pt x="85058" y="36957"/>
                    <a:pt x="88868" y="39529"/>
                  </a:cubicBezTo>
                  <a:cubicBezTo>
                    <a:pt x="92869" y="42196"/>
                    <a:pt x="94774" y="46958"/>
                    <a:pt x="93821" y="52102"/>
                  </a:cubicBezTo>
                  <a:lnTo>
                    <a:pt x="93821" y="52292"/>
                  </a:lnTo>
                  <a:lnTo>
                    <a:pt x="76962" y="84011"/>
                  </a:lnTo>
                  <a:lnTo>
                    <a:pt x="76772" y="84201"/>
                  </a:lnTo>
                  <a:cubicBezTo>
                    <a:pt x="73057" y="87440"/>
                    <a:pt x="68104" y="88202"/>
                    <a:pt x="64008" y="86297"/>
                  </a:cubicBezTo>
                  <a:cubicBezTo>
                    <a:pt x="59912" y="84392"/>
                    <a:pt x="57436" y="80201"/>
                    <a:pt x="57436" y="75438"/>
                  </a:cubicBezTo>
                  <a:lnTo>
                    <a:pt x="57436" y="69152"/>
                  </a:lnTo>
                  <a:lnTo>
                    <a:pt x="0" y="56483"/>
                  </a:lnTo>
                  <a:lnTo>
                    <a:pt x="571" y="53626"/>
                  </a:lnTo>
                  <a:lnTo>
                    <a:pt x="60293" y="66675"/>
                  </a:lnTo>
                  <a:lnTo>
                    <a:pt x="60198" y="75343"/>
                  </a:lnTo>
                  <a:cubicBezTo>
                    <a:pt x="60198" y="79153"/>
                    <a:pt x="62008" y="82201"/>
                    <a:pt x="65056" y="83630"/>
                  </a:cubicBezTo>
                  <a:cubicBezTo>
                    <a:pt x="68104" y="85058"/>
                    <a:pt x="71628" y="84487"/>
                    <a:pt x="74581" y="82106"/>
                  </a:cubicBezTo>
                  <a:lnTo>
                    <a:pt x="90964" y="51245"/>
                  </a:lnTo>
                  <a:cubicBezTo>
                    <a:pt x="91726" y="47530"/>
                    <a:pt x="90297" y="43910"/>
                    <a:pt x="87344" y="42005"/>
                  </a:cubicBezTo>
                  <a:cubicBezTo>
                    <a:pt x="84487" y="40100"/>
                    <a:pt x="80867" y="40196"/>
                    <a:pt x="77629" y="42386"/>
                  </a:cubicBezTo>
                  <a:lnTo>
                    <a:pt x="70485" y="47149"/>
                  </a:lnTo>
                  <a:lnTo>
                    <a:pt x="28575" y="20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6" name="Freeform: Shape 50">
              <a:extLst>
                <a:ext uri="{FF2B5EF4-FFF2-40B4-BE49-F238E27FC236}">
                  <a16:creationId xmlns:a16="http://schemas.microsoft.com/office/drawing/2014/main" id="{B47737B3-4067-4B24-A9B9-6A42A0785BAF}"/>
                </a:ext>
              </a:extLst>
            </p:cNvPr>
            <p:cNvSpPr/>
            <p:nvPr/>
          </p:nvSpPr>
          <p:spPr>
            <a:xfrm>
              <a:off x="6067805" y="3404997"/>
              <a:ext cx="94460" cy="91517"/>
            </a:xfrm>
            <a:custGeom>
              <a:avLst/>
              <a:gdLst>
                <a:gd name="connsiteX0" fmla="*/ 952 w 94460"/>
                <a:gd name="connsiteY0" fmla="*/ 49530 h 91517"/>
                <a:gd name="connsiteX1" fmla="*/ 58579 w 94460"/>
                <a:gd name="connsiteY1" fmla="*/ 70009 h 91517"/>
                <a:gd name="connsiteX2" fmla="*/ 57436 w 94460"/>
                <a:gd name="connsiteY2" fmla="*/ 78581 h 91517"/>
                <a:gd name="connsiteX3" fmla="*/ 61246 w 94460"/>
                <a:gd name="connsiteY3" fmla="*/ 87440 h 91517"/>
                <a:gd name="connsiteX4" fmla="*/ 70866 w 94460"/>
                <a:gd name="connsiteY4" fmla="*/ 87154 h 91517"/>
                <a:gd name="connsiteX5" fmla="*/ 90964 w 94460"/>
                <a:gd name="connsiteY5" fmla="*/ 58674 h 91517"/>
                <a:gd name="connsiteX6" fmla="*/ 88487 w 94460"/>
                <a:gd name="connsiteY6" fmla="*/ 48863 h 91517"/>
                <a:gd name="connsiteX7" fmla="*/ 78772 w 94460"/>
                <a:gd name="connsiteY7" fmla="*/ 48006 h 91517"/>
                <a:gd name="connsiteX8" fmla="*/ 71057 w 94460"/>
                <a:gd name="connsiteY8" fmla="*/ 51911 h 91517"/>
                <a:gd name="connsiteX9" fmla="*/ 35338 w 94460"/>
                <a:gd name="connsiteY9" fmla="*/ 1714 h 91517"/>
                <a:gd name="connsiteX10" fmla="*/ 37719 w 94460"/>
                <a:gd name="connsiteY10" fmla="*/ 0 h 91517"/>
                <a:gd name="connsiteX11" fmla="*/ 72104 w 94460"/>
                <a:gd name="connsiteY11" fmla="*/ 48101 h 91517"/>
                <a:gd name="connsiteX12" fmla="*/ 77629 w 94460"/>
                <a:gd name="connsiteY12" fmla="*/ 45339 h 91517"/>
                <a:gd name="connsiteX13" fmla="*/ 90488 w 94460"/>
                <a:gd name="connsiteY13" fmla="*/ 46577 h 91517"/>
                <a:gd name="connsiteX14" fmla="*/ 93821 w 94460"/>
                <a:gd name="connsiteY14" fmla="*/ 59626 h 91517"/>
                <a:gd name="connsiteX15" fmla="*/ 93726 w 94460"/>
                <a:gd name="connsiteY15" fmla="*/ 59817 h 91517"/>
                <a:gd name="connsiteX16" fmla="*/ 93631 w 94460"/>
                <a:gd name="connsiteY16" fmla="*/ 60007 h 91517"/>
                <a:gd name="connsiteX17" fmla="*/ 73057 w 94460"/>
                <a:gd name="connsiteY17" fmla="*/ 89154 h 91517"/>
                <a:gd name="connsiteX18" fmla="*/ 72866 w 94460"/>
                <a:gd name="connsiteY18" fmla="*/ 89345 h 91517"/>
                <a:gd name="connsiteX19" fmla="*/ 59912 w 94460"/>
                <a:gd name="connsiteY19" fmla="*/ 89821 h 91517"/>
                <a:gd name="connsiteX20" fmla="*/ 54864 w 94460"/>
                <a:gd name="connsiteY20" fmla="*/ 78200 h 91517"/>
                <a:gd name="connsiteX21" fmla="*/ 55721 w 94460"/>
                <a:gd name="connsiteY21" fmla="*/ 72009 h 91517"/>
                <a:gd name="connsiteX22" fmla="*/ 0 w 94460"/>
                <a:gd name="connsiteY22" fmla="*/ 52197 h 91517"/>
                <a:gd name="connsiteX23" fmla="*/ 952 w 94460"/>
                <a:gd name="connsiteY23" fmla="*/ 49530 h 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60" h="91517">
                  <a:moveTo>
                    <a:pt x="952" y="49530"/>
                  </a:moveTo>
                  <a:lnTo>
                    <a:pt x="58579" y="70009"/>
                  </a:lnTo>
                  <a:lnTo>
                    <a:pt x="57436" y="78581"/>
                  </a:lnTo>
                  <a:cubicBezTo>
                    <a:pt x="56960" y="82296"/>
                    <a:pt x="58388" y="85630"/>
                    <a:pt x="61246" y="87440"/>
                  </a:cubicBezTo>
                  <a:cubicBezTo>
                    <a:pt x="64103" y="89249"/>
                    <a:pt x="67723" y="89154"/>
                    <a:pt x="70866" y="87154"/>
                  </a:cubicBezTo>
                  <a:lnTo>
                    <a:pt x="90964" y="58674"/>
                  </a:lnTo>
                  <a:cubicBezTo>
                    <a:pt x="92107" y="54864"/>
                    <a:pt x="91154" y="51149"/>
                    <a:pt x="88487" y="48863"/>
                  </a:cubicBezTo>
                  <a:cubicBezTo>
                    <a:pt x="85820" y="46577"/>
                    <a:pt x="82201" y="46292"/>
                    <a:pt x="78772" y="48006"/>
                  </a:cubicBezTo>
                  <a:lnTo>
                    <a:pt x="71057" y="51911"/>
                  </a:lnTo>
                  <a:lnTo>
                    <a:pt x="35338" y="1714"/>
                  </a:lnTo>
                  <a:lnTo>
                    <a:pt x="37719" y="0"/>
                  </a:lnTo>
                  <a:lnTo>
                    <a:pt x="72104" y="48101"/>
                  </a:lnTo>
                  <a:lnTo>
                    <a:pt x="77629" y="45339"/>
                  </a:lnTo>
                  <a:cubicBezTo>
                    <a:pt x="82010" y="43148"/>
                    <a:pt x="86963" y="43625"/>
                    <a:pt x="90488" y="46577"/>
                  </a:cubicBezTo>
                  <a:cubicBezTo>
                    <a:pt x="94107" y="49720"/>
                    <a:pt x="95345" y="54674"/>
                    <a:pt x="93821" y="59626"/>
                  </a:cubicBezTo>
                  <a:lnTo>
                    <a:pt x="93726" y="59817"/>
                  </a:lnTo>
                  <a:lnTo>
                    <a:pt x="93631" y="60007"/>
                  </a:lnTo>
                  <a:lnTo>
                    <a:pt x="73057" y="89154"/>
                  </a:lnTo>
                  <a:lnTo>
                    <a:pt x="72866" y="89345"/>
                  </a:lnTo>
                  <a:cubicBezTo>
                    <a:pt x="68675" y="92107"/>
                    <a:pt x="63722" y="92202"/>
                    <a:pt x="59912" y="89821"/>
                  </a:cubicBezTo>
                  <a:cubicBezTo>
                    <a:pt x="56102" y="87440"/>
                    <a:pt x="54197" y="82963"/>
                    <a:pt x="54864" y="78200"/>
                  </a:cubicBezTo>
                  <a:lnTo>
                    <a:pt x="55721" y="72009"/>
                  </a:lnTo>
                  <a:lnTo>
                    <a:pt x="0" y="52197"/>
                  </a:lnTo>
                  <a:lnTo>
                    <a:pt x="952" y="4953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7" name="Freeform: Shape 51">
              <a:extLst>
                <a:ext uri="{FF2B5EF4-FFF2-40B4-BE49-F238E27FC236}">
                  <a16:creationId xmlns:a16="http://schemas.microsoft.com/office/drawing/2014/main" id="{6B667795-8050-4168-9EFC-BF69ADDD834A}"/>
                </a:ext>
              </a:extLst>
            </p:cNvPr>
            <p:cNvSpPr/>
            <p:nvPr/>
          </p:nvSpPr>
          <p:spPr>
            <a:xfrm>
              <a:off x="6019800" y="3362325"/>
              <a:ext cx="98107" cy="111728"/>
            </a:xfrm>
            <a:custGeom>
              <a:avLst/>
              <a:gdLst>
                <a:gd name="connsiteX0" fmla="*/ 0 w 98107"/>
                <a:gd name="connsiteY0" fmla="*/ 79153 h 111728"/>
                <a:gd name="connsiteX1" fmla="*/ 12764 w 98107"/>
                <a:gd name="connsiteY1" fmla="*/ 58103 h 111728"/>
                <a:gd name="connsiteX2" fmla="*/ 19241 w 98107"/>
                <a:gd name="connsiteY2" fmla="*/ 56960 h 111728"/>
                <a:gd name="connsiteX3" fmla="*/ 17145 w 98107"/>
                <a:gd name="connsiteY3" fmla="*/ 50673 h 111728"/>
                <a:gd name="connsiteX4" fmla="*/ 31433 w 98107"/>
                <a:gd name="connsiteY4" fmla="*/ 27146 h 111728"/>
                <a:gd name="connsiteX5" fmla="*/ 40100 w 98107"/>
                <a:gd name="connsiteY5" fmla="*/ 24098 h 111728"/>
                <a:gd name="connsiteX6" fmla="*/ 36767 w 98107"/>
                <a:gd name="connsiteY6" fmla="*/ 18288 h 111728"/>
                <a:gd name="connsiteX7" fmla="*/ 47911 w 98107"/>
                <a:gd name="connsiteY7" fmla="*/ 0 h 111728"/>
                <a:gd name="connsiteX8" fmla="*/ 48101 w 98107"/>
                <a:gd name="connsiteY8" fmla="*/ 95 h 111728"/>
                <a:gd name="connsiteX9" fmla="*/ 98108 w 98107"/>
                <a:gd name="connsiteY9" fmla="*/ 26670 h 111728"/>
                <a:gd name="connsiteX10" fmla="*/ 94012 w 98107"/>
                <a:gd name="connsiteY10" fmla="*/ 30575 h 111728"/>
                <a:gd name="connsiteX11" fmla="*/ 92012 w 98107"/>
                <a:gd name="connsiteY11" fmla="*/ 37052 h 111728"/>
                <a:gd name="connsiteX12" fmla="*/ 91916 w 98107"/>
                <a:gd name="connsiteY12" fmla="*/ 37243 h 111728"/>
                <a:gd name="connsiteX13" fmla="*/ 45053 w 98107"/>
                <a:gd name="connsiteY13" fmla="*/ 111728 h 111728"/>
                <a:gd name="connsiteX14" fmla="*/ 9144 w 98107"/>
                <a:gd name="connsiteY14" fmla="*/ 84487 h 111728"/>
                <a:gd name="connsiteX15" fmla="*/ 0 w 98107"/>
                <a:gd name="connsiteY15" fmla="*/ 79153 h 1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107" h="111728">
                  <a:moveTo>
                    <a:pt x="0" y="79153"/>
                  </a:moveTo>
                  <a:lnTo>
                    <a:pt x="12764" y="58103"/>
                  </a:lnTo>
                  <a:lnTo>
                    <a:pt x="19241" y="56960"/>
                  </a:lnTo>
                  <a:lnTo>
                    <a:pt x="17145" y="50673"/>
                  </a:lnTo>
                  <a:lnTo>
                    <a:pt x="31433" y="27146"/>
                  </a:lnTo>
                  <a:lnTo>
                    <a:pt x="40100" y="24098"/>
                  </a:lnTo>
                  <a:lnTo>
                    <a:pt x="36767" y="18288"/>
                  </a:lnTo>
                  <a:lnTo>
                    <a:pt x="47911" y="0"/>
                  </a:lnTo>
                  <a:lnTo>
                    <a:pt x="48101" y="95"/>
                  </a:lnTo>
                  <a:lnTo>
                    <a:pt x="98108" y="26670"/>
                  </a:lnTo>
                  <a:lnTo>
                    <a:pt x="94012" y="30575"/>
                  </a:lnTo>
                  <a:lnTo>
                    <a:pt x="92012" y="37052"/>
                  </a:lnTo>
                  <a:lnTo>
                    <a:pt x="91916" y="37243"/>
                  </a:lnTo>
                  <a:lnTo>
                    <a:pt x="45053" y="111728"/>
                  </a:lnTo>
                  <a:cubicBezTo>
                    <a:pt x="45053" y="111728"/>
                    <a:pt x="14097" y="88964"/>
                    <a:pt x="9144" y="84487"/>
                  </a:cubicBezTo>
                  <a:cubicBezTo>
                    <a:pt x="5715" y="86106"/>
                    <a:pt x="0" y="79153"/>
                    <a:pt x="0" y="7915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8" name="Freeform: Shape 52">
              <a:extLst>
                <a:ext uri="{FF2B5EF4-FFF2-40B4-BE49-F238E27FC236}">
                  <a16:creationId xmlns:a16="http://schemas.microsoft.com/office/drawing/2014/main" id="{FE3DAD48-B385-46BA-89B2-8DB964A6D46D}"/>
                </a:ext>
              </a:extLst>
            </p:cNvPr>
            <p:cNvSpPr/>
            <p:nvPr/>
          </p:nvSpPr>
          <p:spPr>
            <a:xfrm>
              <a:off x="6067901" y="3362420"/>
              <a:ext cx="50006" cy="37147"/>
            </a:xfrm>
            <a:custGeom>
              <a:avLst/>
              <a:gdLst>
                <a:gd name="connsiteX0" fmla="*/ 43815 w 50006"/>
                <a:gd name="connsiteY0" fmla="*/ 37148 h 37147"/>
                <a:gd name="connsiteX1" fmla="*/ 0 w 50006"/>
                <a:gd name="connsiteY1" fmla="*/ 0 h 37147"/>
                <a:gd name="connsiteX2" fmla="*/ 50006 w 50006"/>
                <a:gd name="connsiteY2" fmla="*/ 26575 h 37147"/>
                <a:gd name="connsiteX3" fmla="*/ 45910 w 50006"/>
                <a:gd name="connsiteY3" fmla="*/ 30480 h 37147"/>
                <a:gd name="connsiteX4" fmla="*/ 43910 w 50006"/>
                <a:gd name="connsiteY4" fmla="*/ 36957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6" h="37147">
                  <a:moveTo>
                    <a:pt x="43815" y="37148"/>
                  </a:moveTo>
                  <a:lnTo>
                    <a:pt x="0" y="0"/>
                  </a:lnTo>
                  <a:lnTo>
                    <a:pt x="50006" y="26575"/>
                  </a:lnTo>
                  <a:lnTo>
                    <a:pt x="45910" y="30480"/>
                  </a:lnTo>
                  <a:lnTo>
                    <a:pt x="43910" y="36957"/>
                  </a:lnTo>
                  <a:close/>
                </a:path>
              </a:pathLst>
            </a:custGeom>
            <a:solidFill>
              <a:srgbClr val="DC487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639" name="Graphic 828">
            <a:extLst>
              <a:ext uri="{FF2B5EF4-FFF2-40B4-BE49-F238E27FC236}">
                <a16:creationId xmlns:a16="http://schemas.microsoft.com/office/drawing/2014/main" id="{ECB8CB4F-E7F0-4B07-8691-508D01B67512}"/>
              </a:ext>
            </a:extLst>
          </p:cNvPr>
          <p:cNvGrpSpPr/>
          <p:nvPr/>
        </p:nvGrpSpPr>
        <p:grpSpPr>
          <a:xfrm>
            <a:off x="165827" y="4566500"/>
            <a:ext cx="841681" cy="701090"/>
            <a:chOff x="6029366" y="3371852"/>
            <a:chExt cx="130719" cy="112577"/>
          </a:xfrm>
          <a:solidFill>
            <a:srgbClr val="E9D2AE"/>
          </a:solidFill>
        </p:grpSpPr>
        <p:sp>
          <p:nvSpPr>
            <p:cNvPr id="640" name="Freeform: Shape 123">
              <a:extLst>
                <a:ext uri="{FF2B5EF4-FFF2-40B4-BE49-F238E27FC236}">
                  <a16:creationId xmlns:a16="http://schemas.microsoft.com/office/drawing/2014/main" id="{2AF9A557-BB62-48E8-A103-6EBA8F282284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>
                <a:gd name="connsiteX0" fmla="*/ 45789 w 47390"/>
                <a:gd name="connsiteY0" fmla="*/ 11587 h 36309"/>
                <a:gd name="connsiteX1" fmla="*/ 259 w 47390"/>
                <a:gd name="connsiteY1" fmla="*/ 23493 h 36309"/>
                <a:gd name="connsiteX2" fmla="*/ 45789 w 47390"/>
                <a:gd name="connsiteY2" fmla="*/ 11587 h 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90" h="36309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1" name="Freeform: Shape 124">
              <a:extLst>
                <a:ext uri="{FF2B5EF4-FFF2-40B4-BE49-F238E27FC236}">
                  <a16:creationId xmlns:a16="http://schemas.microsoft.com/office/drawing/2014/main" id="{9132102E-2B08-4DEC-B2EC-8DB51974A008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>
                <a:gd name="connsiteX0" fmla="*/ 47869 w 49880"/>
                <a:gd name="connsiteY0" fmla="*/ 10570 h 40966"/>
                <a:gd name="connsiteX1" fmla="*/ 244 w 49880"/>
                <a:gd name="connsiteY1" fmla="*/ 20381 h 40966"/>
                <a:gd name="connsiteX2" fmla="*/ 47869 w 49880"/>
                <a:gd name="connsiteY2" fmla="*/ 10570 h 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80" h="40966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2" name="Freeform: Shape 125">
              <a:extLst>
                <a:ext uri="{FF2B5EF4-FFF2-40B4-BE49-F238E27FC236}">
                  <a16:creationId xmlns:a16="http://schemas.microsoft.com/office/drawing/2014/main" id="{4A139B3B-1F2B-4BC2-82A6-E84D5AD2516D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>
                <a:gd name="connsiteX0" fmla="*/ 24238 w 34625"/>
                <a:gd name="connsiteY0" fmla="*/ 579 h 35911"/>
                <a:gd name="connsiteX1" fmla="*/ 4903 w 34625"/>
                <a:gd name="connsiteY1" fmla="*/ 32773 h 35911"/>
                <a:gd name="connsiteX2" fmla="*/ 24238 w 34625"/>
                <a:gd name="connsiteY2" fmla="*/ 579 h 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25" h="35911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647" name="Graphic 53">
            <a:extLst>
              <a:ext uri="{FF2B5EF4-FFF2-40B4-BE49-F238E27FC236}">
                <a16:creationId xmlns:a16="http://schemas.microsoft.com/office/drawing/2014/main" id="{5E20D5EF-8789-4BD7-B4CD-C6F09AEF99B6}"/>
              </a:ext>
            </a:extLst>
          </p:cNvPr>
          <p:cNvGrpSpPr/>
          <p:nvPr/>
        </p:nvGrpSpPr>
        <p:grpSpPr>
          <a:xfrm rot="626658">
            <a:off x="5958689" y="3105358"/>
            <a:ext cx="2317273" cy="1890225"/>
            <a:chOff x="5795949" y="3167093"/>
            <a:chExt cx="600710" cy="527646"/>
          </a:xfrm>
        </p:grpSpPr>
        <p:grpSp>
          <p:nvGrpSpPr>
            <p:cNvPr id="648" name="Graphic 53">
              <a:extLst>
                <a:ext uri="{FF2B5EF4-FFF2-40B4-BE49-F238E27FC236}">
                  <a16:creationId xmlns:a16="http://schemas.microsoft.com/office/drawing/2014/main" id="{5E20D5EF-8789-4BD7-B4CD-C6F09AEF99B6}"/>
                </a:ext>
              </a:extLst>
            </p:cNvPr>
            <p:cNvGrpSpPr/>
            <p:nvPr/>
          </p:nvGrpSpPr>
          <p:grpSpPr>
            <a:xfrm>
              <a:off x="5815028" y="3200058"/>
              <a:ext cx="581631" cy="494681"/>
              <a:chOff x="5815028" y="3200058"/>
              <a:chExt cx="581631" cy="494681"/>
            </a:xfrm>
            <a:solidFill>
              <a:srgbClr val="F4C63C"/>
            </a:solidFill>
          </p:grpSpPr>
          <p:sp>
            <p:nvSpPr>
              <p:cNvPr id="673" name="Freeform: Shape 56">
                <a:extLst>
                  <a:ext uri="{FF2B5EF4-FFF2-40B4-BE49-F238E27FC236}">
                    <a16:creationId xmlns:a16="http://schemas.microsoft.com/office/drawing/2014/main" id="{1F941D7F-379B-42F1-AC32-FA7EF8FAAF1D}"/>
                  </a:ext>
                </a:extLst>
              </p:cNvPr>
              <p:cNvSpPr/>
              <p:nvPr/>
            </p:nvSpPr>
            <p:spPr>
              <a:xfrm rot="2232065">
                <a:off x="5800527" y="3368629"/>
                <a:ext cx="610633" cy="157539"/>
              </a:xfrm>
              <a:custGeom>
                <a:avLst/>
                <a:gdLst>
                  <a:gd name="connsiteX0" fmla="*/ 0 w 610633"/>
                  <a:gd name="connsiteY0" fmla="*/ 0 h 157539"/>
                  <a:gd name="connsiteX1" fmla="*/ 610634 w 610633"/>
                  <a:gd name="connsiteY1" fmla="*/ 0 h 157539"/>
                  <a:gd name="connsiteX2" fmla="*/ 610634 w 610633"/>
                  <a:gd name="connsiteY2" fmla="*/ 157540 h 157539"/>
                  <a:gd name="connsiteX3" fmla="*/ 0 w 610633"/>
                  <a:gd name="connsiteY3" fmla="*/ 157540 h 15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0633" h="157539">
                    <a:moveTo>
                      <a:pt x="0" y="0"/>
                    </a:moveTo>
                    <a:lnTo>
                      <a:pt x="610634" y="0"/>
                    </a:lnTo>
                    <a:lnTo>
                      <a:pt x="610634" y="157540"/>
                    </a:lnTo>
                    <a:lnTo>
                      <a:pt x="0" y="15754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674" name="Graphic 53">
                <a:extLst>
                  <a:ext uri="{FF2B5EF4-FFF2-40B4-BE49-F238E27FC236}">
                    <a16:creationId xmlns:a16="http://schemas.microsoft.com/office/drawing/2014/main" id="{5E20D5EF-8789-4BD7-B4CD-C6F09AEF99B6}"/>
                  </a:ext>
                </a:extLst>
              </p:cNvPr>
              <p:cNvGrpSpPr/>
              <p:nvPr/>
            </p:nvGrpSpPr>
            <p:grpSpPr>
              <a:xfrm>
                <a:off x="5845396" y="3320509"/>
                <a:ext cx="448151" cy="351567"/>
                <a:chOff x="5845396" y="3320509"/>
                <a:chExt cx="448151" cy="351567"/>
              </a:xfrm>
            </p:grpSpPr>
            <p:grpSp>
              <p:nvGrpSpPr>
                <p:cNvPr id="675" name="Graphic 53">
                  <a:extLst>
                    <a:ext uri="{FF2B5EF4-FFF2-40B4-BE49-F238E27FC236}">
                      <a16:creationId xmlns:a16="http://schemas.microsoft.com/office/drawing/2014/main" id="{5E20D5EF-8789-4BD7-B4CD-C6F09AEF99B6}"/>
                    </a:ext>
                  </a:extLst>
                </p:cNvPr>
                <p:cNvGrpSpPr/>
                <p:nvPr/>
              </p:nvGrpSpPr>
              <p:grpSpPr>
                <a:xfrm>
                  <a:off x="5845396" y="3320509"/>
                  <a:ext cx="183260" cy="151542"/>
                  <a:chOff x="5845396" y="3320509"/>
                  <a:chExt cx="183260" cy="151542"/>
                </a:xfrm>
              </p:grpSpPr>
              <p:sp>
                <p:nvSpPr>
                  <p:cNvPr id="688" name="Freeform: Shape 59">
                    <a:extLst>
                      <a:ext uri="{FF2B5EF4-FFF2-40B4-BE49-F238E27FC236}">
                        <a16:creationId xmlns:a16="http://schemas.microsoft.com/office/drawing/2014/main" id="{0F0F1009-D070-49FA-B841-4861DB3450D2}"/>
                      </a:ext>
                    </a:extLst>
                  </p:cNvPr>
                  <p:cNvSpPr/>
                  <p:nvPr/>
                </p:nvSpPr>
                <p:spPr>
                  <a:xfrm>
                    <a:off x="5845396" y="3320509"/>
                    <a:ext cx="18288" cy="24288"/>
                  </a:xfrm>
                  <a:custGeom>
                    <a:avLst/>
                    <a:gdLst>
                      <a:gd name="connsiteX0" fmla="*/ 18288 w 18288"/>
                      <a:gd name="connsiteY0" fmla="*/ 0 h 24288"/>
                      <a:gd name="connsiteX1" fmla="*/ 0 w 18288"/>
                      <a:gd name="connsiteY1" fmla="*/ 24289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8" h="24288">
                        <a:moveTo>
                          <a:pt x="18288" y="0"/>
                        </a:moveTo>
                        <a:lnTo>
                          <a:pt x="0" y="24289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9" name="Freeform: Shape 60">
                    <a:extLst>
                      <a:ext uri="{FF2B5EF4-FFF2-40B4-BE49-F238E27FC236}">
                        <a16:creationId xmlns:a16="http://schemas.microsoft.com/office/drawing/2014/main" id="{B54A59A0-5B0B-42F9-A8B8-CBB5C68A88A5}"/>
                      </a:ext>
                    </a:extLst>
                  </p:cNvPr>
                  <p:cNvSpPr/>
                  <p:nvPr/>
                </p:nvSpPr>
                <p:spPr>
                  <a:xfrm>
                    <a:off x="5869685" y="3343560"/>
                    <a:ext cx="14763" cy="19621"/>
                  </a:xfrm>
                  <a:custGeom>
                    <a:avLst/>
                    <a:gdLst>
                      <a:gd name="connsiteX0" fmla="*/ 14764 w 14763"/>
                      <a:gd name="connsiteY0" fmla="*/ 0 h 19621"/>
                      <a:gd name="connsiteX1" fmla="*/ 0 w 14763"/>
                      <a:gd name="connsiteY1" fmla="*/ 19622 h 19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621">
                        <a:moveTo>
                          <a:pt x="14764" y="0"/>
                        </a:moveTo>
                        <a:lnTo>
                          <a:pt x="0" y="19622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0" name="Freeform: Shape 61">
                    <a:extLst>
                      <a:ext uri="{FF2B5EF4-FFF2-40B4-BE49-F238E27FC236}">
                        <a16:creationId xmlns:a16="http://schemas.microsoft.com/office/drawing/2014/main" id="{92DBB8A2-E379-448E-BAC6-B2E0DDBA217A}"/>
                      </a:ext>
                    </a:extLst>
                  </p:cNvPr>
                  <p:cNvSpPr/>
                  <p:nvPr/>
                </p:nvSpPr>
                <p:spPr>
                  <a:xfrm>
                    <a:off x="5918929" y="3380803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1" name="Freeform: Shape 62">
                    <a:extLst>
                      <a:ext uri="{FF2B5EF4-FFF2-40B4-BE49-F238E27FC236}">
                        <a16:creationId xmlns:a16="http://schemas.microsoft.com/office/drawing/2014/main" id="{3CAC74D4-8C0F-4FE4-AE41-04313DD478FA}"/>
                      </a:ext>
                    </a:extLst>
                  </p:cNvPr>
                  <p:cNvSpPr/>
                  <p:nvPr/>
                </p:nvSpPr>
                <p:spPr>
                  <a:xfrm>
                    <a:off x="5893974" y="3361943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2" name="Freeform: Shape 63">
                    <a:extLst>
                      <a:ext uri="{FF2B5EF4-FFF2-40B4-BE49-F238E27FC236}">
                        <a16:creationId xmlns:a16="http://schemas.microsoft.com/office/drawing/2014/main" id="{58059EA1-11D4-41F4-9DAB-58CAD2D8F874}"/>
                      </a:ext>
                    </a:extLst>
                  </p:cNvPr>
                  <p:cNvSpPr/>
                  <p:nvPr/>
                </p:nvSpPr>
                <p:spPr>
                  <a:xfrm>
                    <a:off x="5940456" y="3392328"/>
                    <a:ext cx="18288" cy="24193"/>
                  </a:xfrm>
                  <a:custGeom>
                    <a:avLst/>
                    <a:gdLst>
                      <a:gd name="connsiteX0" fmla="*/ 18288 w 18288"/>
                      <a:gd name="connsiteY0" fmla="*/ 0 h 24193"/>
                      <a:gd name="connsiteX1" fmla="*/ 0 w 18288"/>
                      <a:gd name="connsiteY1" fmla="*/ 24194 h 24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8" h="24193">
                        <a:moveTo>
                          <a:pt x="18288" y="0"/>
                        </a:moveTo>
                        <a:lnTo>
                          <a:pt x="0" y="24194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3" name="Freeform: Shape 64">
                    <a:extLst>
                      <a:ext uri="{FF2B5EF4-FFF2-40B4-BE49-F238E27FC236}">
                        <a16:creationId xmlns:a16="http://schemas.microsoft.com/office/drawing/2014/main" id="{05A70FCB-161F-4279-BF16-1B6F60170A5F}"/>
                      </a:ext>
                    </a:extLst>
                  </p:cNvPr>
                  <p:cNvSpPr/>
                  <p:nvPr/>
                </p:nvSpPr>
                <p:spPr>
                  <a:xfrm>
                    <a:off x="5964745" y="3415378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4" name="Freeform: Shape 65">
                    <a:extLst>
                      <a:ext uri="{FF2B5EF4-FFF2-40B4-BE49-F238E27FC236}">
                        <a16:creationId xmlns:a16="http://schemas.microsoft.com/office/drawing/2014/main" id="{82E5C83D-E12E-421D-930C-2045C855BFB1}"/>
                      </a:ext>
                    </a:extLst>
                  </p:cNvPr>
                  <p:cNvSpPr/>
                  <p:nvPr/>
                </p:nvSpPr>
                <p:spPr>
                  <a:xfrm>
                    <a:off x="6013894" y="3452526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95" name="Freeform: Shape 66">
                    <a:extLst>
                      <a:ext uri="{FF2B5EF4-FFF2-40B4-BE49-F238E27FC236}">
                        <a16:creationId xmlns:a16="http://schemas.microsoft.com/office/drawing/2014/main" id="{AC527C24-53AF-4C8E-8BBB-DDE3F3AA1A7C}"/>
                      </a:ext>
                    </a:extLst>
                  </p:cNvPr>
                  <p:cNvSpPr/>
                  <p:nvPr/>
                </p:nvSpPr>
                <p:spPr>
                  <a:xfrm>
                    <a:off x="5989033" y="3433666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676" name="Graphic 53">
                  <a:extLst>
                    <a:ext uri="{FF2B5EF4-FFF2-40B4-BE49-F238E27FC236}">
                      <a16:creationId xmlns:a16="http://schemas.microsoft.com/office/drawing/2014/main" id="{5E20D5EF-8789-4BD7-B4CD-C6F09AEF99B6}"/>
                    </a:ext>
                  </a:extLst>
                </p:cNvPr>
                <p:cNvGrpSpPr/>
                <p:nvPr/>
              </p:nvGrpSpPr>
              <p:grpSpPr>
                <a:xfrm>
                  <a:off x="6037516" y="3465575"/>
                  <a:ext cx="256032" cy="206502"/>
                  <a:chOff x="6037516" y="3465575"/>
                  <a:chExt cx="256032" cy="206502"/>
                </a:xfrm>
              </p:grpSpPr>
              <p:sp>
                <p:nvSpPr>
                  <p:cNvPr id="677" name="Freeform: Shape 68">
                    <a:extLst>
                      <a:ext uri="{FF2B5EF4-FFF2-40B4-BE49-F238E27FC236}">
                        <a16:creationId xmlns:a16="http://schemas.microsoft.com/office/drawing/2014/main" id="{EEDEB2FA-17FD-4A19-91AA-14BD5A7163D2}"/>
                      </a:ext>
                    </a:extLst>
                  </p:cNvPr>
                  <p:cNvSpPr/>
                  <p:nvPr/>
                </p:nvSpPr>
                <p:spPr>
                  <a:xfrm>
                    <a:off x="6037516" y="3465575"/>
                    <a:ext cx="18288" cy="24288"/>
                  </a:xfrm>
                  <a:custGeom>
                    <a:avLst/>
                    <a:gdLst>
                      <a:gd name="connsiteX0" fmla="*/ 18288 w 18288"/>
                      <a:gd name="connsiteY0" fmla="*/ 0 h 24288"/>
                      <a:gd name="connsiteX1" fmla="*/ 0 w 18288"/>
                      <a:gd name="connsiteY1" fmla="*/ 24289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8" h="24288">
                        <a:moveTo>
                          <a:pt x="18288" y="0"/>
                        </a:moveTo>
                        <a:lnTo>
                          <a:pt x="0" y="24289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78" name="Freeform: Shape 69">
                    <a:extLst>
                      <a:ext uri="{FF2B5EF4-FFF2-40B4-BE49-F238E27FC236}">
                        <a16:creationId xmlns:a16="http://schemas.microsoft.com/office/drawing/2014/main" id="{36CCD47F-8596-4F6B-B072-E9B99B823C51}"/>
                      </a:ext>
                    </a:extLst>
                  </p:cNvPr>
                  <p:cNvSpPr/>
                  <p:nvPr/>
                </p:nvSpPr>
                <p:spPr>
                  <a:xfrm>
                    <a:off x="6061804" y="3488626"/>
                    <a:ext cx="14763" cy="19621"/>
                  </a:xfrm>
                  <a:custGeom>
                    <a:avLst/>
                    <a:gdLst>
                      <a:gd name="connsiteX0" fmla="*/ 14764 w 14763"/>
                      <a:gd name="connsiteY0" fmla="*/ 0 h 19621"/>
                      <a:gd name="connsiteX1" fmla="*/ 0 w 14763"/>
                      <a:gd name="connsiteY1" fmla="*/ 19621 h 19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621">
                        <a:moveTo>
                          <a:pt x="14764" y="0"/>
                        </a:moveTo>
                        <a:lnTo>
                          <a:pt x="0" y="19621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79" name="Freeform: Shape 99">
                    <a:extLst>
                      <a:ext uri="{FF2B5EF4-FFF2-40B4-BE49-F238E27FC236}">
                        <a16:creationId xmlns:a16="http://schemas.microsoft.com/office/drawing/2014/main" id="{791A2F47-387B-40AB-B76D-4AC71F902FD3}"/>
                      </a:ext>
                    </a:extLst>
                  </p:cNvPr>
                  <p:cNvSpPr/>
                  <p:nvPr/>
                </p:nvSpPr>
                <p:spPr>
                  <a:xfrm>
                    <a:off x="6110953" y="3525868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0" name="Freeform: Shape 100">
                    <a:extLst>
                      <a:ext uri="{FF2B5EF4-FFF2-40B4-BE49-F238E27FC236}">
                        <a16:creationId xmlns:a16="http://schemas.microsoft.com/office/drawing/2014/main" id="{224D1AEB-F30D-490B-ADF6-5FCE0678C2BA}"/>
                      </a:ext>
                    </a:extLst>
                  </p:cNvPr>
                  <p:cNvSpPr/>
                  <p:nvPr/>
                </p:nvSpPr>
                <p:spPr>
                  <a:xfrm>
                    <a:off x="6085998" y="3507009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1" name="Freeform: Shape 101">
                    <a:extLst>
                      <a:ext uri="{FF2B5EF4-FFF2-40B4-BE49-F238E27FC236}">
                        <a16:creationId xmlns:a16="http://schemas.microsoft.com/office/drawing/2014/main" id="{B622D342-E765-42E7-AFDE-520B57328953}"/>
                      </a:ext>
                    </a:extLst>
                  </p:cNvPr>
                  <p:cNvSpPr/>
                  <p:nvPr/>
                </p:nvSpPr>
                <p:spPr>
                  <a:xfrm>
                    <a:off x="6132480" y="3537394"/>
                    <a:ext cx="18383" cy="24193"/>
                  </a:xfrm>
                  <a:custGeom>
                    <a:avLst/>
                    <a:gdLst>
                      <a:gd name="connsiteX0" fmla="*/ 18383 w 18383"/>
                      <a:gd name="connsiteY0" fmla="*/ 0 h 24193"/>
                      <a:gd name="connsiteX1" fmla="*/ 0 w 18383"/>
                      <a:gd name="connsiteY1" fmla="*/ 24193 h 24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383" h="24193">
                        <a:moveTo>
                          <a:pt x="18383" y="0"/>
                        </a:moveTo>
                        <a:lnTo>
                          <a:pt x="0" y="24193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2" name="Freeform: Shape 102">
                    <a:extLst>
                      <a:ext uri="{FF2B5EF4-FFF2-40B4-BE49-F238E27FC236}">
                        <a16:creationId xmlns:a16="http://schemas.microsoft.com/office/drawing/2014/main" id="{7F23AECD-0050-4D00-ACC8-259A9207D970}"/>
                      </a:ext>
                    </a:extLst>
                  </p:cNvPr>
                  <p:cNvSpPr/>
                  <p:nvPr/>
                </p:nvSpPr>
                <p:spPr>
                  <a:xfrm>
                    <a:off x="6156769" y="3560444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3" name="Freeform: Shape 103">
                    <a:extLst>
                      <a:ext uri="{FF2B5EF4-FFF2-40B4-BE49-F238E27FC236}">
                        <a16:creationId xmlns:a16="http://schemas.microsoft.com/office/drawing/2014/main" id="{E564FEBD-C1E0-4DE4-80AB-0D257B7F667A}"/>
                      </a:ext>
                    </a:extLst>
                  </p:cNvPr>
                  <p:cNvSpPr/>
                  <p:nvPr/>
                </p:nvSpPr>
                <p:spPr>
                  <a:xfrm>
                    <a:off x="6206013" y="3597592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4" name="Freeform: Shape 104">
                    <a:extLst>
                      <a:ext uri="{FF2B5EF4-FFF2-40B4-BE49-F238E27FC236}">
                        <a16:creationId xmlns:a16="http://schemas.microsoft.com/office/drawing/2014/main" id="{435B5D73-B3ED-4642-BAF4-F89415DBAB6A}"/>
                      </a:ext>
                    </a:extLst>
                  </p:cNvPr>
                  <p:cNvSpPr/>
                  <p:nvPr/>
                </p:nvSpPr>
                <p:spPr>
                  <a:xfrm>
                    <a:off x="6181057" y="3578732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5" name="Freeform: Shape 105">
                    <a:extLst>
                      <a:ext uri="{FF2B5EF4-FFF2-40B4-BE49-F238E27FC236}">
                        <a16:creationId xmlns:a16="http://schemas.microsoft.com/office/drawing/2014/main" id="{4C464F78-7D17-4486-953B-631C41097C4C}"/>
                      </a:ext>
                    </a:extLst>
                  </p:cNvPr>
                  <p:cNvSpPr/>
                  <p:nvPr/>
                </p:nvSpPr>
                <p:spPr>
                  <a:xfrm>
                    <a:off x="6230206" y="3611117"/>
                    <a:ext cx="18287" cy="24288"/>
                  </a:xfrm>
                  <a:custGeom>
                    <a:avLst/>
                    <a:gdLst>
                      <a:gd name="connsiteX0" fmla="*/ 18288 w 18287"/>
                      <a:gd name="connsiteY0" fmla="*/ 0 h 24288"/>
                      <a:gd name="connsiteX1" fmla="*/ 0 w 18287"/>
                      <a:gd name="connsiteY1" fmla="*/ 24289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7" h="24288">
                        <a:moveTo>
                          <a:pt x="18288" y="0"/>
                        </a:moveTo>
                        <a:lnTo>
                          <a:pt x="0" y="24289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6" name="Freeform: Shape 106">
                    <a:extLst>
                      <a:ext uri="{FF2B5EF4-FFF2-40B4-BE49-F238E27FC236}">
                        <a16:creationId xmlns:a16="http://schemas.microsoft.com/office/drawing/2014/main" id="{7A24FC97-2415-4BDE-8DBF-EDA41D89D9E9}"/>
                      </a:ext>
                    </a:extLst>
                  </p:cNvPr>
                  <p:cNvSpPr/>
                  <p:nvPr/>
                </p:nvSpPr>
                <p:spPr>
                  <a:xfrm>
                    <a:off x="6254495" y="3634263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87" name="Freeform: Shape 107">
                    <a:extLst>
                      <a:ext uri="{FF2B5EF4-FFF2-40B4-BE49-F238E27FC236}">
                        <a16:creationId xmlns:a16="http://schemas.microsoft.com/office/drawing/2014/main" id="{706FE40F-25BD-4D7A-81FE-48A5928D5E50}"/>
                      </a:ext>
                    </a:extLst>
                  </p:cNvPr>
                  <p:cNvSpPr/>
                  <p:nvPr/>
                </p:nvSpPr>
                <p:spPr>
                  <a:xfrm>
                    <a:off x="6278784" y="3652551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  <p:grpSp>
          <p:nvGrpSpPr>
            <p:cNvPr id="649" name="Graphic 53">
              <a:extLst>
                <a:ext uri="{FF2B5EF4-FFF2-40B4-BE49-F238E27FC236}">
                  <a16:creationId xmlns:a16="http://schemas.microsoft.com/office/drawing/2014/main" id="{5E20D5EF-8789-4BD7-B4CD-C6F09AEF99B6}"/>
                </a:ext>
              </a:extLst>
            </p:cNvPr>
            <p:cNvGrpSpPr/>
            <p:nvPr/>
          </p:nvGrpSpPr>
          <p:grpSpPr>
            <a:xfrm>
              <a:off x="5795949" y="3167093"/>
              <a:ext cx="581631" cy="494681"/>
              <a:chOff x="5795949" y="3167093"/>
              <a:chExt cx="581631" cy="494681"/>
            </a:xfrm>
            <a:solidFill>
              <a:srgbClr val="E9684D"/>
            </a:solidFill>
          </p:grpSpPr>
          <p:sp>
            <p:nvSpPr>
              <p:cNvPr id="650" name="Freeform: Shape 109">
                <a:extLst>
                  <a:ext uri="{FF2B5EF4-FFF2-40B4-BE49-F238E27FC236}">
                    <a16:creationId xmlns:a16="http://schemas.microsoft.com/office/drawing/2014/main" id="{7074EEF3-262B-4D06-A300-BC033A8D8B8B}"/>
                  </a:ext>
                </a:extLst>
              </p:cNvPr>
              <p:cNvSpPr/>
              <p:nvPr/>
            </p:nvSpPr>
            <p:spPr>
              <a:xfrm rot="2232065">
                <a:off x="5781448" y="3335663"/>
                <a:ext cx="610633" cy="157539"/>
              </a:xfrm>
              <a:custGeom>
                <a:avLst/>
                <a:gdLst>
                  <a:gd name="connsiteX0" fmla="*/ 0 w 610633"/>
                  <a:gd name="connsiteY0" fmla="*/ 0 h 157539"/>
                  <a:gd name="connsiteX1" fmla="*/ 610634 w 610633"/>
                  <a:gd name="connsiteY1" fmla="*/ 0 h 157539"/>
                  <a:gd name="connsiteX2" fmla="*/ 610634 w 610633"/>
                  <a:gd name="connsiteY2" fmla="*/ 157540 h 157539"/>
                  <a:gd name="connsiteX3" fmla="*/ 0 w 610633"/>
                  <a:gd name="connsiteY3" fmla="*/ 157540 h 15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0633" h="157539">
                    <a:moveTo>
                      <a:pt x="0" y="0"/>
                    </a:moveTo>
                    <a:lnTo>
                      <a:pt x="610634" y="0"/>
                    </a:lnTo>
                    <a:lnTo>
                      <a:pt x="610634" y="157540"/>
                    </a:lnTo>
                    <a:lnTo>
                      <a:pt x="0" y="157540"/>
                    </a:lnTo>
                    <a:close/>
                  </a:path>
                </a:pathLst>
              </a:custGeom>
              <a:solidFill>
                <a:srgbClr val="E968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651" name="Graphic 53">
                <a:extLst>
                  <a:ext uri="{FF2B5EF4-FFF2-40B4-BE49-F238E27FC236}">
                    <a16:creationId xmlns:a16="http://schemas.microsoft.com/office/drawing/2014/main" id="{5E20D5EF-8789-4BD7-B4CD-C6F09AEF99B6}"/>
                  </a:ext>
                </a:extLst>
              </p:cNvPr>
              <p:cNvGrpSpPr/>
              <p:nvPr/>
            </p:nvGrpSpPr>
            <p:grpSpPr>
              <a:xfrm>
                <a:off x="5826346" y="3287553"/>
                <a:ext cx="448151" cy="351567"/>
                <a:chOff x="5826346" y="3287553"/>
                <a:chExt cx="448151" cy="351567"/>
              </a:xfrm>
            </p:grpSpPr>
            <p:grpSp>
              <p:nvGrpSpPr>
                <p:cNvPr id="652" name="Graphic 53">
                  <a:extLst>
                    <a:ext uri="{FF2B5EF4-FFF2-40B4-BE49-F238E27FC236}">
                      <a16:creationId xmlns:a16="http://schemas.microsoft.com/office/drawing/2014/main" id="{5E20D5EF-8789-4BD7-B4CD-C6F09AEF99B6}"/>
                    </a:ext>
                  </a:extLst>
                </p:cNvPr>
                <p:cNvGrpSpPr/>
                <p:nvPr/>
              </p:nvGrpSpPr>
              <p:grpSpPr>
                <a:xfrm>
                  <a:off x="5826346" y="3287553"/>
                  <a:ext cx="183260" cy="151542"/>
                  <a:chOff x="5826346" y="3287553"/>
                  <a:chExt cx="183260" cy="151542"/>
                </a:xfrm>
              </p:grpSpPr>
              <p:sp>
                <p:nvSpPr>
                  <p:cNvPr id="665" name="Freeform: Shape 112">
                    <a:extLst>
                      <a:ext uri="{FF2B5EF4-FFF2-40B4-BE49-F238E27FC236}">
                        <a16:creationId xmlns:a16="http://schemas.microsoft.com/office/drawing/2014/main" id="{32F2EF7C-8620-4BBF-8B6A-DA695D0DD18E}"/>
                      </a:ext>
                    </a:extLst>
                  </p:cNvPr>
                  <p:cNvSpPr/>
                  <p:nvPr/>
                </p:nvSpPr>
                <p:spPr>
                  <a:xfrm>
                    <a:off x="5826346" y="3287553"/>
                    <a:ext cx="18288" cy="24193"/>
                  </a:xfrm>
                  <a:custGeom>
                    <a:avLst/>
                    <a:gdLst>
                      <a:gd name="connsiteX0" fmla="*/ 18288 w 18288"/>
                      <a:gd name="connsiteY0" fmla="*/ 0 h 24193"/>
                      <a:gd name="connsiteX1" fmla="*/ 0 w 18288"/>
                      <a:gd name="connsiteY1" fmla="*/ 24193 h 24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8" h="24193">
                        <a:moveTo>
                          <a:pt x="18288" y="0"/>
                        </a:moveTo>
                        <a:lnTo>
                          <a:pt x="0" y="24193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6" name="Freeform: Shape 113">
                    <a:extLst>
                      <a:ext uri="{FF2B5EF4-FFF2-40B4-BE49-F238E27FC236}">
                        <a16:creationId xmlns:a16="http://schemas.microsoft.com/office/drawing/2014/main" id="{698949DF-8A42-4331-9CE3-E9A57D2AD3B5}"/>
                      </a:ext>
                    </a:extLst>
                  </p:cNvPr>
                  <p:cNvSpPr/>
                  <p:nvPr/>
                </p:nvSpPr>
                <p:spPr>
                  <a:xfrm>
                    <a:off x="5850635" y="3310603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7" name="Freeform: Shape 130">
                    <a:extLst>
                      <a:ext uri="{FF2B5EF4-FFF2-40B4-BE49-F238E27FC236}">
                        <a16:creationId xmlns:a16="http://schemas.microsoft.com/office/drawing/2014/main" id="{FE58DEF8-D59A-43A6-89EC-617B32868526}"/>
                      </a:ext>
                    </a:extLst>
                  </p:cNvPr>
                  <p:cNvSpPr/>
                  <p:nvPr/>
                </p:nvSpPr>
                <p:spPr>
                  <a:xfrm>
                    <a:off x="5899879" y="3347751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8" name="Freeform: Shape 131">
                    <a:extLst>
                      <a:ext uri="{FF2B5EF4-FFF2-40B4-BE49-F238E27FC236}">
                        <a16:creationId xmlns:a16="http://schemas.microsoft.com/office/drawing/2014/main" id="{246274FC-D924-4D94-A7FD-B37C2B308E29}"/>
                      </a:ext>
                    </a:extLst>
                  </p:cNvPr>
                  <p:cNvSpPr/>
                  <p:nvPr/>
                </p:nvSpPr>
                <p:spPr>
                  <a:xfrm>
                    <a:off x="5874924" y="3328891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9" name="Freeform: Shape 132">
                    <a:extLst>
                      <a:ext uri="{FF2B5EF4-FFF2-40B4-BE49-F238E27FC236}">
                        <a16:creationId xmlns:a16="http://schemas.microsoft.com/office/drawing/2014/main" id="{F7D78EF3-F694-43A3-B154-628CC512AC2D}"/>
                      </a:ext>
                    </a:extLst>
                  </p:cNvPr>
                  <p:cNvSpPr/>
                  <p:nvPr/>
                </p:nvSpPr>
                <p:spPr>
                  <a:xfrm>
                    <a:off x="5921406" y="3359276"/>
                    <a:ext cx="18288" cy="24288"/>
                  </a:xfrm>
                  <a:custGeom>
                    <a:avLst/>
                    <a:gdLst>
                      <a:gd name="connsiteX0" fmla="*/ 18288 w 18288"/>
                      <a:gd name="connsiteY0" fmla="*/ 0 h 24288"/>
                      <a:gd name="connsiteX1" fmla="*/ 0 w 18288"/>
                      <a:gd name="connsiteY1" fmla="*/ 24289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8" h="24288">
                        <a:moveTo>
                          <a:pt x="18288" y="0"/>
                        </a:moveTo>
                        <a:lnTo>
                          <a:pt x="0" y="24289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70" name="Freeform: Shape 133">
                    <a:extLst>
                      <a:ext uri="{FF2B5EF4-FFF2-40B4-BE49-F238E27FC236}">
                        <a16:creationId xmlns:a16="http://schemas.microsoft.com/office/drawing/2014/main" id="{B6C49105-E870-4273-8C04-A591DE7DD50F}"/>
                      </a:ext>
                    </a:extLst>
                  </p:cNvPr>
                  <p:cNvSpPr/>
                  <p:nvPr/>
                </p:nvSpPr>
                <p:spPr>
                  <a:xfrm>
                    <a:off x="5945695" y="3382327"/>
                    <a:ext cx="14763" cy="19621"/>
                  </a:xfrm>
                  <a:custGeom>
                    <a:avLst/>
                    <a:gdLst>
                      <a:gd name="connsiteX0" fmla="*/ 14764 w 14763"/>
                      <a:gd name="connsiteY0" fmla="*/ 0 h 19621"/>
                      <a:gd name="connsiteX1" fmla="*/ 0 w 14763"/>
                      <a:gd name="connsiteY1" fmla="*/ 19621 h 19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621">
                        <a:moveTo>
                          <a:pt x="14764" y="0"/>
                        </a:moveTo>
                        <a:lnTo>
                          <a:pt x="0" y="19621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71" name="Freeform: Shape 134">
                    <a:extLst>
                      <a:ext uri="{FF2B5EF4-FFF2-40B4-BE49-F238E27FC236}">
                        <a16:creationId xmlns:a16="http://schemas.microsoft.com/office/drawing/2014/main" id="{EF83F2C4-40BD-4A15-8D3A-F53D5C8B0E92}"/>
                      </a:ext>
                    </a:extLst>
                  </p:cNvPr>
                  <p:cNvSpPr/>
                  <p:nvPr/>
                </p:nvSpPr>
                <p:spPr>
                  <a:xfrm>
                    <a:off x="5994844" y="3419474"/>
                    <a:ext cx="14763" cy="19621"/>
                  </a:xfrm>
                  <a:custGeom>
                    <a:avLst/>
                    <a:gdLst>
                      <a:gd name="connsiteX0" fmla="*/ 14764 w 14763"/>
                      <a:gd name="connsiteY0" fmla="*/ 0 h 19621"/>
                      <a:gd name="connsiteX1" fmla="*/ 0 w 14763"/>
                      <a:gd name="connsiteY1" fmla="*/ 19621 h 19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621">
                        <a:moveTo>
                          <a:pt x="14764" y="0"/>
                        </a:moveTo>
                        <a:lnTo>
                          <a:pt x="0" y="19621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72" name="Freeform: Shape 135">
                    <a:extLst>
                      <a:ext uri="{FF2B5EF4-FFF2-40B4-BE49-F238E27FC236}">
                        <a16:creationId xmlns:a16="http://schemas.microsoft.com/office/drawing/2014/main" id="{39CE288E-1492-4729-805A-987A1DB86A0D}"/>
                      </a:ext>
                    </a:extLst>
                  </p:cNvPr>
                  <p:cNvSpPr/>
                  <p:nvPr/>
                </p:nvSpPr>
                <p:spPr>
                  <a:xfrm>
                    <a:off x="5969983" y="3400710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grpSp>
              <p:nvGrpSpPr>
                <p:cNvPr id="653" name="Graphic 53">
                  <a:extLst>
                    <a:ext uri="{FF2B5EF4-FFF2-40B4-BE49-F238E27FC236}">
                      <a16:creationId xmlns:a16="http://schemas.microsoft.com/office/drawing/2014/main" id="{5E20D5EF-8789-4BD7-B4CD-C6F09AEF99B6}"/>
                    </a:ext>
                  </a:extLst>
                </p:cNvPr>
                <p:cNvGrpSpPr/>
                <p:nvPr/>
              </p:nvGrpSpPr>
              <p:grpSpPr>
                <a:xfrm>
                  <a:off x="6018466" y="3432619"/>
                  <a:ext cx="256032" cy="206502"/>
                  <a:chOff x="6018466" y="3432619"/>
                  <a:chExt cx="256032" cy="206502"/>
                </a:xfrm>
              </p:grpSpPr>
              <p:sp>
                <p:nvSpPr>
                  <p:cNvPr id="654" name="Freeform: Shape 137">
                    <a:extLst>
                      <a:ext uri="{FF2B5EF4-FFF2-40B4-BE49-F238E27FC236}">
                        <a16:creationId xmlns:a16="http://schemas.microsoft.com/office/drawing/2014/main" id="{D5AF5EBC-0307-450C-AF37-C4786E9E7431}"/>
                      </a:ext>
                    </a:extLst>
                  </p:cNvPr>
                  <p:cNvSpPr/>
                  <p:nvPr/>
                </p:nvSpPr>
                <p:spPr>
                  <a:xfrm>
                    <a:off x="6018466" y="3432619"/>
                    <a:ext cx="18288" cy="24193"/>
                  </a:xfrm>
                  <a:custGeom>
                    <a:avLst/>
                    <a:gdLst>
                      <a:gd name="connsiteX0" fmla="*/ 18288 w 18288"/>
                      <a:gd name="connsiteY0" fmla="*/ 0 h 24193"/>
                      <a:gd name="connsiteX1" fmla="*/ 0 w 18288"/>
                      <a:gd name="connsiteY1" fmla="*/ 24194 h 24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8" h="24193">
                        <a:moveTo>
                          <a:pt x="18288" y="0"/>
                        </a:moveTo>
                        <a:lnTo>
                          <a:pt x="0" y="24194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55" name="Freeform: Shape 138">
                    <a:extLst>
                      <a:ext uri="{FF2B5EF4-FFF2-40B4-BE49-F238E27FC236}">
                        <a16:creationId xmlns:a16="http://schemas.microsoft.com/office/drawing/2014/main" id="{C88F1B3D-94B3-4BC6-A3EB-546DD6C87050}"/>
                      </a:ext>
                    </a:extLst>
                  </p:cNvPr>
                  <p:cNvSpPr/>
                  <p:nvPr/>
                </p:nvSpPr>
                <p:spPr>
                  <a:xfrm>
                    <a:off x="6042754" y="3455669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56" name="Freeform: Shape 139">
                    <a:extLst>
                      <a:ext uri="{FF2B5EF4-FFF2-40B4-BE49-F238E27FC236}">
                        <a16:creationId xmlns:a16="http://schemas.microsoft.com/office/drawing/2014/main" id="{ACD42F81-AB43-49D2-9596-E3450B58C719}"/>
                      </a:ext>
                    </a:extLst>
                  </p:cNvPr>
                  <p:cNvSpPr/>
                  <p:nvPr/>
                </p:nvSpPr>
                <p:spPr>
                  <a:xfrm>
                    <a:off x="6091903" y="3492817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57" name="Freeform: Shape 140">
                    <a:extLst>
                      <a:ext uri="{FF2B5EF4-FFF2-40B4-BE49-F238E27FC236}">
                        <a16:creationId xmlns:a16="http://schemas.microsoft.com/office/drawing/2014/main" id="{8DB994F6-CCA8-4E18-9EEA-D055C9EEF13F}"/>
                      </a:ext>
                    </a:extLst>
                  </p:cNvPr>
                  <p:cNvSpPr/>
                  <p:nvPr/>
                </p:nvSpPr>
                <p:spPr>
                  <a:xfrm>
                    <a:off x="6066948" y="3473957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58" name="Freeform: Shape 141">
                    <a:extLst>
                      <a:ext uri="{FF2B5EF4-FFF2-40B4-BE49-F238E27FC236}">
                        <a16:creationId xmlns:a16="http://schemas.microsoft.com/office/drawing/2014/main" id="{80FF1AED-FA3B-4247-998C-477409826BEF}"/>
                      </a:ext>
                    </a:extLst>
                  </p:cNvPr>
                  <p:cNvSpPr/>
                  <p:nvPr/>
                </p:nvSpPr>
                <p:spPr>
                  <a:xfrm>
                    <a:off x="6113430" y="3504342"/>
                    <a:ext cx="18383" cy="24288"/>
                  </a:xfrm>
                  <a:custGeom>
                    <a:avLst/>
                    <a:gdLst>
                      <a:gd name="connsiteX0" fmla="*/ 18383 w 18383"/>
                      <a:gd name="connsiteY0" fmla="*/ 0 h 24288"/>
                      <a:gd name="connsiteX1" fmla="*/ 0 w 18383"/>
                      <a:gd name="connsiteY1" fmla="*/ 24289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383" h="24288">
                        <a:moveTo>
                          <a:pt x="18383" y="0"/>
                        </a:moveTo>
                        <a:lnTo>
                          <a:pt x="0" y="24289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59" name="Freeform: Shape 142">
                    <a:extLst>
                      <a:ext uri="{FF2B5EF4-FFF2-40B4-BE49-F238E27FC236}">
                        <a16:creationId xmlns:a16="http://schemas.microsoft.com/office/drawing/2014/main" id="{EEA6290C-22EE-48C6-8672-FD8C9A00D4F7}"/>
                      </a:ext>
                    </a:extLst>
                  </p:cNvPr>
                  <p:cNvSpPr/>
                  <p:nvPr/>
                </p:nvSpPr>
                <p:spPr>
                  <a:xfrm>
                    <a:off x="6137719" y="3527392"/>
                    <a:ext cx="14763" cy="19621"/>
                  </a:xfrm>
                  <a:custGeom>
                    <a:avLst/>
                    <a:gdLst>
                      <a:gd name="connsiteX0" fmla="*/ 14764 w 14763"/>
                      <a:gd name="connsiteY0" fmla="*/ 0 h 19621"/>
                      <a:gd name="connsiteX1" fmla="*/ 0 w 14763"/>
                      <a:gd name="connsiteY1" fmla="*/ 19621 h 19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621">
                        <a:moveTo>
                          <a:pt x="14764" y="0"/>
                        </a:moveTo>
                        <a:lnTo>
                          <a:pt x="0" y="19621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0" name="Freeform: Shape 143">
                    <a:extLst>
                      <a:ext uri="{FF2B5EF4-FFF2-40B4-BE49-F238E27FC236}">
                        <a16:creationId xmlns:a16="http://schemas.microsoft.com/office/drawing/2014/main" id="{27C45E90-88A3-49CE-BD70-CDA3ABB16D5C}"/>
                      </a:ext>
                    </a:extLst>
                  </p:cNvPr>
                  <p:cNvSpPr/>
                  <p:nvPr/>
                </p:nvSpPr>
                <p:spPr>
                  <a:xfrm>
                    <a:off x="6186963" y="3564540"/>
                    <a:ext cx="14763" cy="19621"/>
                  </a:xfrm>
                  <a:custGeom>
                    <a:avLst/>
                    <a:gdLst>
                      <a:gd name="connsiteX0" fmla="*/ 14764 w 14763"/>
                      <a:gd name="connsiteY0" fmla="*/ 0 h 19621"/>
                      <a:gd name="connsiteX1" fmla="*/ 0 w 14763"/>
                      <a:gd name="connsiteY1" fmla="*/ 19622 h 19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621">
                        <a:moveTo>
                          <a:pt x="14764" y="0"/>
                        </a:moveTo>
                        <a:lnTo>
                          <a:pt x="0" y="19622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1" name="Freeform: Shape 144">
                    <a:extLst>
                      <a:ext uri="{FF2B5EF4-FFF2-40B4-BE49-F238E27FC236}">
                        <a16:creationId xmlns:a16="http://schemas.microsoft.com/office/drawing/2014/main" id="{CDF35DE1-BC02-41A1-95C5-D634D33B4060}"/>
                      </a:ext>
                    </a:extLst>
                  </p:cNvPr>
                  <p:cNvSpPr/>
                  <p:nvPr/>
                </p:nvSpPr>
                <p:spPr>
                  <a:xfrm>
                    <a:off x="6162007" y="3545776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2" name="Freeform: Shape 145">
                    <a:extLst>
                      <a:ext uri="{FF2B5EF4-FFF2-40B4-BE49-F238E27FC236}">
                        <a16:creationId xmlns:a16="http://schemas.microsoft.com/office/drawing/2014/main" id="{DDF7F1B5-3637-4BF1-80A4-F6B12EFDF455}"/>
                      </a:ext>
                    </a:extLst>
                  </p:cNvPr>
                  <p:cNvSpPr/>
                  <p:nvPr/>
                </p:nvSpPr>
                <p:spPr>
                  <a:xfrm>
                    <a:off x="6211156" y="3578161"/>
                    <a:ext cx="18287" cy="24288"/>
                  </a:xfrm>
                  <a:custGeom>
                    <a:avLst/>
                    <a:gdLst>
                      <a:gd name="connsiteX0" fmla="*/ 18288 w 18287"/>
                      <a:gd name="connsiteY0" fmla="*/ 0 h 24288"/>
                      <a:gd name="connsiteX1" fmla="*/ 0 w 18287"/>
                      <a:gd name="connsiteY1" fmla="*/ 24289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7" h="24288">
                        <a:moveTo>
                          <a:pt x="18288" y="0"/>
                        </a:moveTo>
                        <a:lnTo>
                          <a:pt x="0" y="24289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3" name="Freeform: Shape 146">
                    <a:extLst>
                      <a:ext uri="{FF2B5EF4-FFF2-40B4-BE49-F238E27FC236}">
                        <a16:creationId xmlns:a16="http://schemas.microsoft.com/office/drawing/2014/main" id="{BD94D3C9-9AB2-4758-A3CE-CB50BEE746D8}"/>
                      </a:ext>
                    </a:extLst>
                  </p:cNvPr>
                  <p:cNvSpPr/>
                  <p:nvPr/>
                </p:nvSpPr>
                <p:spPr>
                  <a:xfrm>
                    <a:off x="6235445" y="3601211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664" name="Freeform: Shape 147">
                    <a:extLst>
                      <a:ext uri="{FF2B5EF4-FFF2-40B4-BE49-F238E27FC236}">
                        <a16:creationId xmlns:a16="http://schemas.microsoft.com/office/drawing/2014/main" id="{8988B264-A06C-4FD2-8851-F6DAD7ADDD52}"/>
                      </a:ext>
                    </a:extLst>
                  </p:cNvPr>
                  <p:cNvSpPr/>
                  <p:nvPr/>
                </p:nvSpPr>
                <p:spPr>
                  <a:xfrm>
                    <a:off x="6259734" y="3619594"/>
                    <a:ext cx="14763" cy="19526"/>
                  </a:xfrm>
                  <a:custGeom>
                    <a:avLst/>
                    <a:gdLst>
                      <a:gd name="connsiteX0" fmla="*/ 14764 w 14763"/>
                      <a:gd name="connsiteY0" fmla="*/ 0 h 19526"/>
                      <a:gd name="connsiteX1" fmla="*/ 0 w 14763"/>
                      <a:gd name="connsiteY1" fmla="*/ 19526 h 19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63" h="19526">
                        <a:moveTo>
                          <a:pt x="14764" y="0"/>
                        </a:moveTo>
                        <a:lnTo>
                          <a:pt x="0" y="19526"/>
                        </a:lnTo>
                      </a:path>
                    </a:pathLst>
                  </a:custGeom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</p:grpSp>
        </p:grpSp>
      </p:grpSp>
      <p:grpSp>
        <p:nvGrpSpPr>
          <p:cNvPr id="696" name="Graphic 837">
            <a:extLst>
              <a:ext uri="{FF2B5EF4-FFF2-40B4-BE49-F238E27FC236}">
                <a16:creationId xmlns:a16="http://schemas.microsoft.com/office/drawing/2014/main" id="{A70F7C4F-2341-441F-BF0A-5E899662CAE0}"/>
              </a:ext>
            </a:extLst>
          </p:cNvPr>
          <p:cNvGrpSpPr/>
          <p:nvPr/>
        </p:nvGrpSpPr>
        <p:grpSpPr>
          <a:xfrm>
            <a:off x="7639865" y="639178"/>
            <a:ext cx="969490" cy="1048470"/>
            <a:chOff x="5681545" y="3195637"/>
            <a:chExt cx="2191520" cy="2054559"/>
          </a:xfrm>
        </p:grpSpPr>
        <p:grpSp>
          <p:nvGrpSpPr>
            <p:cNvPr id="697" name="Graphic 837">
              <a:extLst>
                <a:ext uri="{FF2B5EF4-FFF2-40B4-BE49-F238E27FC236}">
                  <a16:creationId xmlns:a16="http://schemas.microsoft.com/office/drawing/2014/main" id="{98F80D56-1C19-4FFA-A785-B31BBE33B5B7}"/>
                </a:ext>
              </a:extLst>
            </p:cNvPr>
            <p:cNvGrpSpPr/>
            <p:nvPr/>
          </p:nvGrpSpPr>
          <p:grpSpPr>
            <a:xfrm>
              <a:off x="6845610" y="3195637"/>
              <a:ext cx="1027455" cy="1424085"/>
              <a:chOff x="6845610" y="3195637"/>
              <a:chExt cx="1027455" cy="1424085"/>
            </a:xfrm>
          </p:grpSpPr>
          <p:sp>
            <p:nvSpPr>
              <p:cNvPr id="701" name="Freeform: Shape 1069">
                <a:extLst>
                  <a:ext uri="{FF2B5EF4-FFF2-40B4-BE49-F238E27FC236}">
                    <a16:creationId xmlns:a16="http://schemas.microsoft.com/office/drawing/2014/main" id="{E08CD64B-3C1C-4C9E-B920-EFE279C1DA15}"/>
                  </a:ext>
                </a:extLst>
              </p:cNvPr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>
                  <a:gd name="connsiteX0" fmla="*/ 939035 w 943335"/>
                  <a:gd name="connsiteY0" fmla="*/ 860541 h 1278138"/>
                  <a:gd name="connsiteX1" fmla="*/ 909593 w 943335"/>
                  <a:gd name="connsiteY1" fmla="*/ 232169 h 1278138"/>
                  <a:gd name="connsiteX2" fmla="*/ 907490 w 943335"/>
                  <a:gd name="connsiteY2" fmla="*/ 191371 h 1278138"/>
                  <a:gd name="connsiteX3" fmla="*/ 898658 w 943335"/>
                  <a:gd name="connsiteY3" fmla="*/ 0 h 1278138"/>
                  <a:gd name="connsiteX4" fmla="*/ 246312 w 943335"/>
                  <a:gd name="connsiteY4" fmla="*/ 234272 h 1278138"/>
                  <a:gd name="connsiteX5" fmla="*/ 254724 w 943335"/>
                  <a:gd name="connsiteY5" fmla="*/ 417232 h 1278138"/>
                  <a:gd name="connsiteX6" fmla="*/ 257248 w 943335"/>
                  <a:gd name="connsiteY6" fmla="*/ 466442 h 1278138"/>
                  <a:gd name="connsiteX7" fmla="*/ 279539 w 943335"/>
                  <a:gd name="connsiteY7" fmla="*/ 936248 h 1278138"/>
                  <a:gd name="connsiteX8" fmla="*/ 74709 w 943335"/>
                  <a:gd name="connsiteY8" fmla="*/ 981252 h 1278138"/>
                  <a:gd name="connsiteX9" fmla="*/ 34752 w 943335"/>
                  <a:gd name="connsiteY9" fmla="*/ 1231507 h 1278138"/>
                  <a:gd name="connsiteX10" fmla="*/ 287951 w 943335"/>
                  <a:gd name="connsiteY10" fmla="*/ 1220992 h 1278138"/>
                  <a:gd name="connsiteX11" fmla="*/ 353144 w 943335"/>
                  <a:gd name="connsiteY11" fmla="*/ 1011955 h 1278138"/>
                  <a:gd name="connsiteX12" fmla="*/ 327487 w 943335"/>
                  <a:gd name="connsiteY12" fmla="*/ 465600 h 1278138"/>
                  <a:gd name="connsiteX13" fmla="*/ 843139 w 943335"/>
                  <a:gd name="connsiteY13" fmla="*/ 287267 h 1278138"/>
                  <a:gd name="connsiteX14" fmla="*/ 865851 w 943335"/>
                  <a:gd name="connsiteY14" fmla="*/ 768430 h 1278138"/>
                  <a:gd name="connsiteX15" fmla="*/ 656394 w 943335"/>
                  <a:gd name="connsiteY15" fmla="*/ 811331 h 1278138"/>
                  <a:gd name="connsiteX16" fmla="*/ 616437 w 943335"/>
                  <a:gd name="connsiteY16" fmla="*/ 1061586 h 1278138"/>
                  <a:gd name="connsiteX17" fmla="*/ 869636 w 943335"/>
                  <a:gd name="connsiteY17" fmla="*/ 1051071 h 1278138"/>
                  <a:gd name="connsiteX18" fmla="*/ 939035 w 943335"/>
                  <a:gd name="connsiteY18" fmla="*/ 860541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35" h="1278138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2" name="Freeform: Shape 1070">
                <a:extLst>
                  <a:ext uri="{FF2B5EF4-FFF2-40B4-BE49-F238E27FC236}">
                    <a16:creationId xmlns:a16="http://schemas.microsoft.com/office/drawing/2014/main" id="{B3355AF7-30EB-465C-B73F-3823DA7ED00A}"/>
                  </a:ext>
                </a:extLst>
              </p:cNvPr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>
                  <a:gd name="connsiteX0" fmla="*/ 939035 w 943329"/>
                  <a:gd name="connsiteY0" fmla="*/ 860540 h 1278138"/>
                  <a:gd name="connsiteX1" fmla="*/ 909593 w 943329"/>
                  <a:gd name="connsiteY1" fmla="*/ 232169 h 1278138"/>
                  <a:gd name="connsiteX2" fmla="*/ 907490 w 943329"/>
                  <a:gd name="connsiteY2" fmla="*/ 191371 h 1278138"/>
                  <a:gd name="connsiteX3" fmla="*/ 898658 w 943329"/>
                  <a:gd name="connsiteY3" fmla="*/ 0 h 1278138"/>
                  <a:gd name="connsiteX4" fmla="*/ 246312 w 943329"/>
                  <a:gd name="connsiteY4" fmla="*/ 234272 h 1278138"/>
                  <a:gd name="connsiteX5" fmla="*/ 254724 w 943329"/>
                  <a:gd name="connsiteY5" fmla="*/ 417232 h 1278138"/>
                  <a:gd name="connsiteX6" fmla="*/ 257248 w 943329"/>
                  <a:gd name="connsiteY6" fmla="*/ 466442 h 1278138"/>
                  <a:gd name="connsiteX7" fmla="*/ 279539 w 943329"/>
                  <a:gd name="connsiteY7" fmla="*/ 936248 h 1278138"/>
                  <a:gd name="connsiteX8" fmla="*/ 74709 w 943329"/>
                  <a:gd name="connsiteY8" fmla="*/ 981252 h 1278138"/>
                  <a:gd name="connsiteX9" fmla="*/ 34752 w 943329"/>
                  <a:gd name="connsiteY9" fmla="*/ 1231507 h 1278138"/>
                  <a:gd name="connsiteX10" fmla="*/ 287951 w 943329"/>
                  <a:gd name="connsiteY10" fmla="*/ 1220992 h 1278138"/>
                  <a:gd name="connsiteX11" fmla="*/ 353144 w 943329"/>
                  <a:gd name="connsiteY11" fmla="*/ 1011955 h 1278138"/>
                  <a:gd name="connsiteX12" fmla="*/ 327487 w 943329"/>
                  <a:gd name="connsiteY12" fmla="*/ 465600 h 1278138"/>
                  <a:gd name="connsiteX13" fmla="*/ 842298 w 943329"/>
                  <a:gd name="connsiteY13" fmla="*/ 288109 h 1278138"/>
                  <a:gd name="connsiteX14" fmla="*/ 865010 w 943329"/>
                  <a:gd name="connsiteY14" fmla="*/ 769271 h 1278138"/>
                  <a:gd name="connsiteX15" fmla="*/ 655553 w 943329"/>
                  <a:gd name="connsiteY15" fmla="*/ 812172 h 1278138"/>
                  <a:gd name="connsiteX16" fmla="*/ 615596 w 943329"/>
                  <a:gd name="connsiteY16" fmla="*/ 1062427 h 1278138"/>
                  <a:gd name="connsiteX17" fmla="*/ 868795 w 943329"/>
                  <a:gd name="connsiteY17" fmla="*/ 1051912 h 1278138"/>
                  <a:gd name="connsiteX18" fmla="*/ 939035 w 943329"/>
                  <a:gd name="connsiteY18" fmla="*/ 860540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29" h="1278138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698" name="Graphic 837">
              <a:extLst>
                <a:ext uri="{FF2B5EF4-FFF2-40B4-BE49-F238E27FC236}">
                  <a16:creationId xmlns:a16="http://schemas.microsoft.com/office/drawing/2014/main" id="{48C0670C-DE04-47FD-8173-85829F8B6C75}"/>
                </a:ext>
              </a:extLst>
            </p:cNvPr>
            <p:cNvGrpSpPr/>
            <p:nvPr/>
          </p:nvGrpSpPr>
          <p:grpSpPr>
            <a:xfrm>
              <a:off x="5681545" y="3873218"/>
              <a:ext cx="837945" cy="1376978"/>
              <a:chOff x="5681545" y="3873218"/>
              <a:chExt cx="837945" cy="1376978"/>
            </a:xfrm>
          </p:grpSpPr>
          <p:sp>
            <p:nvSpPr>
              <p:cNvPr id="699" name="Freeform: Shape 1067">
                <a:extLst>
                  <a:ext uri="{FF2B5EF4-FFF2-40B4-BE49-F238E27FC236}">
                    <a16:creationId xmlns:a16="http://schemas.microsoft.com/office/drawing/2014/main" id="{A0207808-27B7-4D80-812E-B0AF2B706F34}"/>
                  </a:ext>
                </a:extLst>
              </p:cNvPr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>
                  <a:gd name="connsiteX0" fmla="*/ 34579 w 753799"/>
                  <a:gd name="connsiteY0" fmla="*/ 1184821 h 1231452"/>
                  <a:gd name="connsiteX1" fmla="*/ 287779 w 753799"/>
                  <a:gd name="connsiteY1" fmla="*/ 1174306 h 1231452"/>
                  <a:gd name="connsiteX2" fmla="*/ 352971 w 753799"/>
                  <a:gd name="connsiteY2" fmla="*/ 965269 h 1231452"/>
                  <a:gd name="connsiteX3" fmla="*/ 327735 w 753799"/>
                  <a:gd name="connsiteY3" fmla="*/ 418914 h 1231452"/>
                  <a:gd name="connsiteX4" fmla="*/ 753800 w 753799"/>
                  <a:gd name="connsiteY4" fmla="*/ 266238 h 1231452"/>
                  <a:gd name="connsiteX5" fmla="*/ 751276 w 753799"/>
                  <a:gd name="connsiteY5" fmla="*/ 0 h 1231452"/>
                  <a:gd name="connsiteX6" fmla="*/ 246981 w 753799"/>
                  <a:gd name="connsiteY6" fmla="*/ 187165 h 1231452"/>
                  <a:gd name="connsiteX7" fmla="*/ 255393 w 753799"/>
                  <a:gd name="connsiteY7" fmla="*/ 370125 h 1231452"/>
                  <a:gd name="connsiteX8" fmla="*/ 257916 w 753799"/>
                  <a:gd name="connsiteY8" fmla="*/ 419335 h 1231452"/>
                  <a:gd name="connsiteX9" fmla="*/ 280208 w 753799"/>
                  <a:gd name="connsiteY9" fmla="*/ 889141 h 1231452"/>
                  <a:gd name="connsiteX10" fmla="*/ 75377 w 753799"/>
                  <a:gd name="connsiteY10" fmla="*/ 934145 h 1231452"/>
                  <a:gd name="connsiteX11" fmla="*/ 34579 w 753799"/>
                  <a:gd name="connsiteY11" fmla="*/ 1184821 h 1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799" h="1231452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0" name="Freeform: Shape 1068">
                <a:extLst>
                  <a:ext uri="{FF2B5EF4-FFF2-40B4-BE49-F238E27FC236}">
                    <a16:creationId xmlns:a16="http://schemas.microsoft.com/office/drawing/2014/main" id="{35E365B2-E932-47B3-BA06-7215BF7D51A9}"/>
                  </a:ext>
                </a:extLst>
              </p:cNvPr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>
                  <a:gd name="connsiteX0" fmla="*/ 34606 w 753825"/>
                  <a:gd name="connsiteY0" fmla="*/ 1184400 h 1231031"/>
                  <a:gd name="connsiteX1" fmla="*/ 287805 w 753825"/>
                  <a:gd name="connsiteY1" fmla="*/ 1173885 h 1231031"/>
                  <a:gd name="connsiteX2" fmla="*/ 352997 w 753825"/>
                  <a:gd name="connsiteY2" fmla="*/ 964848 h 1231031"/>
                  <a:gd name="connsiteX3" fmla="*/ 327761 w 753825"/>
                  <a:gd name="connsiteY3" fmla="*/ 418914 h 1231031"/>
                  <a:gd name="connsiteX4" fmla="*/ 753826 w 753825"/>
                  <a:gd name="connsiteY4" fmla="*/ 266238 h 1231031"/>
                  <a:gd name="connsiteX5" fmla="*/ 751302 w 753825"/>
                  <a:gd name="connsiteY5" fmla="*/ 0 h 1231031"/>
                  <a:gd name="connsiteX6" fmla="*/ 247007 w 753825"/>
                  <a:gd name="connsiteY6" fmla="*/ 186745 h 1231031"/>
                  <a:gd name="connsiteX7" fmla="*/ 255419 w 753825"/>
                  <a:gd name="connsiteY7" fmla="*/ 369704 h 1231031"/>
                  <a:gd name="connsiteX8" fmla="*/ 257942 w 753825"/>
                  <a:gd name="connsiteY8" fmla="*/ 418914 h 1231031"/>
                  <a:gd name="connsiteX9" fmla="*/ 280234 w 753825"/>
                  <a:gd name="connsiteY9" fmla="*/ 888721 h 1231031"/>
                  <a:gd name="connsiteX10" fmla="*/ 74983 w 753825"/>
                  <a:gd name="connsiteY10" fmla="*/ 934145 h 1231031"/>
                  <a:gd name="connsiteX11" fmla="*/ 34606 w 753825"/>
                  <a:gd name="connsiteY11" fmla="*/ 1184400 h 123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825" h="1231031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703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2530694" y="469394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4" name="Graphic 19325">
            <a:extLst>
              <a:ext uri="{FF2B5EF4-FFF2-40B4-BE49-F238E27FC236}">
                <a16:creationId xmlns:a16="http://schemas.microsoft.com/office/drawing/2014/main" id="{7D212570-F8BD-45DA-81E6-0E33BCF875FA}"/>
              </a:ext>
            </a:extLst>
          </p:cNvPr>
          <p:cNvSpPr/>
          <p:nvPr/>
        </p:nvSpPr>
        <p:spPr>
          <a:xfrm>
            <a:off x="3556984" y="5453336"/>
            <a:ext cx="250981" cy="263730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5" name="Graphic 19325">
            <a:extLst>
              <a:ext uri="{FF2B5EF4-FFF2-40B4-BE49-F238E27FC236}">
                <a16:creationId xmlns:a16="http://schemas.microsoft.com/office/drawing/2014/main" id="{9216CD92-0672-490C-8FA5-053FEBA15FC1}"/>
              </a:ext>
            </a:extLst>
          </p:cNvPr>
          <p:cNvSpPr/>
          <p:nvPr/>
        </p:nvSpPr>
        <p:spPr>
          <a:xfrm>
            <a:off x="11385208" y="825876"/>
            <a:ext cx="614611" cy="653489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6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6565129" y="907814"/>
            <a:ext cx="358302" cy="319585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7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10661563" y="4252352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8" name="Graphic 19322">
            <a:extLst>
              <a:ext uri="{FF2B5EF4-FFF2-40B4-BE49-F238E27FC236}">
                <a16:creationId xmlns:a16="http://schemas.microsoft.com/office/drawing/2014/main" id="{E2D21D1C-1444-4B25-916F-66EDC58DA94B}"/>
              </a:ext>
            </a:extLst>
          </p:cNvPr>
          <p:cNvSpPr/>
          <p:nvPr/>
        </p:nvSpPr>
        <p:spPr>
          <a:xfrm rot="3562436">
            <a:off x="7287065" y="-1853706"/>
            <a:ext cx="7727288" cy="5913330"/>
          </a:xfrm>
          <a:custGeom>
            <a:avLst/>
            <a:gdLst>
              <a:gd name="connsiteX0" fmla="*/ 0 w 1854041"/>
              <a:gd name="connsiteY0" fmla="*/ 1754791 h 1754790"/>
              <a:gd name="connsiteX1" fmla="*/ 355854 w 1854041"/>
              <a:gd name="connsiteY1" fmla="*/ 1408938 h 1754790"/>
              <a:gd name="connsiteX2" fmla="*/ 1166717 w 1854041"/>
              <a:gd name="connsiteY2" fmla="*/ 1711452 h 1754790"/>
              <a:gd name="connsiteX3" fmla="*/ 1469231 w 1854041"/>
              <a:gd name="connsiteY3" fmla="*/ 677323 h 1754790"/>
              <a:gd name="connsiteX4" fmla="*/ 1854041 w 1854041"/>
              <a:gd name="connsiteY4" fmla="*/ 1076516 h 1754790"/>
              <a:gd name="connsiteX5" fmla="*/ 1854041 w 1854041"/>
              <a:gd name="connsiteY5" fmla="*/ 0 h 1754790"/>
              <a:gd name="connsiteX6" fmla="*/ 0 w 1854041"/>
              <a:gd name="connsiteY6" fmla="*/ 0 h 1754790"/>
              <a:gd name="connsiteX7" fmla="*/ 0 w 1854041"/>
              <a:gd name="connsiteY7" fmla="*/ 1754791 h 175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041" h="175479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>
            <a:solidFill>
              <a:schemeClr val="bg2"/>
            </a:solidFill>
            <a:custDash>
              <a:ds d="225000" sp="225000"/>
            </a:custDash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09" name="Graphic 15">
            <a:extLst>
              <a:ext uri="{FF2B5EF4-FFF2-40B4-BE49-F238E27FC236}">
                <a16:creationId xmlns:a16="http://schemas.microsoft.com/office/drawing/2014/main" id="{0736D167-B5CB-4CB6-9BCB-4266376FB24D}"/>
              </a:ext>
            </a:extLst>
          </p:cNvPr>
          <p:cNvGrpSpPr/>
          <p:nvPr/>
        </p:nvGrpSpPr>
        <p:grpSpPr>
          <a:xfrm rot="2587589">
            <a:off x="8673725" y="2632421"/>
            <a:ext cx="2121968" cy="1439490"/>
            <a:chOff x="6146131" y="1837154"/>
            <a:chExt cx="986043" cy="639817"/>
          </a:xfrm>
        </p:grpSpPr>
        <p:sp>
          <p:nvSpPr>
            <p:cNvPr id="710" name="Freeform: Shape 4">
              <a:extLst>
                <a:ext uri="{FF2B5EF4-FFF2-40B4-BE49-F238E27FC236}">
                  <a16:creationId xmlns:a16="http://schemas.microsoft.com/office/drawing/2014/main" id="{87D3E7A5-F0F2-42FB-8C69-77C09C04C0F5}"/>
                </a:ext>
              </a:extLst>
            </p:cNvPr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>
                <a:gd name="connsiteX0" fmla="*/ 500441 w 500441"/>
                <a:gd name="connsiteY0" fmla="*/ 250221 h 500441"/>
                <a:gd name="connsiteX1" fmla="*/ 250221 w 500441"/>
                <a:gd name="connsiteY1" fmla="*/ 500441 h 500441"/>
                <a:gd name="connsiteX2" fmla="*/ 0 w 500441"/>
                <a:gd name="connsiteY2" fmla="*/ 250221 h 500441"/>
                <a:gd name="connsiteX3" fmla="*/ 250221 w 500441"/>
                <a:gd name="connsiteY3" fmla="*/ 0 h 500441"/>
                <a:gd name="connsiteX4" fmla="*/ 500441 w 500441"/>
                <a:gd name="connsiteY4" fmla="*/ 250221 h 5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41" h="500441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1" name="Freeform: Shape 5">
              <a:extLst>
                <a:ext uri="{FF2B5EF4-FFF2-40B4-BE49-F238E27FC236}">
                  <a16:creationId xmlns:a16="http://schemas.microsoft.com/office/drawing/2014/main" id="{44A318F4-B45F-48EA-93A1-7322A5520028}"/>
                </a:ext>
              </a:extLst>
            </p:cNvPr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>
                <a:gd name="connsiteX0" fmla="*/ 244555 w 253724"/>
                <a:gd name="connsiteY0" fmla="*/ 193 h 168988"/>
                <a:gd name="connsiteX1" fmla="*/ 249603 w 253724"/>
                <a:gd name="connsiteY1" fmla="*/ 111921 h 168988"/>
                <a:gd name="connsiteX2" fmla="*/ 193025 w 253724"/>
                <a:gd name="connsiteY2" fmla="*/ 137258 h 168988"/>
                <a:gd name="connsiteX3" fmla="*/ 1192 w 253724"/>
                <a:gd name="connsiteY3" fmla="*/ 96586 h 168988"/>
                <a:gd name="connsiteX4" fmla="*/ 64437 w 253724"/>
                <a:gd name="connsiteY4" fmla="*/ 47056 h 168988"/>
                <a:gd name="connsiteX5" fmla="*/ 99204 w 253724"/>
                <a:gd name="connsiteY5" fmla="*/ 46104 h 168988"/>
                <a:gd name="connsiteX6" fmla="*/ 125493 w 253724"/>
                <a:gd name="connsiteY6" fmla="*/ 23053 h 168988"/>
                <a:gd name="connsiteX7" fmla="*/ 179214 w 253724"/>
                <a:gd name="connsiteY7" fmla="*/ 2860 h 168988"/>
                <a:gd name="connsiteX8" fmla="*/ 244555 w 253724"/>
                <a:gd name="connsiteY8" fmla="*/ 193 h 16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24" h="168988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2" name="Freeform: Shape 6">
              <a:extLst>
                <a:ext uri="{FF2B5EF4-FFF2-40B4-BE49-F238E27FC236}">
                  <a16:creationId xmlns:a16="http://schemas.microsoft.com/office/drawing/2014/main" id="{D8D774AA-19E6-4CFC-8422-9230F192B279}"/>
                </a:ext>
              </a:extLst>
            </p:cNvPr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>
                <a:gd name="connsiteX0" fmla="*/ 340900 w 340899"/>
                <a:gd name="connsiteY0" fmla="*/ 55132 h 110760"/>
                <a:gd name="connsiteX1" fmla="*/ 10763 w 340899"/>
                <a:gd name="connsiteY1" fmla="*/ 41606 h 110760"/>
                <a:gd name="connsiteX2" fmla="*/ 0 w 340899"/>
                <a:gd name="connsiteY2" fmla="*/ 30652 h 110760"/>
                <a:gd name="connsiteX3" fmla="*/ 32290 w 340899"/>
                <a:gd name="connsiteY3" fmla="*/ 13126 h 110760"/>
                <a:gd name="connsiteX4" fmla="*/ 80010 w 340899"/>
                <a:gd name="connsiteY4" fmla="*/ 15603 h 110760"/>
                <a:gd name="connsiteX5" fmla="*/ 126111 w 340899"/>
                <a:gd name="connsiteY5" fmla="*/ 45321 h 110760"/>
                <a:gd name="connsiteX6" fmla="*/ 226124 w 340899"/>
                <a:gd name="connsiteY6" fmla="*/ 1220 h 110760"/>
                <a:gd name="connsiteX7" fmla="*/ 270891 w 340899"/>
                <a:gd name="connsiteY7" fmla="*/ 24556 h 110760"/>
                <a:gd name="connsiteX8" fmla="*/ 337757 w 340899"/>
                <a:gd name="connsiteY8" fmla="*/ 52750 h 110760"/>
                <a:gd name="connsiteX9" fmla="*/ 340900 w 340899"/>
                <a:gd name="connsiteY9" fmla="*/ 55132 h 11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899" h="11076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3" name="Freeform: Shape 7">
              <a:extLst>
                <a:ext uri="{FF2B5EF4-FFF2-40B4-BE49-F238E27FC236}">
                  <a16:creationId xmlns:a16="http://schemas.microsoft.com/office/drawing/2014/main" id="{1AA20B66-9817-4801-BEEC-EE952BE662F6}"/>
                </a:ext>
              </a:extLst>
            </p:cNvPr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>
                <a:gd name="connsiteX0" fmla="*/ 665576 w 986043"/>
                <a:gd name="connsiteY0" fmla="*/ 36971 h 475617"/>
                <a:gd name="connsiteX1" fmla="*/ 768827 w 986043"/>
                <a:gd name="connsiteY1" fmla="*/ 8491 h 475617"/>
                <a:gd name="connsiteX2" fmla="*/ 878365 w 986043"/>
                <a:gd name="connsiteY2" fmla="*/ 871 h 475617"/>
                <a:gd name="connsiteX3" fmla="*/ 937610 w 986043"/>
                <a:gd name="connsiteY3" fmla="*/ 14016 h 475617"/>
                <a:gd name="connsiteX4" fmla="*/ 968376 w 986043"/>
                <a:gd name="connsiteY4" fmla="*/ 35256 h 475617"/>
                <a:gd name="connsiteX5" fmla="*/ 985807 w 986043"/>
                <a:gd name="connsiteY5" fmla="*/ 75642 h 475617"/>
                <a:gd name="connsiteX6" fmla="*/ 979520 w 986043"/>
                <a:gd name="connsiteY6" fmla="*/ 114028 h 475617"/>
                <a:gd name="connsiteX7" fmla="*/ 963613 w 986043"/>
                <a:gd name="connsiteY7" fmla="*/ 142794 h 475617"/>
                <a:gd name="connsiteX8" fmla="*/ 923323 w 986043"/>
                <a:gd name="connsiteY8" fmla="*/ 185180 h 475617"/>
                <a:gd name="connsiteX9" fmla="*/ 830740 w 986043"/>
                <a:gd name="connsiteY9" fmla="*/ 243663 h 475617"/>
                <a:gd name="connsiteX10" fmla="*/ 734537 w 986043"/>
                <a:gd name="connsiteY10" fmla="*/ 289860 h 475617"/>
                <a:gd name="connsiteX11" fmla="*/ 542513 w 986043"/>
                <a:gd name="connsiteY11" fmla="*/ 380061 h 475617"/>
                <a:gd name="connsiteX12" fmla="*/ 443548 w 986043"/>
                <a:gd name="connsiteY12" fmla="*/ 420352 h 475617"/>
                <a:gd name="connsiteX13" fmla="*/ 340583 w 986043"/>
                <a:gd name="connsiteY13" fmla="*/ 450451 h 475617"/>
                <a:gd name="connsiteX14" fmla="*/ 234094 w 986043"/>
                <a:gd name="connsiteY14" fmla="*/ 470740 h 475617"/>
                <a:gd name="connsiteX15" fmla="*/ 122556 w 986043"/>
                <a:gd name="connsiteY15" fmla="*/ 473597 h 475617"/>
                <a:gd name="connsiteX16" fmla="*/ 63310 w 986043"/>
                <a:gd name="connsiteY16" fmla="*/ 460548 h 475617"/>
                <a:gd name="connsiteX17" fmla="*/ 32259 w 986043"/>
                <a:gd name="connsiteY17" fmla="*/ 444165 h 475617"/>
                <a:gd name="connsiteX18" fmla="*/ 5494 w 986043"/>
                <a:gd name="connsiteY18" fmla="*/ 411208 h 475617"/>
                <a:gd name="connsiteX19" fmla="*/ 64 w 986043"/>
                <a:gd name="connsiteY19" fmla="*/ 388158 h 475617"/>
                <a:gd name="connsiteX20" fmla="*/ 2065 w 986043"/>
                <a:gd name="connsiteY20" fmla="*/ 366917 h 475617"/>
                <a:gd name="connsiteX21" fmla="*/ 15876 w 986043"/>
                <a:gd name="connsiteY21" fmla="*/ 334532 h 475617"/>
                <a:gd name="connsiteX22" fmla="*/ 54643 w 986043"/>
                <a:gd name="connsiteY22" fmla="*/ 289479 h 475617"/>
                <a:gd name="connsiteX23" fmla="*/ 144273 w 986043"/>
                <a:gd name="connsiteY23" fmla="*/ 226518 h 475617"/>
                <a:gd name="connsiteX24" fmla="*/ 241523 w 986043"/>
                <a:gd name="connsiteY24" fmla="*/ 182037 h 475617"/>
                <a:gd name="connsiteX25" fmla="*/ 244571 w 986043"/>
                <a:gd name="connsiteY25" fmla="*/ 187752 h 475617"/>
                <a:gd name="connsiteX26" fmla="*/ 162656 w 986043"/>
                <a:gd name="connsiteY26" fmla="*/ 253093 h 475617"/>
                <a:gd name="connsiteX27" fmla="*/ 90647 w 986043"/>
                <a:gd name="connsiteY27" fmla="*/ 324150 h 475617"/>
                <a:gd name="connsiteX28" fmla="*/ 65311 w 986043"/>
                <a:gd name="connsiteY28" fmla="*/ 362059 h 475617"/>
                <a:gd name="connsiteX29" fmla="*/ 60072 w 986043"/>
                <a:gd name="connsiteY29" fmla="*/ 378347 h 475617"/>
                <a:gd name="connsiteX30" fmla="*/ 60262 w 986043"/>
                <a:gd name="connsiteY30" fmla="*/ 383205 h 475617"/>
                <a:gd name="connsiteX31" fmla="*/ 61501 w 986043"/>
                <a:gd name="connsiteY31" fmla="*/ 385491 h 475617"/>
                <a:gd name="connsiteX32" fmla="*/ 85027 w 986043"/>
                <a:gd name="connsiteY32" fmla="*/ 398159 h 475617"/>
                <a:gd name="connsiteX33" fmla="*/ 128747 w 986043"/>
                <a:gd name="connsiteY33" fmla="*/ 405112 h 475617"/>
                <a:gd name="connsiteX34" fmla="*/ 328201 w 986043"/>
                <a:gd name="connsiteY34" fmla="*/ 390063 h 475617"/>
                <a:gd name="connsiteX35" fmla="*/ 429261 w 986043"/>
                <a:gd name="connsiteY35" fmla="*/ 369679 h 475617"/>
                <a:gd name="connsiteX36" fmla="*/ 530607 w 986043"/>
                <a:gd name="connsiteY36" fmla="*/ 345962 h 475617"/>
                <a:gd name="connsiteX37" fmla="*/ 725108 w 986043"/>
                <a:gd name="connsiteY37" fmla="*/ 271286 h 475617"/>
                <a:gd name="connsiteX38" fmla="*/ 886461 w 986043"/>
                <a:gd name="connsiteY38" fmla="*/ 145365 h 475617"/>
                <a:gd name="connsiteX39" fmla="*/ 915988 w 986043"/>
                <a:gd name="connsiteY39" fmla="*/ 109551 h 475617"/>
                <a:gd name="connsiteX40" fmla="*/ 928466 w 986043"/>
                <a:gd name="connsiteY40" fmla="*/ 79453 h 475617"/>
                <a:gd name="connsiteX41" fmla="*/ 926085 w 986043"/>
                <a:gd name="connsiteY41" fmla="*/ 72213 h 475617"/>
                <a:gd name="connsiteX42" fmla="*/ 914274 w 986043"/>
                <a:gd name="connsiteY42" fmla="*/ 63355 h 475617"/>
                <a:gd name="connsiteX43" fmla="*/ 872078 w 986043"/>
                <a:gd name="connsiteY43" fmla="*/ 50306 h 475617"/>
                <a:gd name="connsiteX44" fmla="*/ 771685 w 986043"/>
                <a:gd name="connsiteY44" fmla="*/ 42305 h 475617"/>
                <a:gd name="connsiteX45" fmla="*/ 666814 w 986043"/>
                <a:gd name="connsiteY45" fmla="*/ 43067 h 475617"/>
                <a:gd name="connsiteX46" fmla="*/ 665576 w 986043"/>
                <a:gd name="connsiteY46" fmla="*/ 36971 h 47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86043" h="475617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4" name="Freeform: Shape 8">
              <a:extLst>
                <a:ext uri="{FF2B5EF4-FFF2-40B4-BE49-F238E27FC236}">
                  <a16:creationId xmlns:a16="http://schemas.microsoft.com/office/drawing/2014/main" id="{92A6A93C-23A6-4BC6-9F60-FCCB3C67DEDE}"/>
                </a:ext>
              </a:extLst>
            </p:cNvPr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>
                <a:gd name="connsiteX0" fmla="*/ 403003 w 403002"/>
                <a:gd name="connsiteY0" fmla="*/ 106546 h 164610"/>
                <a:gd name="connsiteX1" fmla="*/ 384524 w 403002"/>
                <a:gd name="connsiteY1" fmla="*/ 133025 h 164610"/>
                <a:gd name="connsiteX2" fmla="*/ 328993 w 403002"/>
                <a:gd name="connsiteY2" fmla="*/ 164362 h 164610"/>
                <a:gd name="connsiteX3" fmla="*/ 260032 w 403002"/>
                <a:gd name="connsiteY3" fmla="*/ 113308 h 164610"/>
                <a:gd name="connsiteX4" fmla="*/ 204501 w 403002"/>
                <a:gd name="connsiteY4" fmla="*/ 73494 h 164610"/>
                <a:gd name="connsiteX5" fmla="*/ 168878 w 403002"/>
                <a:gd name="connsiteY5" fmla="*/ 119214 h 164610"/>
                <a:gd name="connsiteX6" fmla="*/ 0 w 403002"/>
                <a:gd name="connsiteY6" fmla="*/ 97497 h 164610"/>
                <a:gd name="connsiteX7" fmla="*/ 17145 w 403002"/>
                <a:gd name="connsiteY7" fmla="*/ 77494 h 164610"/>
                <a:gd name="connsiteX8" fmla="*/ 370999 w 403002"/>
                <a:gd name="connsiteY8" fmla="*/ 69303 h 164610"/>
                <a:gd name="connsiteX9" fmla="*/ 403003 w 403002"/>
                <a:gd name="connsiteY9" fmla="*/ 106546 h 16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02" h="16461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5" name="Freeform: Shape 9">
              <a:extLst>
                <a:ext uri="{FF2B5EF4-FFF2-40B4-BE49-F238E27FC236}">
                  <a16:creationId xmlns:a16="http://schemas.microsoft.com/office/drawing/2014/main" id="{1BC25F8C-934B-47C8-9E88-9E690454605A}"/>
                </a:ext>
              </a:extLst>
            </p:cNvPr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>
                <a:gd name="connsiteX0" fmla="*/ 100887 w 177814"/>
                <a:gd name="connsiteY0" fmla="*/ 136112 h 164877"/>
                <a:gd name="connsiteX1" fmla="*/ 37165 w 177814"/>
                <a:gd name="connsiteY1" fmla="*/ 164878 h 164877"/>
                <a:gd name="connsiteX2" fmla="*/ 2209 w 177814"/>
                <a:gd name="connsiteY2" fmla="*/ 0 h 164877"/>
                <a:gd name="connsiteX3" fmla="*/ 84695 w 177814"/>
                <a:gd name="connsiteY3" fmla="*/ 19526 h 164877"/>
                <a:gd name="connsiteX4" fmla="*/ 165181 w 177814"/>
                <a:gd name="connsiteY4" fmla="*/ 36195 h 164877"/>
                <a:gd name="connsiteX5" fmla="*/ 100887 w 177814"/>
                <a:gd name="connsiteY5" fmla="*/ 136112 h 16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14" h="164877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16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10141807" y="1624760"/>
            <a:ext cx="358302" cy="319585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17" name="Graphic 828">
            <a:extLst>
              <a:ext uri="{FF2B5EF4-FFF2-40B4-BE49-F238E27FC236}">
                <a16:creationId xmlns:a16="http://schemas.microsoft.com/office/drawing/2014/main" id="{6568A5FC-1464-4185-A4FE-BA0C3C3B1BB1}"/>
              </a:ext>
            </a:extLst>
          </p:cNvPr>
          <p:cNvGrpSpPr/>
          <p:nvPr/>
        </p:nvGrpSpPr>
        <p:grpSpPr>
          <a:xfrm rot="5692648">
            <a:off x="10439465" y="1852634"/>
            <a:ext cx="682358" cy="598368"/>
            <a:chOff x="6029366" y="3371852"/>
            <a:chExt cx="130719" cy="112577"/>
          </a:xfrm>
          <a:solidFill>
            <a:srgbClr val="0F5B42"/>
          </a:solidFill>
        </p:grpSpPr>
        <p:sp>
          <p:nvSpPr>
            <p:cNvPr id="718" name="Freeform: Shape 127">
              <a:extLst>
                <a:ext uri="{FF2B5EF4-FFF2-40B4-BE49-F238E27FC236}">
                  <a16:creationId xmlns:a16="http://schemas.microsoft.com/office/drawing/2014/main" id="{5B4B2A92-4D68-4643-98AA-D1CFE5162757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>
                <a:gd name="connsiteX0" fmla="*/ 45789 w 47390"/>
                <a:gd name="connsiteY0" fmla="*/ 11587 h 36309"/>
                <a:gd name="connsiteX1" fmla="*/ 259 w 47390"/>
                <a:gd name="connsiteY1" fmla="*/ 23493 h 36309"/>
                <a:gd name="connsiteX2" fmla="*/ 45789 w 47390"/>
                <a:gd name="connsiteY2" fmla="*/ 11587 h 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90" h="36309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9" name="Freeform: Shape 128">
              <a:extLst>
                <a:ext uri="{FF2B5EF4-FFF2-40B4-BE49-F238E27FC236}">
                  <a16:creationId xmlns:a16="http://schemas.microsoft.com/office/drawing/2014/main" id="{EFE3861F-BE33-4E5D-8594-AE59AB829822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>
                <a:gd name="connsiteX0" fmla="*/ 47869 w 49880"/>
                <a:gd name="connsiteY0" fmla="*/ 10570 h 40966"/>
                <a:gd name="connsiteX1" fmla="*/ 244 w 49880"/>
                <a:gd name="connsiteY1" fmla="*/ 20381 h 40966"/>
                <a:gd name="connsiteX2" fmla="*/ 47869 w 49880"/>
                <a:gd name="connsiteY2" fmla="*/ 10570 h 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80" h="40966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0" name="Freeform: Shape 129">
              <a:extLst>
                <a:ext uri="{FF2B5EF4-FFF2-40B4-BE49-F238E27FC236}">
                  <a16:creationId xmlns:a16="http://schemas.microsoft.com/office/drawing/2014/main" id="{BCBCF966-D9FC-4286-AC95-70887C0CB888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>
                <a:gd name="connsiteX0" fmla="*/ 24238 w 34625"/>
                <a:gd name="connsiteY0" fmla="*/ 579 h 35911"/>
                <a:gd name="connsiteX1" fmla="*/ 4903 w 34625"/>
                <a:gd name="connsiteY1" fmla="*/ 32773 h 35911"/>
                <a:gd name="connsiteX2" fmla="*/ 24238 w 34625"/>
                <a:gd name="connsiteY2" fmla="*/ 579 h 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25" h="35911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21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8010946" y="3395846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22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7359730" y="2116484"/>
            <a:ext cx="243115" cy="216845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693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393676-40A6-4558-9B7A-1CA95AB2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6" y="1"/>
            <a:ext cx="11666483" cy="4238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7EAA4-95EE-49F9-9EBE-6B3AF93F154B}"/>
              </a:ext>
            </a:extLst>
          </p:cNvPr>
          <p:cNvSpPr txBox="1"/>
          <p:nvPr/>
        </p:nvSpPr>
        <p:spPr>
          <a:xfrm>
            <a:off x="-309716" y="3756917"/>
            <a:ext cx="461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FAE0C-FFDE-4848-8DE2-595E2BBDE7FA}"/>
              </a:ext>
            </a:extLst>
          </p:cNvPr>
          <p:cNvSpPr txBox="1"/>
          <p:nvPr/>
        </p:nvSpPr>
        <p:spPr>
          <a:xfrm>
            <a:off x="487174" y="4281137"/>
            <a:ext cx="420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C,D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5F5C2-632E-4154-9786-91DDF7C3E612}"/>
              </a:ext>
            </a:extLst>
          </p:cNvPr>
          <p:cNvSpPr txBox="1"/>
          <p:nvPr/>
        </p:nvSpPr>
        <p:spPr>
          <a:xfrm>
            <a:off x="433688" y="4804357"/>
            <a:ext cx="461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E43B8-C96B-4D13-9D7C-FC666D2FCCBE}"/>
              </a:ext>
            </a:extLst>
          </p:cNvPr>
          <p:cNvSpPr txBox="1"/>
          <p:nvPr/>
        </p:nvSpPr>
        <p:spPr>
          <a:xfrm>
            <a:off x="433688" y="5327577"/>
            <a:ext cx="4200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9EE9B-0FEF-453E-BBCB-6862A8DC4495}"/>
              </a:ext>
            </a:extLst>
          </p:cNvPr>
          <p:cNvSpPr txBox="1"/>
          <p:nvPr/>
        </p:nvSpPr>
        <p:spPr>
          <a:xfrm>
            <a:off x="4989866" y="3909317"/>
            <a:ext cx="461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IKL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3184E-CF15-481F-9AA4-2252CE79CD5E}"/>
              </a:ext>
            </a:extLst>
          </p:cNvPr>
          <p:cNvSpPr txBox="1"/>
          <p:nvPr/>
        </p:nvSpPr>
        <p:spPr>
          <a:xfrm>
            <a:off x="5786756" y="4433537"/>
            <a:ext cx="420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K, L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F50A5-DA8E-4FA5-95B0-767F0211FC07}"/>
              </a:ext>
            </a:extLst>
          </p:cNvPr>
          <p:cNvSpPr txBox="1"/>
          <p:nvPr/>
        </p:nvSpPr>
        <p:spPr>
          <a:xfrm>
            <a:off x="5733270" y="4956757"/>
            <a:ext cx="461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IK, KL, LI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00AA0-30A5-4EBB-8AB1-C3B42395FFBE}"/>
              </a:ext>
            </a:extLst>
          </p:cNvPr>
          <p:cNvSpPr txBox="1"/>
          <p:nvPr/>
        </p:nvSpPr>
        <p:spPr>
          <a:xfrm>
            <a:off x="5733270" y="5479977"/>
            <a:ext cx="4200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DD670-D431-4DCA-8E13-208207C2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38" y="0"/>
            <a:ext cx="12000272" cy="5176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CB1F1-86BC-4871-8D9B-936D83CD12B6}"/>
              </a:ext>
            </a:extLst>
          </p:cNvPr>
          <p:cNvSpPr txBox="1"/>
          <p:nvPr/>
        </p:nvSpPr>
        <p:spPr>
          <a:xfrm>
            <a:off x="1022550" y="5457897"/>
            <a:ext cx="4618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arenR"/>
            </a:pP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EGHI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KLMN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DD670-D431-4DCA-8E13-208207C2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1" y="32804"/>
            <a:ext cx="12000272" cy="4395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CB1F1-86BC-4871-8D9B-936D83CD12B6}"/>
              </a:ext>
            </a:extLst>
          </p:cNvPr>
          <p:cNvSpPr txBox="1"/>
          <p:nvPr/>
        </p:nvSpPr>
        <p:spPr>
          <a:xfrm>
            <a:off x="267697" y="6241719"/>
            <a:ext cx="11860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KLMNcó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C5E699-B2D1-47FC-B205-16205DA1D323}"/>
              </a:ext>
            </a:extLst>
          </p:cNvPr>
          <p:cNvSpPr/>
          <p:nvPr/>
        </p:nvSpPr>
        <p:spPr>
          <a:xfrm rot="1311396">
            <a:off x="1793681" y="2262438"/>
            <a:ext cx="315781" cy="268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AC586-FE14-47C5-B548-67CDB8F1CE01}"/>
              </a:ext>
            </a:extLst>
          </p:cNvPr>
          <p:cNvSpPr/>
          <p:nvPr/>
        </p:nvSpPr>
        <p:spPr>
          <a:xfrm>
            <a:off x="4453308" y="2402402"/>
            <a:ext cx="315781" cy="268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73517-5D19-446C-A846-CC05D8E76216}"/>
              </a:ext>
            </a:extLst>
          </p:cNvPr>
          <p:cNvSpPr/>
          <p:nvPr/>
        </p:nvSpPr>
        <p:spPr>
          <a:xfrm rot="166943">
            <a:off x="8225331" y="2204212"/>
            <a:ext cx="315781" cy="268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C057B-77D3-48FC-80E7-A9AB98CBD014}"/>
              </a:ext>
            </a:extLst>
          </p:cNvPr>
          <p:cNvSpPr txBox="1"/>
          <p:nvPr/>
        </p:nvSpPr>
        <p:spPr>
          <a:xfrm>
            <a:off x="302339" y="4503819"/>
            <a:ext cx="11825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C2A78-E173-41F2-8D79-CB5C39C404B5}"/>
              </a:ext>
            </a:extLst>
          </p:cNvPr>
          <p:cNvSpPr txBox="1"/>
          <p:nvPr/>
        </p:nvSpPr>
        <p:spPr>
          <a:xfrm>
            <a:off x="545690" y="5261856"/>
            <a:ext cx="12000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244270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7A812-FCF5-431E-A346-80B0E3A7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6" y="1"/>
            <a:ext cx="11606980" cy="54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57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8D97BE-FE1D-402E-980A-FE09D4E5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176981"/>
            <a:ext cx="11651226" cy="5840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FE849-5C73-4CAC-AA02-68207C87C52E}"/>
              </a:ext>
            </a:extLst>
          </p:cNvPr>
          <p:cNvSpPr txBox="1"/>
          <p:nvPr/>
        </p:nvSpPr>
        <p:spPr>
          <a:xfrm>
            <a:off x="881217" y="5909710"/>
            <a:ext cx="1522770" cy="40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que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A6DB4-D24D-41EA-8692-DEE5BBDBDFC7}"/>
              </a:ext>
            </a:extLst>
          </p:cNvPr>
          <p:cNvSpPr txBox="1"/>
          <p:nvPr/>
        </p:nvSpPr>
        <p:spPr>
          <a:xfrm>
            <a:off x="2772692" y="5909710"/>
            <a:ext cx="1522770" cy="40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que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8D9ED-5EB7-4992-B5FB-122AFE2F1C77}"/>
              </a:ext>
            </a:extLst>
          </p:cNvPr>
          <p:cNvSpPr txBox="1"/>
          <p:nvPr/>
        </p:nvSpPr>
        <p:spPr>
          <a:xfrm>
            <a:off x="4802442" y="5909709"/>
            <a:ext cx="1522770" cy="40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que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06EFE-6F7B-4103-BFFA-7C4A1822D691}"/>
              </a:ext>
            </a:extLst>
          </p:cNvPr>
          <p:cNvSpPr txBox="1"/>
          <p:nvPr/>
        </p:nvSpPr>
        <p:spPr>
          <a:xfrm>
            <a:off x="7088442" y="5864949"/>
            <a:ext cx="1522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que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12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014F4B-F394-404E-AC7D-C5D7DBB87343}"/>
              </a:ext>
            </a:extLst>
          </p:cNvPr>
          <p:cNvSpPr/>
          <p:nvPr/>
        </p:nvSpPr>
        <p:spPr>
          <a:xfrm rot="14173891">
            <a:off x="-1654429" y="596779"/>
            <a:ext cx="8916459" cy="8879692"/>
          </a:xfrm>
          <a:custGeom>
            <a:avLst/>
            <a:gdLst>
              <a:gd name="connsiteX0" fmla="*/ 3936674 w 5532100"/>
              <a:gd name="connsiteY0" fmla="*/ 44776 h 6709605"/>
              <a:gd name="connsiteX1" fmla="*/ 2572163 w 5532100"/>
              <a:gd name="connsiteY1" fmla="*/ 86276 h 6709605"/>
              <a:gd name="connsiteX2" fmla="*/ 1676454 w 5532100"/>
              <a:gd name="connsiteY2" fmla="*/ 559528 h 6709605"/>
              <a:gd name="connsiteX3" fmla="*/ 1324166 w 5532100"/>
              <a:gd name="connsiteY3" fmla="*/ 1581307 h 6709605"/>
              <a:gd name="connsiteX4" fmla="*/ 778519 w 5532100"/>
              <a:gd name="connsiteY4" fmla="*/ 2489453 h 6709605"/>
              <a:gd name="connsiteX5" fmla="*/ 285761 w 5532100"/>
              <a:gd name="connsiteY5" fmla="*/ 2785579 h 6709605"/>
              <a:gd name="connsiteX6" fmla="*/ 1025 w 5532100"/>
              <a:gd name="connsiteY6" fmla="*/ 3499450 h 6709605"/>
              <a:gd name="connsiteX7" fmla="*/ 1564000 w 5532100"/>
              <a:gd name="connsiteY7" fmla="*/ 4684085 h 6709605"/>
              <a:gd name="connsiteX8" fmla="*/ 2381554 w 5532100"/>
              <a:gd name="connsiteY8" fmla="*/ 5406988 h 6709605"/>
              <a:gd name="connsiteX9" fmla="*/ 2950111 w 5532100"/>
              <a:gd name="connsiteY9" fmla="*/ 6470136 h 6709605"/>
              <a:gd name="connsiteX10" fmla="*/ 4468575 w 5532100"/>
              <a:gd name="connsiteY10" fmla="*/ 6265387 h 6709605"/>
              <a:gd name="connsiteX11" fmla="*/ 4872050 w 5532100"/>
              <a:gd name="connsiteY11" fmla="*/ 5544316 h 6709605"/>
              <a:gd name="connsiteX12" fmla="*/ 5462077 w 5532100"/>
              <a:gd name="connsiteY12" fmla="*/ 3387126 h 6709605"/>
              <a:gd name="connsiteX13" fmla="*/ 5343076 w 5532100"/>
              <a:gd name="connsiteY13" fmla="*/ 1190661 h 6709605"/>
              <a:gd name="connsiteX14" fmla="*/ 4011425 w 5532100"/>
              <a:gd name="connsiteY14" fmla="*/ 51977 h 6709605"/>
              <a:gd name="connsiteX15" fmla="*/ 3936674 w 5532100"/>
              <a:gd name="connsiteY15" fmla="*/ 44776 h 670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32100" h="6709605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 w="130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DD03B-DD17-4E9B-A0F2-7525DAB6F438}"/>
              </a:ext>
            </a:extLst>
          </p:cNvPr>
          <p:cNvSpPr txBox="1"/>
          <p:nvPr/>
        </p:nvSpPr>
        <p:spPr>
          <a:xfrm>
            <a:off x="6076445" y="2934212"/>
            <a:ext cx="6321116" cy="174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300" normalizeH="0" baseline="0" noProof="0" dirty="0">
                <a:ln>
                  <a:noFill/>
                </a:ln>
                <a:solidFill>
                  <a:srgbClr val="EDB863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CỦNG CỐ</a:t>
            </a:r>
            <a:endParaRPr kumimoji="0" lang="th-TH" sz="2800" b="0" i="0" u="none" strike="noStrike" kern="1200" cap="none" spc="300" normalizeH="0" baseline="0" noProof="0" dirty="0">
              <a:ln>
                <a:noFill/>
              </a:ln>
              <a:solidFill>
                <a:srgbClr val="EDB863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  <p:sp>
        <p:nvSpPr>
          <p:cNvPr id="17831" name="Freeform: Shape 17830">
            <a:extLst>
              <a:ext uri="{FF2B5EF4-FFF2-40B4-BE49-F238E27FC236}">
                <a16:creationId xmlns:a16="http://schemas.microsoft.com/office/drawing/2014/main" id="{93D5BCD2-D8BA-431C-8A16-A507B4718940}"/>
              </a:ext>
            </a:extLst>
          </p:cNvPr>
          <p:cNvSpPr/>
          <p:nvPr/>
        </p:nvSpPr>
        <p:spPr>
          <a:xfrm rot="387685">
            <a:off x="-219191" y="450726"/>
            <a:ext cx="5812133" cy="7302343"/>
          </a:xfrm>
          <a:custGeom>
            <a:avLst/>
            <a:gdLst>
              <a:gd name="connsiteX0" fmla="*/ 4324606 w 4324605"/>
              <a:gd name="connsiteY0" fmla="*/ 0 h 3379484"/>
              <a:gd name="connsiteX1" fmla="*/ 4180941 w 4324605"/>
              <a:gd name="connsiteY1" fmla="*/ 130383 h 3379484"/>
              <a:gd name="connsiteX2" fmla="*/ 2863825 w 4324605"/>
              <a:gd name="connsiteY2" fmla="*/ 2648869 h 3379484"/>
              <a:gd name="connsiteX3" fmla="*/ 2845754 w 4324605"/>
              <a:gd name="connsiteY3" fmla="*/ 3379485 h 3379484"/>
              <a:gd name="connsiteX4" fmla="*/ 1803862 w 4324605"/>
              <a:gd name="connsiteY4" fmla="*/ 2990594 h 3379484"/>
              <a:gd name="connsiteX5" fmla="*/ 1416507 w 4324605"/>
              <a:gd name="connsiteY5" fmla="*/ 1718205 h 3379484"/>
              <a:gd name="connsiteX6" fmla="*/ 0 w 4324605"/>
              <a:gd name="connsiteY6" fmla="*/ 0 h 3379484"/>
              <a:gd name="connsiteX7" fmla="*/ 4324606 w 4324605"/>
              <a:gd name="connsiteY7" fmla="*/ 0 h 3379484"/>
              <a:gd name="connsiteX0" fmla="*/ 3846867 w 3846867"/>
              <a:gd name="connsiteY0" fmla="*/ 0 h 3379485"/>
              <a:gd name="connsiteX1" fmla="*/ 3703202 w 3846867"/>
              <a:gd name="connsiteY1" fmla="*/ 130383 h 3379485"/>
              <a:gd name="connsiteX2" fmla="*/ 2386086 w 3846867"/>
              <a:gd name="connsiteY2" fmla="*/ 2648869 h 3379485"/>
              <a:gd name="connsiteX3" fmla="*/ 2368015 w 3846867"/>
              <a:gd name="connsiteY3" fmla="*/ 3379485 h 3379485"/>
              <a:gd name="connsiteX4" fmla="*/ 1326123 w 3846867"/>
              <a:gd name="connsiteY4" fmla="*/ 2990594 h 3379485"/>
              <a:gd name="connsiteX5" fmla="*/ 938768 w 3846867"/>
              <a:gd name="connsiteY5" fmla="*/ 1718205 h 3379485"/>
              <a:gd name="connsiteX6" fmla="*/ 0 w 3846867"/>
              <a:gd name="connsiteY6" fmla="*/ 80670 h 3379485"/>
              <a:gd name="connsiteX7" fmla="*/ 3846867 w 3846867"/>
              <a:gd name="connsiteY7" fmla="*/ 0 h 3379485"/>
              <a:gd name="connsiteX0" fmla="*/ 3358353 w 3358353"/>
              <a:gd name="connsiteY0" fmla="*/ 0 h 3379485"/>
              <a:gd name="connsiteX1" fmla="*/ 3214688 w 3358353"/>
              <a:gd name="connsiteY1" fmla="*/ 130383 h 3379485"/>
              <a:gd name="connsiteX2" fmla="*/ 1897572 w 3358353"/>
              <a:gd name="connsiteY2" fmla="*/ 2648869 h 3379485"/>
              <a:gd name="connsiteX3" fmla="*/ 1879501 w 3358353"/>
              <a:gd name="connsiteY3" fmla="*/ 3379485 h 3379485"/>
              <a:gd name="connsiteX4" fmla="*/ 837609 w 3358353"/>
              <a:gd name="connsiteY4" fmla="*/ 2990594 h 3379485"/>
              <a:gd name="connsiteX5" fmla="*/ 450254 w 3358353"/>
              <a:gd name="connsiteY5" fmla="*/ 1718205 h 3379485"/>
              <a:gd name="connsiteX6" fmla="*/ 0 w 3358353"/>
              <a:gd name="connsiteY6" fmla="*/ 549296 h 3379485"/>
              <a:gd name="connsiteX7" fmla="*/ 3358353 w 3358353"/>
              <a:gd name="connsiteY7" fmla="*/ 0 h 3379485"/>
              <a:gd name="connsiteX0" fmla="*/ 3358353 w 3358353"/>
              <a:gd name="connsiteY0" fmla="*/ 0 h 3379485"/>
              <a:gd name="connsiteX1" fmla="*/ 3214688 w 3358353"/>
              <a:gd name="connsiteY1" fmla="*/ 130383 h 3379485"/>
              <a:gd name="connsiteX2" fmla="*/ 1897572 w 3358353"/>
              <a:gd name="connsiteY2" fmla="*/ 2648869 h 3379485"/>
              <a:gd name="connsiteX3" fmla="*/ 1879501 w 3358353"/>
              <a:gd name="connsiteY3" fmla="*/ 3379485 h 3379485"/>
              <a:gd name="connsiteX4" fmla="*/ 837609 w 3358353"/>
              <a:gd name="connsiteY4" fmla="*/ 2990594 h 3379485"/>
              <a:gd name="connsiteX5" fmla="*/ 450254 w 3358353"/>
              <a:gd name="connsiteY5" fmla="*/ 1718205 h 3379485"/>
              <a:gd name="connsiteX6" fmla="*/ 0 w 3358353"/>
              <a:gd name="connsiteY6" fmla="*/ 549296 h 3379485"/>
              <a:gd name="connsiteX7" fmla="*/ 3358353 w 3358353"/>
              <a:gd name="connsiteY7" fmla="*/ 0 h 3379485"/>
              <a:gd name="connsiteX0" fmla="*/ 3412127 w 3412127"/>
              <a:gd name="connsiteY0" fmla="*/ 0 h 3379485"/>
              <a:gd name="connsiteX1" fmla="*/ 3268462 w 3412127"/>
              <a:gd name="connsiteY1" fmla="*/ 130383 h 3379485"/>
              <a:gd name="connsiteX2" fmla="*/ 1951346 w 3412127"/>
              <a:gd name="connsiteY2" fmla="*/ 2648869 h 3379485"/>
              <a:gd name="connsiteX3" fmla="*/ 1933275 w 3412127"/>
              <a:gd name="connsiteY3" fmla="*/ 3379485 h 3379485"/>
              <a:gd name="connsiteX4" fmla="*/ 891383 w 3412127"/>
              <a:gd name="connsiteY4" fmla="*/ 2990594 h 3379485"/>
              <a:gd name="connsiteX5" fmla="*/ 504028 w 3412127"/>
              <a:gd name="connsiteY5" fmla="*/ 1718205 h 3379485"/>
              <a:gd name="connsiteX6" fmla="*/ 0 w 3412127"/>
              <a:gd name="connsiteY6" fmla="*/ 483431 h 3379485"/>
              <a:gd name="connsiteX7" fmla="*/ 3412127 w 3412127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48383 w 3656482"/>
              <a:gd name="connsiteY5" fmla="*/ 1718205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48383 w 3656482"/>
              <a:gd name="connsiteY5" fmla="*/ 1718205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512817 w 3656482"/>
              <a:gd name="connsiteY1" fmla="*/ 130383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92239 w 3656482"/>
              <a:gd name="connsiteY5" fmla="*/ 1590912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656482 w 3656482"/>
              <a:gd name="connsiteY0" fmla="*/ 0 h 3379485"/>
              <a:gd name="connsiteX1" fmla="*/ 3020776 w 3656482"/>
              <a:gd name="connsiteY1" fmla="*/ 722375 h 3379485"/>
              <a:gd name="connsiteX2" fmla="*/ 2195701 w 3656482"/>
              <a:gd name="connsiteY2" fmla="*/ 2648869 h 3379485"/>
              <a:gd name="connsiteX3" fmla="*/ 2177630 w 3656482"/>
              <a:gd name="connsiteY3" fmla="*/ 3379485 h 3379485"/>
              <a:gd name="connsiteX4" fmla="*/ 1135738 w 3656482"/>
              <a:gd name="connsiteY4" fmla="*/ 2990594 h 3379485"/>
              <a:gd name="connsiteX5" fmla="*/ 792239 w 3656482"/>
              <a:gd name="connsiteY5" fmla="*/ 1590912 h 3379485"/>
              <a:gd name="connsiteX6" fmla="*/ 0 w 3656482"/>
              <a:gd name="connsiteY6" fmla="*/ 638672 h 3379485"/>
              <a:gd name="connsiteX7" fmla="*/ 3656482 w 3656482"/>
              <a:gd name="connsiteY7" fmla="*/ 0 h 3379485"/>
              <a:gd name="connsiteX0" fmla="*/ 3371279 w 3371279"/>
              <a:gd name="connsiteY0" fmla="*/ 27497 h 3016182"/>
              <a:gd name="connsiteX1" fmla="*/ 3020776 w 3371279"/>
              <a:gd name="connsiteY1" fmla="*/ 359072 h 3016182"/>
              <a:gd name="connsiteX2" fmla="*/ 2195701 w 3371279"/>
              <a:gd name="connsiteY2" fmla="*/ 2285566 h 3016182"/>
              <a:gd name="connsiteX3" fmla="*/ 2177630 w 3371279"/>
              <a:gd name="connsiteY3" fmla="*/ 3016182 h 3016182"/>
              <a:gd name="connsiteX4" fmla="*/ 1135738 w 3371279"/>
              <a:gd name="connsiteY4" fmla="*/ 2627291 h 3016182"/>
              <a:gd name="connsiteX5" fmla="*/ 792239 w 3371279"/>
              <a:gd name="connsiteY5" fmla="*/ 1227609 h 3016182"/>
              <a:gd name="connsiteX6" fmla="*/ 0 w 3371279"/>
              <a:gd name="connsiteY6" fmla="*/ 275369 h 3016182"/>
              <a:gd name="connsiteX7" fmla="*/ 3371279 w 3371279"/>
              <a:gd name="connsiteY7" fmla="*/ 27497 h 3016182"/>
              <a:gd name="connsiteX0" fmla="*/ 3371279 w 3371279"/>
              <a:gd name="connsiteY0" fmla="*/ 124385 h 3113070"/>
              <a:gd name="connsiteX1" fmla="*/ 3020776 w 3371279"/>
              <a:gd name="connsiteY1" fmla="*/ 455960 h 3113070"/>
              <a:gd name="connsiteX2" fmla="*/ 2195701 w 3371279"/>
              <a:gd name="connsiteY2" fmla="*/ 2382454 h 3113070"/>
              <a:gd name="connsiteX3" fmla="*/ 2177630 w 3371279"/>
              <a:gd name="connsiteY3" fmla="*/ 3113070 h 3113070"/>
              <a:gd name="connsiteX4" fmla="*/ 1135738 w 3371279"/>
              <a:gd name="connsiteY4" fmla="*/ 2724179 h 3113070"/>
              <a:gd name="connsiteX5" fmla="*/ 792239 w 3371279"/>
              <a:gd name="connsiteY5" fmla="*/ 1324497 h 3113070"/>
              <a:gd name="connsiteX6" fmla="*/ 0 w 3371279"/>
              <a:gd name="connsiteY6" fmla="*/ 372257 h 3113070"/>
              <a:gd name="connsiteX7" fmla="*/ 3371279 w 3371279"/>
              <a:gd name="connsiteY7" fmla="*/ 124385 h 3113070"/>
              <a:gd name="connsiteX0" fmla="*/ 3371279 w 3371279"/>
              <a:gd name="connsiteY0" fmla="*/ 370784 h 3359469"/>
              <a:gd name="connsiteX1" fmla="*/ 3020776 w 3371279"/>
              <a:gd name="connsiteY1" fmla="*/ 702359 h 3359469"/>
              <a:gd name="connsiteX2" fmla="*/ 2195701 w 3371279"/>
              <a:gd name="connsiteY2" fmla="*/ 2628853 h 3359469"/>
              <a:gd name="connsiteX3" fmla="*/ 2177630 w 3371279"/>
              <a:gd name="connsiteY3" fmla="*/ 3359469 h 3359469"/>
              <a:gd name="connsiteX4" fmla="*/ 1135738 w 3371279"/>
              <a:gd name="connsiteY4" fmla="*/ 2970578 h 3359469"/>
              <a:gd name="connsiteX5" fmla="*/ 792239 w 3371279"/>
              <a:gd name="connsiteY5" fmla="*/ 1570896 h 3359469"/>
              <a:gd name="connsiteX6" fmla="*/ 0 w 3371279"/>
              <a:gd name="connsiteY6" fmla="*/ 618656 h 3359469"/>
              <a:gd name="connsiteX7" fmla="*/ 3371279 w 3371279"/>
              <a:gd name="connsiteY7" fmla="*/ 370784 h 3359469"/>
              <a:gd name="connsiteX0" fmla="*/ 3306755 w 3306755"/>
              <a:gd name="connsiteY0" fmla="*/ 377980 h 3341113"/>
              <a:gd name="connsiteX1" fmla="*/ 3020776 w 3306755"/>
              <a:gd name="connsiteY1" fmla="*/ 684003 h 3341113"/>
              <a:gd name="connsiteX2" fmla="*/ 2195701 w 3306755"/>
              <a:gd name="connsiteY2" fmla="*/ 2610497 h 3341113"/>
              <a:gd name="connsiteX3" fmla="*/ 2177630 w 3306755"/>
              <a:gd name="connsiteY3" fmla="*/ 3341113 h 3341113"/>
              <a:gd name="connsiteX4" fmla="*/ 1135738 w 3306755"/>
              <a:gd name="connsiteY4" fmla="*/ 2952222 h 3341113"/>
              <a:gd name="connsiteX5" fmla="*/ 792239 w 3306755"/>
              <a:gd name="connsiteY5" fmla="*/ 1552540 h 3341113"/>
              <a:gd name="connsiteX6" fmla="*/ 0 w 3306755"/>
              <a:gd name="connsiteY6" fmla="*/ 600300 h 3341113"/>
              <a:gd name="connsiteX7" fmla="*/ 3306755 w 3306755"/>
              <a:gd name="connsiteY7" fmla="*/ 377980 h 3341113"/>
              <a:gd name="connsiteX0" fmla="*/ 3306755 w 3306755"/>
              <a:gd name="connsiteY0" fmla="*/ 431773 h 3394906"/>
              <a:gd name="connsiteX1" fmla="*/ 3020776 w 3306755"/>
              <a:gd name="connsiteY1" fmla="*/ 737796 h 3394906"/>
              <a:gd name="connsiteX2" fmla="*/ 2195701 w 3306755"/>
              <a:gd name="connsiteY2" fmla="*/ 2664290 h 3394906"/>
              <a:gd name="connsiteX3" fmla="*/ 2177630 w 3306755"/>
              <a:gd name="connsiteY3" fmla="*/ 3394906 h 3394906"/>
              <a:gd name="connsiteX4" fmla="*/ 1135738 w 3306755"/>
              <a:gd name="connsiteY4" fmla="*/ 3006015 h 3394906"/>
              <a:gd name="connsiteX5" fmla="*/ 792239 w 3306755"/>
              <a:gd name="connsiteY5" fmla="*/ 1606333 h 3394906"/>
              <a:gd name="connsiteX6" fmla="*/ 0 w 3306755"/>
              <a:gd name="connsiteY6" fmla="*/ 654093 h 3394906"/>
              <a:gd name="connsiteX7" fmla="*/ 3306755 w 3306755"/>
              <a:gd name="connsiteY7" fmla="*/ 431773 h 3394906"/>
              <a:gd name="connsiteX0" fmla="*/ 3306755 w 3306755"/>
              <a:gd name="connsiteY0" fmla="*/ 414805 h 3377938"/>
              <a:gd name="connsiteX1" fmla="*/ 3020776 w 3306755"/>
              <a:gd name="connsiteY1" fmla="*/ 720828 h 3377938"/>
              <a:gd name="connsiteX2" fmla="*/ 2195701 w 3306755"/>
              <a:gd name="connsiteY2" fmla="*/ 2647322 h 3377938"/>
              <a:gd name="connsiteX3" fmla="*/ 2177630 w 3306755"/>
              <a:gd name="connsiteY3" fmla="*/ 3377938 h 3377938"/>
              <a:gd name="connsiteX4" fmla="*/ 1135738 w 3306755"/>
              <a:gd name="connsiteY4" fmla="*/ 2989047 h 3377938"/>
              <a:gd name="connsiteX5" fmla="*/ 792239 w 3306755"/>
              <a:gd name="connsiteY5" fmla="*/ 1589365 h 3377938"/>
              <a:gd name="connsiteX6" fmla="*/ 0 w 3306755"/>
              <a:gd name="connsiteY6" fmla="*/ 637125 h 3377938"/>
              <a:gd name="connsiteX7" fmla="*/ 3306755 w 3306755"/>
              <a:gd name="connsiteY7" fmla="*/ 414805 h 3377938"/>
              <a:gd name="connsiteX0" fmla="*/ 3306755 w 3306755"/>
              <a:gd name="connsiteY0" fmla="*/ 409909 h 3373042"/>
              <a:gd name="connsiteX1" fmla="*/ 3020776 w 3306755"/>
              <a:gd name="connsiteY1" fmla="*/ 715932 h 3373042"/>
              <a:gd name="connsiteX2" fmla="*/ 2195701 w 3306755"/>
              <a:gd name="connsiteY2" fmla="*/ 2642426 h 3373042"/>
              <a:gd name="connsiteX3" fmla="*/ 2177630 w 3306755"/>
              <a:gd name="connsiteY3" fmla="*/ 3373042 h 3373042"/>
              <a:gd name="connsiteX4" fmla="*/ 1135738 w 3306755"/>
              <a:gd name="connsiteY4" fmla="*/ 2984151 h 3373042"/>
              <a:gd name="connsiteX5" fmla="*/ 792239 w 3306755"/>
              <a:gd name="connsiteY5" fmla="*/ 1584469 h 3373042"/>
              <a:gd name="connsiteX6" fmla="*/ 0 w 3306755"/>
              <a:gd name="connsiteY6" fmla="*/ 632229 h 3373042"/>
              <a:gd name="connsiteX7" fmla="*/ 3306755 w 3306755"/>
              <a:gd name="connsiteY7" fmla="*/ 409909 h 3373042"/>
              <a:gd name="connsiteX0" fmla="*/ 3306755 w 3306755"/>
              <a:gd name="connsiteY0" fmla="*/ 428329 h 3391462"/>
              <a:gd name="connsiteX1" fmla="*/ 3020776 w 3306755"/>
              <a:gd name="connsiteY1" fmla="*/ 734352 h 3391462"/>
              <a:gd name="connsiteX2" fmla="*/ 2195701 w 3306755"/>
              <a:gd name="connsiteY2" fmla="*/ 2660846 h 3391462"/>
              <a:gd name="connsiteX3" fmla="*/ 2177630 w 3306755"/>
              <a:gd name="connsiteY3" fmla="*/ 3391462 h 3391462"/>
              <a:gd name="connsiteX4" fmla="*/ 1135738 w 3306755"/>
              <a:gd name="connsiteY4" fmla="*/ 3002571 h 3391462"/>
              <a:gd name="connsiteX5" fmla="*/ 792239 w 3306755"/>
              <a:gd name="connsiteY5" fmla="*/ 1602889 h 3391462"/>
              <a:gd name="connsiteX6" fmla="*/ 0 w 3306755"/>
              <a:gd name="connsiteY6" fmla="*/ 650649 h 3391462"/>
              <a:gd name="connsiteX7" fmla="*/ 3306755 w 3306755"/>
              <a:gd name="connsiteY7" fmla="*/ 428329 h 3391462"/>
              <a:gd name="connsiteX0" fmla="*/ 3306755 w 3306755"/>
              <a:gd name="connsiteY0" fmla="*/ 396784 h 3359917"/>
              <a:gd name="connsiteX1" fmla="*/ 3020776 w 3306755"/>
              <a:gd name="connsiteY1" fmla="*/ 702807 h 3359917"/>
              <a:gd name="connsiteX2" fmla="*/ 2195701 w 3306755"/>
              <a:gd name="connsiteY2" fmla="*/ 2629301 h 3359917"/>
              <a:gd name="connsiteX3" fmla="*/ 2177630 w 3306755"/>
              <a:gd name="connsiteY3" fmla="*/ 3359917 h 3359917"/>
              <a:gd name="connsiteX4" fmla="*/ 1135738 w 3306755"/>
              <a:gd name="connsiteY4" fmla="*/ 2971026 h 3359917"/>
              <a:gd name="connsiteX5" fmla="*/ 792239 w 3306755"/>
              <a:gd name="connsiteY5" fmla="*/ 1571344 h 3359917"/>
              <a:gd name="connsiteX6" fmla="*/ 0 w 3306755"/>
              <a:gd name="connsiteY6" fmla="*/ 619104 h 3359917"/>
              <a:gd name="connsiteX7" fmla="*/ 3306755 w 3306755"/>
              <a:gd name="connsiteY7" fmla="*/ 396784 h 3359917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417149 h 3380282"/>
              <a:gd name="connsiteX1" fmla="*/ 3020776 w 3306755"/>
              <a:gd name="connsiteY1" fmla="*/ 723172 h 3380282"/>
              <a:gd name="connsiteX2" fmla="*/ 2195701 w 3306755"/>
              <a:gd name="connsiteY2" fmla="*/ 2649666 h 3380282"/>
              <a:gd name="connsiteX3" fmla="*/ 2177630 w 3306755"/>
              <a:gd name="connsiteY3" fmla="*/ 3380282 h 3380282"/>
              <a:gd name="connsiteX4" fmla="*/ 1135738 w 3306755"/>
              <a:gd name="connsiteY4" fmla="*/ 2991391 h 3380282"/>
              <a:gd name="connsiteX5" fmla="*/ 792239 w 3306755"/>
              <a:gd name="connsiteY5" fmla="*/ 1591709 h 3380282"/>
              <a:gd name="connsiteX6" fmla="*/ 0 w 3306755"/>
              <a:gd name="connsiteY6" fmla="*/ 639469 h 3380282"/>
              <a:gd name="connsiteX7" fmla="*/ 3306755 w 3306755"/>
              <a:gd name="connsiteY7" fmla="*/ 417149 h 3380282"/>
              <a:gd name="connsiteX0" fmla="*/ 3306755 w 3306755"/>
              <a:gd name="connsiteY0" fmla="*/ 381581 h 3344714"/>
              <a:gd name="connsiteX1" fmla="*/ 3020776 w 3306755"/>
              <a:gd name="connsiteY1" fmla="*/ 687604 h 3344714"/>
              <a:gd name="connsiteX2" fmla="*/ 2195701 w 3306755"/>
              <a:gd name="connsiteY2" fmla="*/ 2614098 h 3344714"/>
              <a:gd name="connsiteX3" fmla="*/ 2177630 w 3306755"/>
              <a:gd name="connsiteY3" fmla="*/ 3344714 h 3344714"/>
              <a:gd name="connsiteX4" fmla="*/ 1135738 w 3306755"/>
              <a:gd name="connsiteY4" fmla="*/ 2955823 h 3344714"/>
              <a:gd name="connsiteX5" fmla="*/ 792239 w 3306755"/>
              <a:gd name="connsiteY5" fmla="*/ 1556141 h 3344714"/>
              <a:gd name="connsiteX6" fmla="*/ 0 w 3306755"/>
              <a:gd name="connsiteY6" fmla="*/ 603901 h 3344714"/>
              <a:gd name="connsiteX7" fmla="*/ 3306755 w 3306755"/>
              <a:gd name="connsiteY7" fmla="*/ 381581 h 3344714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792239 w 3306755"/>
              <a:gd name="connsiteY5" fmla="*/ 1572615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06755 w 3306755"/>
              <a:gd name="connsiteY0" fmla="*/ 398055 h 3361188"/>
              <a:gd name="connsiteX1" fmla="*/ 3020776 w 3306755"/>
              <a:gd name="connsiteY1" fmla="*/ 704078 h 3361188"/>
              <a:gd name="connsiteX2" fmla="*/ 2195701 w 3306755"/>
              <a:gd name="connsiteY2" fmla="*/ 2630572 h 3361188"/>
              <a:gd name="connsiteX3" fmla="*/ 2177630 w 3306755"/>
              <a:gd name="connsiteY3" fmla="*/ 3361188 h 3361188"/>
              <a:gd name="connsiteX4" fmla="*/ 1135738 w 3306755"/>
              <a:gd name="connsiteY4" fmla="*/ 2972297 h 3361188"/>
              <a:gd name="connsiteX5" fmla="*/ 819184 w 3306755"/>
              <a:gd name="connsiteY5" fmla="*/ 1583654 h 3361188"/>
              <a:gd name="connsiteX6" fmla="*/ 0 w 3306755"/>
              <a:gd name="connsiteY6" fmla="*/ 620375 h 3361188"/>
              <a:gd name="connsiteX7" fmla="*/ 3306755 w 3306755"/>
              <a:gd name="connsiteY7" fmla="*/ 398055 h 3361188"/>
              <a:gd name="connsiteX0" fmla="*/ 3359869 w 3359869"/>
              <a:gd name="connsiteY0" fmla="*/ 398055 h 3361188"/>
              <a:gd name="connsiteX1" fmla="*/ 3073890 w 3359869"/>
              <a:gd name="connsiteY1" fmla="*/ 704078 h 3361188"/>
              <a:gd name="connsiteX2" fmla="*/ 2248815 w 3359869"/>
              <a:gd name="connsiteY2" fmla="*/ 2630572 h 3361188"/>
              <a:gd name="connsiteX3" fmla="*/ 2230744 w 3359869"/>
              <a:gd name="connsiteY3" fmla="*/ 3361188 h 3361188"/>
              <a:gd name="connsiteX4" fmla="*/ 1188852 w 3359869"/>
              <a:gd name="connsiteY4" fmla="*/ 2972297 h 3361188"/>
              <a:gd name="connsiteX5" fmla="*/ 872298 w 3359869"/>
              <a:gd name="connsiteY5" fmla="*/ 1583654 h 3361188"/>
              <a:gd name="connsiteX6" fmla="*/ 53114 w 3359869"/>
              <a:gd name="connsiteY6" fmla="*/ 620375 h 3361188"/>
              <a:gd name="connsiteX7" fmla="*/ 3359869 w 3359869"/>
              <a:gd name="connsiteY7" fmla="*/ 398055 h 3361188"/>
              <a:gd name="connsiteX0" fmla="*/ 3359869 w 3359869"/>
              <a:gd name="connsiteY0" fmla="*/ 398055 h 3361188"/>
              <a:gd name="connsiteX1" fmla="*/ 3073890 w 3359869"/>
              <a:gd name="connsiteY1" fmla="*/ 704078 h 3361188"/>
              <a:gd name="connsiteX2" fmla="*/ 2248815 w 3359869"/>
              <a:gd name="connsiteY2" fmla="*/ 2630572 h 3361188"/>
              <a:gd name="connsiteX3" fmla="*/ 2230744 w 3359869"/>
              <a:gd name="connsiteY3" fmla="*/ 3361188 h 3361188"/>
              <a:gd name="connsiteX4" fmla="*/ 1188852 w 3359869"/>
              <a:gd name="connsiteY4" fmla="*/ 2972297 h 3361188"/>
              <a:gd name="connsiteX5" fmla="*/ 872298 w 3359869"/>
              <a:gd name="connsiteY5" fmla="*/ 1583654 h 3361188"/>
              <a:gd name="connsiteX6" fmla="*/ 53114 w 3359869"/>
              <a:gd name="connsiteY6" fmla="*/ 620375 h 3361188"/>
              <a:gd name="connsiteX7" fmla="*/ 3359869 w 3359869"/>
              <a:gd name="connsiteY7" fmla="*/ 398055 h 3361188"/>
              <a:gd name="connsiteX0" fmla="*/ 3359869 w 3359869"/>
              <a:gd name="connsiteY0" fmla="*/ 409954 h 3373087"/>
              <a:gd name="connsiteX1" fmla="*/ 3073890 w 3359869"/>
              <a:gd name="connsiteY1" fmla="*/ 715977 h 3373087"/>
              <a:gd name="connsiteX2" fmla="*/ 2248815 w 3359869"/>
              <a:gd name="connsiteY2" fmla="*/ 2642471 h 3373087"/>
              <a:gd name="connsiteX3" fmla="*/ 2230744 w 3359869"/>
              <a:gd name="connsiteY3" fmla="*/ 3373087 h 3373087"/>
              <a:gd name="connsiteX4" fmla="*/ 1188852 w 3359869"/>
              <a:gd name="connsiteY4" fmla="*/ 2984196 h 3373087"/>
              <a:gd name="connsiteX5" fmla="*/ 872298 w 3359869"/>
              <a:gd name="connsiteY5" fmla="*/ 1595553 h 3373087"/>
              <a:gd name="connsiteX6" fmla="*/ 53114 w 3359869"/>
              <a:gd name="connsiteY6" fmla="*/ 632274 h 3373087"/>
              <a:gd name="connsiteX7" fmla="*/ 3359869 w 3359869"/>
              <a:gd name="connsiteY7" fmla="*/ 409954 h 3373087"/>
              <a:gd name="connsiteX0" fmla="*/ 3359869 w 3359869"/>
              <a:gd name="connsiteY0" fmla="*/ 382521 h 3345654"/>
              <a:gd name="connsiteX1" fmla="*/ 3073890 w 3359869"/>
              <a:gd name="connsiteY1" fmla="*/ 688544 h 3345654"/>
              <a:gd name="connsiteX2" fmla="*/ 2248815 w 3359869"/>
              <a:gd name="connsiteY2" fmla="*/ 2615038 h 3345654"/>
              <a:gd name="connsiteX3" fmla="*/ 2230744 w 3359869"/>
              <a:gd name="connsiteY3" fmla="*/ 3345654 h 3345654"/>
              <a:gd name="connsiteX4" fmla="*/ 1188852 w 3359869"/>
              <a:gd name="connsiteY4" fmla="*/ 2956763 h 3345654"/>
              <a:gd name="connsiteX5" fmla="*/ 872298 w 3359869"/>
              <a:gd name="connsiteY5" fmla="*/ 1568120 h 3345654"/>
              <a:gd name="connsiteX6" fmla="*/ 53114 w 3359869"/>
              <a:gd name="connsiteY6" fmla="*/ 604841 h 3345654"/>
              <a:gd name="connsiteX7" fmla="*/ 3359869 w 3359869"/>
              <a:gd name="connsiteY7" fmla="*/ 382521 h 3345654"/>
              <a:gd name="connsiteX0" fmla="*/ 3359869 w 3359869"/>
              <a:gd name="connsiteY0" fmla="*/ 409290 h 3372423"/>
              <a:gd name="connsiteX1" fmla="*/ 3073890 w 3359869"/>
              <a:gd name="connsiteY1" fmla="*/ 715313 h 3372423"/>
              <a:gd name="connsiteX2" fmla="*/ 2248815 w 3359869"/>
              <a:gd name="connsiteY2" fmla="*/ 2641807 h 3372423"/>
              <a:gd name="connsiteX3" fmla="*/ 2230744 w 3359869"/>
              <a:gd name="connsiteY3" fmla="*/ 3372423 h 3372423"/>
              <a:gd name="connsiteX4" fmla="*/ 1188852 w 3359869"/>
              <a:gd name="connsiteY4" fmla="*/ 2983532 h 3372423"/>
              <a:gd name="connsiteX5" fmla="*/ 872298 w 3359869"/>
              <a:gd name="connsiteY5" fmla="*/ 1594889 h 3372423"/>
              <a:gd name="connsiteX6" fmla="*/ 53114 w 3359869"/>
              <a:gd name="connsiteY6" fmla="*/ 631610 h 3372423"/>
              <a:gd name="connsiteX7" fmla="*/ 3359869 w 3359869"/>
              <a:gd name="connsiteY7" fmla="*/ 409290 h 3372423"/>
              <a:gd name="connsiteX0" fmla="*/ 3365544 w 3365544"/>
              <a:gd name="connsiteY0" fmla="*/ 421804 h 3345040"/>
              <a:gd name="connsiteX1" fmla="*/ 3073890 w 3365544"/>
              <a:gd name="connsiteY1" fmla="*/ 687930 h 3345040"/>
              <a:gd name="connsiteX2" fmla="*/ 2248815 w 3365544"/>
              <a:gd name="connsiteY2" fmla="*/ 2614424 h 3345040"/>
              <a:gd name="connsiteX3" fmla="*/ 2230744 w 3365544"/>
              <a:gd name="connsiteY3" fmla="*/ 3345040 h 3345040"/>
              <a:gd name="connsiteX4" fmla="*/ 1188852 w 3365544"/>
              <a:gd name="connsiteY4" fmla="*/ 2956149 h 3345040"/>
              <a:gd name="connsiteX5" fmla="*/ 872298 w 3365544"/>
              <a:gd name="connsiteY5" fmla="*/ 1567506 h 3345040"/>
              <a:gd name="connsiteX6" fmla="*/ 53114 w 3365544"/>
              <a:gd name="connsiteY6" fmla="*/ 604227 h 3345040"/>
              <a:gd name="connsiteX7" fmla="*/ 3365544 w 3365544"/>
              <a:gd name="connsiteY7" fmla="*/ 421804 h 3345040"/>
              <a:gd name="connsiteX0" fmla="*/ 3365544 w 3365544"/>
              <a:gd name="connsiteY0" fmla="*/ 443551 h 3366787"/>
              <a:gd name="connsiteX1" fmla="*/ 3073890 w 3365544"/>
              <a:gd name="connsiteY1" fmla="*/ 709677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  <a:gd name="connsiteX0" fmla="*/ 3365544 w 3365544"/>
              <a:gd name="connsiteY0" fmla="*/ 443551 h 3366787"/>
              <a:gd name="connsiteX1" fmla="*/ 3032617 w 3365544"/>
              <a:gd name="connsiteY1" fmla="*/ 895235 h 3366787"/>
              <a:gd name="connsiteX2" fmla="*/ 2248815 w 3365544"/>
              <a:gd name="connsiteY2" fmla="*/ 2636171 h 3366787"/>
              <a:gd name="connsiteX3" fmla="*/ 2230744 w 3365544"/>
              <a:gd name="connsiteY3" fmla="*/ 3366787 h 3366787"/>
              <a:gd name="connsiteX4" fmla="*/ 1188852 w 3365544"/>
              <a:gd name="connsiteY4" fmla="*/ 2977896 h 3366787"/>
              <a:gd name="connsiteX5" fmla="*/ 872298 w 3365544"/>
              <a:gd name="connsiteY5" fmla="*/ 1589253 h 3366787"/>
              <a:gd name="connsiteX6" fmla="*/ 53114 w 3365544"/>
              <a:gd name="connsiteY6" fmla="*/ 625974 h 3366787"/>
              <a:gd name="connsiteX7" fmla="*/ 3365544 w 3365544"/>
              <a:gd name="connsiteY7" fmla="*/ 443551 h 336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544" h="3366787">
                <a:moveTo>
                  <a:pt x="3365544" y="443551"/>
                </a:moveTo>
                <a:cubicBezTo>
                  <a:pt x="3315668" y="484753"/>
                  <a:pt x="3271523" y="484630"/>
                  <a:pt x="3032617" y="895235"/>
                </a:cubicBezTo>
                <a:cubicBezTo>
                  <a:pt x="2826373" y="1249704"/>
                  <a:pt x="2382461" y="2224246"/>
                  <a:pt x="2248815" y="2636171"/>
                </a:cubicBezTo>
                <a:cubicBezTo>
                  <a:pt x="2115170" y="3048096"/>
                  <a:pt x="2188457" y="3125628"/>
                  <a:pt x="2230744" y="3366787"/>
                </a:cubicBezTo>
                <a:lnTo>
                  <a:pt x="1188852" y="2977896"/>
                </a:lnTo>
                <a:cubicBezTo>
                  <a:pt x="1392917" y="2367148"/>
                  <a:pt x="1228338" y="2008829"/>
                  <a:pt x="872298" y="1589253"/>
                </a:cubicBezTo>
                <a:cubicBezTo>
                  <a:pt x="85576" y="694459"/>
                  <a:pt x="-109877" y="659847"/>
                  <a:pt x="53114" y="625974"/>
                </a:cubicBezTo>
                <a:cubicBezTo>
                  <a:pt x="1048009" y="154414"/>
                  <a:pt x="2867065" y="-414175"/>
                  <a:pt x="3365544" y="443551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 w="90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9" name="Graphic 27">
            <a:extLst>
              <a:ext uri="{FF2B5EF4-FFF2-40B4-BE49-F238E27FC236}">
                <a16:creationId xmlns:a16="http://schemas.microsoft.com/office/drawing/2014/main" id="{0C188F39-B2DF-4AD6-912A-E707662D5502}"/>
              </a:ext>
            </a:extLst>
          </p:cNvPr>
          <p:cNvGrpSpPr/>
          <p:nvPr/>
        </p:nvGrpSpPr>
        <p:grpSpPr>
          <a:xfrm rot="21423545">
            <a:off x="10136703" y="5895"/>
            <a:ext cx="3178793" cy="2621364"/>
            <a:chOff x="5791019" y="2906982"/>
            <a:chExt cx="3178793" cy="2621364"/>
          </a:xfrm>
        </p:grpSpPr>
        <p:grpSp>
          <p:nvGrpSpPr>
            <p:cNvPr id="8064" name="Graphic 27">
              <a:extLst>
                <a:ext uri="{FF2B5EF4-FFF2-40B4-BE49-F238E27FC236}">
                  <a16:creationId xmlns:a16="http://schemas.microsoft.com/office/drawing/2014/main" id="{0C188F39-B2DF-4AD6-912A-E707662D5502}"/>
                </a:ext>
              </a:extLst>
            </p:cNvPr>
            <p:cNvGrpSpPr/>
            <p:nvPr/>
          </p:nvGrpSpPr>
          <p:grpSpPr>
            <a:xfrm>
              <a:off x="6080076" y="2906982"/>
              <a:ext cx="2621364" cy="2621364"/>
              <a:chOff x="6080076" y="2906982"/>
              <a:chExt cx="2621364" cy="2621364"/>
            </a:xfrm>
          </p:grpSpPr>
          <p:sp>
            <p:nvSpPr>
              <p:cNvPr id="8065" name="Freeform: Shape 8064">
                <a:extLst>
                  <a:ext uri="{FF2B5EF4-FFF2-40B4-BE49-F238E27FC236}">
                    <a16:creationId xmlns:a16="http://schemas.microsoft.com/office/drawing/2014/main" id="{74DB872B-8D91-4BEF-A1E0-12FBF3A95950}"/>
                  </a:ext>
                </a:extLst>
              </p:cNvPr>
              <p:cNvSpPr/>
              <p:nvPr/>
            </p:nvSpPr>
            <p:spPr>
              <a:xfrm rot="-3777192">
                <a:off x="6416529" y="3243435"/>
                <a:ext cx="1948457" cy="1948457"/>
              </a:xfrm>
              <a:custGeom>
                <a:avLst/>
                <a:gdLst>
                  <a:gd name="connsiteX0" fmla="*/ 1948458 w 1948457"/>
                  <a:gd name="connsiteY0" fmla="*/ 974229 h 1948457"/>
                  <a:gd name="connsiteX1" fmla="*/ 974229 w 1948457"/>
                  <a:gd name="connsiteY1" fmla="*/ 1948458 h 1948457"/>
                  <a:gd name="connsiteX2" fmla="*/ 0 w 1948457"/>
                  <a:gd name="connsiteY2" fmla="*/ 974229 h 1948457"/>
                  <a:gd name="connsiteX3" fmla="*/ 974229 w 1948457"/>
                  <a:gd name="connsiteY3" fmla="*/ 0 h 1948457"/>
                  <a:gd name="connsiteX4" fmla="*/ 1948458 w 1948457"/>
                  <a:gd name="connsiteY4" fmla="*/ 974229 h 1948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8457" h="1948457">
                    <a:moveTo>
                      <a:pt x="1948458" y="974229"/>
                    </a:moveTo>
                    <a:cubicBezTo>
                      <a:pt x="1948458" y="1512281"/>
                      <a:pt x="1512281" y="1948458"/>
                      <a:pt x="974229" y="1948458"/>
                    </a:cubicBezTo>
                    <a:cubicBezTo>
                      <a:pt x="436177" y="1948458"/>
                      <a:pt x="0" y="1512281"/>
                      <a:pt x="0" y="974229"/>
                    </a:cubicBezTo>
                    <a:cubicBezTo>
                      <a:pt x="0" y="436177"/>
                      <a:pt x="436177" y="0"/>
                      <a:pt x="974229" y="0"/>
                    </a:cubicBezTo>
                    <a:cubicBezTo>
                      <a:pt x="1512281" y="0"/>
                      <a:pt x="1948458" y="436177"/>
                      <a:pt x="1948458" y="974229"/>
                    </a:cubicBezTo>
                    <a:close/>
                  </a:path>
                </a:pathLst>
              </a:custGeom>
              <a:solidFill>
                <a:srgbClr val="E9D2AE"/>
              </a:solidFill>
              <a:ln w="495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8066" name="Graphic 27">
                <a:extLst>
                  <a:ext uri="{FF2B5EF4-FFF2-40B4-BE49-F238E27FC236}">
                    <a16:creationId xmlns:a16="http://schemas.microsoft.com/office/drawing/2014/main" id="{0C188F39-B2DF-4AD6-912A-E707662D5502}"/>
                  </a:ext>
                </a:extLst>
              </p:cNvPr>
              <p:cNvGrpSpPr/>
              <p:nvPr/>
            </p:nvGrpSpPr>
            <p:grpSpPr>
              <a:xfrm>
                <a:off x="6416094" y="3620276"/>
                <a:ext cx="1948769" cy="1252724"/>
                <a:chOff x="6416094" y="3620276"/>
                <a:chExt cx="1948769" cy="1252724"/>
              </a:xfrm>
              <a:solidFill>
                <a:srgbClr val="D3AB05"/>
              </a:solidFill>
            </p:grpSpPr>
            <p:sp>
              <p:nvSpPr>
                <p:cNvPr id="8067" name="Freeform: Shape 8066">
                  <a:extLst>
                    <a:ext uri="{FF2B5EF4-FFF2-40B4-BE49-F238E27FC236}">
                      <a16:creationId xmlns:a16="http://schemas.microsoft.com/office/drawing/2014/main" id="{9311198C-8015-4C74-B9A2-B48742CDB284}"/>
                    </a:ext>
                  </a:extLst>
                </p:cNvPr>
                <p:cNvSpPr/>
                <p:nvPr/>
              </p:nvSpPr>
              <p:spPr>
                <a:xfrm>
                  <a:off x="6416094" y="3620276"/>
                  <a:ext cx="1309412" cy="930777"/>
                </a:xfrm>
                <a:custGeom>
                  <a:avLst/>
                  <a:gdLst>
                    <a:gd name="connsiteX0" fmla="*/ 612916 w 1309412"/>
                    <a:gd name="connsiteY0" fmla="*/ 369444 h 930777"/>
                    <a:gd name="connsiteX1" fmla="*/ 985649 w 1309412"/>
                    <a:gd name="connsiteY1" fmla="*/ 147095 h 930777"/>
                    <a:gd name="connsiteX2" fmla="*/ 239191 w 1309412"/>
                    <a:gd name="connsiteY2" fmla="*/ 266210 h 930777"/>
                    <a:gd name="connsiteX3" fmla="*/ 596538 w 1309412"/>
                    <a:gd name="connsiteY3" fmla="*/ 25001 h 930777"/>
                    <a:gd name="connsiteX4" fmla="*/ 144891 w 1309412"/>
                    <a:gd name="connsiteY4" fmla="*/ 86544 h 930777"/>
                    <a:gd name="connsiteX5" fmla="*/ 41161 w 1309412"/>
                    <a:gd name="connsiteY5" fmla="*/ 876182 h 930777"/>
                    <a:gd name="connsiteX6" fmla="*/ 59524 w 1309412"/>
                    <a:gd name="connsiteY6" fmla="*/ 930777 h 930777"/>
                    <a:gd name="connsiteX7" fmla="*/ 744440 w 1309412"/>
                    <a:gd name="connsiteY7" fmla="*/ 708924 h 930777"/>
                    <a:gd name="connsiteX8" fmla="*/ 240183 w 1309412"/>
                    <a:gd name="connsiteY8" fmla="*/ 691553 h 930777"/>
                    <a:gd name="connsiteX9" fmla="*/ 1308751 w 1309412"/>
                    <a:gd name="connsiteY9" fmla="*/ 275640 h 930777"/>
                    <a:gd name="connsiteX10" fmla="*/ 612916 w 1309412"/>
                    <a:gd name="connsiteY10" fmla="*/ 369444 h 930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09412" h="930777">
                      <a:moveTo>
                        <a:pt x="612916" y="369444"/>
                      </a:moveTo>
                      <a:cubicBezTo>
                        <a:pt x="594553" y="308894"/>
                        <a:pt x="1000043" y="235439"/>
                        <a:pt x="985649" y="147095"/>
                      </a:cubicBezTo>
                      <a:cubicBezTo>
                        <a:pt x="971256" y="58750"/>
                        <a:pt x="255073" y="338176"/>
                        <a:pt x="239191" y="266210"/>
                      </a:cubicBezTo>
                      <a:cubicBezTo>
                        <a:pt x="223805" y="194245"/>
                        <a:pt x="629791" y="123768"/>
                        <a:pt x="596538" y="25001"/>
                      </a:cubicBezTo>
                      <a:cubicBezTo>
                        <a:pt x="575693" y="-37038"/>
                        <a:pt x="326046" y="28972"/>
                        <a:pt x="144891" y="86544"/>
                      </a:cubicBezTo>
                      <a:cubicBezTo>
                        <a:pt x="4433" y="314849"/>
                        <a:pt x="-41724" y="599238"/>
                        <a:pt x="41161" y="876182"/>
                      </a:cubicBezTo>
                      <a:cubicBezTo>
                        <a:pt x="46620" y="894546"/>
                        <a:pt x="53072" y="912910"/>
                        <a:pt x="59524" y="930777"/>
                      </a:cubicBezTo>
                      <a:cubicBezTo>
                        <a:pt x="295274" y="889583"/>
                        <a:pt x="774715" y="795283"/>
                        <a:pt x="744440" y="708924"/>
                      </a:cubicBezTo>
                      <a:cubicBezTo>
                        <a:pt x="704238" y="594771"/>
                        <a:pt x="261525" y="763022"/>
                        <a:pt x="240183" y="691553"/>
                      </a:cubicBezTo>
                      <a:cubicBezTo>
                        <a:pt x="218842" y="620083"/>
                        <a:pt x="1340515" y="368451"/>
                        <a:pt x="1308751" y="275640"/>
                      </a:cubicBezTo>
                      <a:cubicBezTo>
                        <a:pt x="1276490" y="182829"/>
                        <a:pt x="631280" y="430491"/>
                        <a:pt x="612916" y="369444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49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068" name="Freeform: Shape 8067">
                  <a:extLst>
                    <a:ext uri="{FF2B5EF4-FFF2-40B4-BE49-F238E27FC236}">
                      <a16:creationId xmlns:a16="http://schemas.microsoft.com/office/drawing/2014/main" id="{911FA44C-4A21-4F70-BE46-2210B86906BC}"/>
                    </a:ext>
                  </a:extLst>
                </p:cNvPr>
                <p:cNvSpPr/>
                <p:nvPr/>
              </p:nvSpPr>
              <p:spPr>
                <a:xfrm>
                  <a:off x="7333743" y="3857700"/>
                  <a:ext cx="1031121" cy="1015300"/>
                </a:xfrm>
                <a:custGeom>
                  <a:avLst/>
                  <a:gdLst>
                    <a:gd name="connsiteX0" fmla="*/ 961866 w 1031121"/>
                    <a:gd name="connsiteY0" fmla="*/ 0 h 1015300"/>
                    <a:gd name="connsiteX1" fmla="*/ 403014 w 1031121"/>
                    <a:gd name="connsiteY1" fmla="*/ 227313 h 1015300"/>
                    <a:gd name="connsiteX2" fmla="*/ 821408 w 1031121"/>
                    <a:gd name="connsiteY2" fmla="*/ 198526 h 1015300"/>
                    <a:gd name="connsiteX3" fmla="*/ 223844 w 1031121"/>
                    <a:gd name="connsiteY3" fmla="*/ 533539 h 1015300"/>
                    <a:gd name="connsiteX4" fmla="*/ 738027 w 1031121"/>
                    <a:gd name="connsiteY4" fmla="*/ 503264 h 1015300"/>
                    <a:gd name="connsiteX5" fmla="*/ 999 w 1031121"/>
                    <a:gd name="connsiteY5" fmla="*/ 865078 h 1015300"/>
                    <a:gd name="connsiteX6" fmla="*/ 699811 w 1031121"/>
                    <a:gd name="connsiteY6" fmla="*/ 776238 h 1015300"/>
                    <a:gd name="connsiteX7" fmla="*/ 446690 w 1031121"/>
                    <a:gd name="connsiteY7" fmla="*/ 996602 h 1015300"/>
                    <a:gd name="connsiteX8" fmla="*/ 832824 w 1031121"/>
                    <a:gd name="connsiteY8" fmla="*/ 948956 h 1015300"/>
                    <a:gd name="connsiteX9" fmla="*/ 990156 w 1031121"/>
                    <a:gd name="connsiteY9" fmla="*/ 80899 h 1015300"/>
                    <a:gd name="connsiteX10" fmla="*/ 961866 w 1031121"/>
                    <a:gd name="connsiteY10" fmla="*/ 0 h 101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31121" h="1015300">
                      <a:moveTo>
                        <a:pt x="961866" y="0"/>
                      </a:moveTo>
                      <a:cubicBezTo>
                        <a:pt x="712219" y="77922"/>
                        <a:pt x="391103" y="186615"/>
                        <a:pt x="403014" y="227313"/>
                      </a:cubicBezTo>
                      <a:cubicBezTo>
                        <a:pt x="422867" y="293323"/>
                        <a:pt x="796593" y="115642"/>
                        <a:pt x="821408" y="198526"/>
                      </a:cubicBezTo>
                      <a:cubicBezTo>
                        <a:pt x="846224" y="281411"/>
                        <a:pt x="197043" y="463559"/>
                        <a:pt x="223844" y="533539"/>
                      </a:cubicBezTo>
                      <a:cubicBezTo>
                        <a:pt x="250645" y="603520"/>
                        <a:pt x="724130" y="443706"/>
                        <a:pt x="738027" y="503264"/>
                      </a:cubicBezTo>
                      <a:cubicBezTo>
                        <a:pt x="752420" y="562822"/>
                        <a:pt x="-31758" y="784675"/>
                        <a:pt x="999" y="865078"/>
                      </a:cubicBezTo>
                      <a:cubicBezTo>
                        <a:pt x="33755" y="945481"/>
                        <a:pt x="670032" y="676975"/>
                        <a:pt x="699811" y="776238"/>
                      </a:cubicBezTo>
                      <a:cubicBezTo>
                        <a:pt x="729590" y="875501"/>
                        <a:pt x="421874" y="913717"/>
                        <a:pt x="446690" y="996602"/>
                      </a:cubicBezTo>
                      <a:cubicBezTo>
                        <a:pt x="460090" y="1041270"/>
                        <a:pt x="655639" y="998091"/>
                        <a:pt x="832824" y="948956"/>
                      </a:cubicBezTo>
                      <a:cubicBezTo>
                        <a:pt x="1013979" y="709731"/>
                        <a:pt x="1082470" y="390600"/>
                        <a:pt x="990156" y="80899"/>
                      </a:cubicBezTo>
                      <a:cubicBezTo>
                        <a:pt x="982214" y="53106"/>
                        <a:pt x="972288" y="26305"/>
                        <a:pt x="961866" y="0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 w="495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8069" name="Freeform: Shape 8068">
              <a:extLst>
                <a:ext uri="{FF2B5EF4-FFF2-40B4-BE49-F238E27FC236}">
                  <a16:creationId xmlns:a16="http://schemas.microsoft.com/office/drawing/2014/main" id="{45142ED9-65F5-4F83-8ACD-2979FA27C7F2}"/>
                </a:ext>
              </a:extLst>
            </p:cNvPr>
            <p:cNvSpPr/>
            <p:nvPr/>
          </p:nvSpPr>
          <p:spPr>
            <a:xfrm>
              <a:off x="5791019" y="3485774"/>
              <a:ext cx="3178793" cy="1586309"/>
            </a:xfrm>
            <a:custGeom>
              <a:avLst/>
              <a:gdLst>
                <a:gd name="connsiteX0" fmla="*/ 2246505 w 3178793"/>
                <a:gd name="connsiteY0" fmla="*/ 3164 h 1586309"/>
                <a:gd name="connsiteX1" fmla="*/ 2371080 w 3178793"/>
                <a:gd name="connsiteY1" fmla="*/ 136673 h 1586309"/>
                <a:gd name="connsiteX2" fmla="*/ 2725946 w 3178793"/>
                <a:gd name="connsiteY2" fmla="*/ 309391 h 1586309"/>
                <a:gd name="connsiteX3" fmla="*/ 1668794 w 3178793"/>
                <a:gd name="connsiteY3" fmla="*/ 1058331 h 1586309"/>
                <a:gd name="connsiteX4" fmla="*/ 373906 w 3178793"/>
                <a:gd name="connsiteY4" fmla="*/ 1013663 h 1586309"/>
                <a:gd name="connsiteX5" fmla="*/ 630501 w 3178793"/>
                <a:gd name="connsiteY5" fmla="*/ 632989 h 1586309"/>
                <a:gd name="connsiteX6" fmla="*/ 664251 w 3178793"/>
                <a:gd name="connsiteY6" fmla="*/ 461263 h 1586309"/>
                <a:gd name="connsiteX7" fmla="*/ 11596 w 3178793"/>
                <a:gd name="connsiteY7" fmla="*/ 1265295 h 1586309"/>
                <a:gd name="connsiteX8" fmla="*/ 1779968 w 3178793"/>
                <a:gd name="connsiteY8" fmla="*/ 1430568 h 1586309"/>
                <a:gd name="connsiteX9" fmla="*/ 3167171 w 3178793"/>
                <a:gd name="connsiteY9" fmla="*/ 320806 h 1586309"/>
                <a:gd name="connsiteX10" fmla="*/ 2246505 w 3178793"/>
                <a:gd name="connsiteY10" fmla="*/ 3164 h 158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8793" h="1586309">
                  <a:moveTo>
                    <a:pt x="2246505" y="3164"/>
                  </a:moveTo>
                  <a:cubicBezTo>
                    <a:pt x="2291670" y="43366"/>
                    <a:pt x="2333360" y="88034"/>
                    <a:pt x="2371080" y="136673"/>
                  </a:cubicBezTo>
                  <a:cubicBezTo>
                    <a:pt x="2565140" y="154044"/>
                    <a:pt x="2697160" y="212113"/>
                    <a:pt x="2725946" y="309391"/>
                  </a:cubicBezTo>
                  <a:cubicBezTo>
                    <a:pt x="2791460" y="528762"/>
                    <a:pt x="2317975" y="863775"/>
                    <a:pt x="1668794" y="1058331"/>
                  </a:cubicBezTo>
                  <a:cubicBezTo>
                    <a:pt x="1019117" y="1252887"/>
                    <a:pt x="439916" y="1232538"/>
                    <a:pt x="373906" y="1013663"/>
                  </a:cubicBezTo>
                  <a:cubicBezTo>
                    <a:pt x="341149" y="904970"/>
                    <a:pt x="441901" y="767490"/>
                    <a:pt x="630501" y="632989"/>
                  </a:cubicBezTo>
                  <a:cubicBezTo>
                    <a:pt x="636457" y="574423"/>
                    <a:pt x="647872" y="517347"/>
                    <a:pt x="664251" y="461263"/>
                  </a:cubicBezTo>
                  <a:cubicBezTo>
                    <a:pt x="208137" y="715377"/>
                    <a:pt x="-60370" y="1024582"/>
                    <a:pt x="11596" y="1265295"/>
                  </a:cubicBezTo>
                  <a:cubicBezTo>
                    <a:pt x="116815" y="1617183"/>
                    <a:pt x="908934" y="1691134"/>
                    <a:pt x="1779968" y="1430568"/>
                  </a:cubicBezTo>
                  <a:cubicBezTo>
                    <a:pt x="2651499" y="1170002"/>
                    <a:pt x="3272390" y="673190"/>
                    <a:pt x="3167171" y="320806"/>
                  </a:cubicBezTo>
                  <a:cubicBezTo>
                    <a:pt x="3098183" y="90516"/>
                    <a:pt x="2734383" y="-20659"/>
                    <a:pt x="2246505" y="3164"/>
                  </a:cubicBezTo>
                  <a:close/>
                </a:path>
              </a:pathLst>
            </a:custGeom>
            <a:solidFill>
              <a:srgbClr val="D75903"/>
            </a:solidFill>
            <a:ln w="495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9" name="Graphic 44260">
            <a:extLst>
              <a:ext uri="{FF2B5EF4-FFF2-40B4-BE49-F238E27FC236}">
                <a16:creationId xmlns:a16="http://schemas.microsoft.com/office/drawing/2014/main" id="{167C7071-C253-4831-8CB3-DE05ABCEA483}"/>
              </a:ext>
            </a:extLst>
          </p:cNvPr>
          <p:cNvGrpSpPr/>
          <p:nvPr/>
        </p:nvGrpSpPr>
        <p:grpSpPr>
          <a:xfrm>
            <a:off x="640981" y="334169"/>
            <a:ext cx="1374335" cy="1473811"/>
            <a:chOff x="5972175" y="3276600"/>
            <a:chExt cx="245554" cy="304990"/>
          </a:xfrm>
        </p:grpSpPr>
        <p:sp>
          <p:nvSpPr>
            <p:cNvPr id="50" name="Freeform: Shape 44262">
              <a:extLst>
                <a:ext uri="{FF2B5EF4-FFF2-40B4-BE49-F238E27FC236}">
                  <a16:creationId xmlns:a16="http://schemas.microsoft.com/office/drawing/2014/main" id="{D08C462E-B014-4367-9B5B-A4F7DCF57EC4}"/>
                </a:ext>
              </a:extLst>
            </p:cNvPr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>
                <a:gd name="connsiteX0" fmla="*/ 0 w 226504"/>
                <a:gd name="connsiteY0" fmla="*/ 163830 h 271938"/>
                <a:gd name="connsiteX1" fmla="*/ 21241 w 226504"/>
                <a:gd name="connsiteY1" fmla="*/ 122015 h 271938"/>
                <a:gd name="connsiteX2" fmla="*/ 42101 w 226504"/>
                <a:gd name="connsiteY2" fmla="*/ 129159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830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44263">
              <a:extLst>
                <a:ext uri="{FF2B5EF4-FFF2-40B4-BE49-F238E27FC236}">
                  <a16:creationId xmlns:a16="http://schemas.microsoft.com/office/drawing/2014/main" id="{1332CFBB-6E87-4DA5-99FB-689D22CE481A}"/>
                </a:ext>
              </a:extLst>
            </p:cNvPr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>
                <a:gd name="connsiteX0" fmla="*/ 0 w 226504"/>
                <a:gd name="connsiteY0" fmla="*/ 163925 h 271938"/>
                <a:gd name="connsiteX1" fmla="*/ 21241 w 226504"/>
                <a:gd name="connsiteY1" fmla="*/ 122111 h 271938"/>
                <a:gd name="connsiteX2" fmla="*/ 42101 w 226504"/>
                <a:gd name="connsiteY2" fmla="*/ 129254 h 271938"/>
                <a:gd name="connsiteX3" fmla="*/ 172117 w 226504"/>
                <a:gd name="connsiteY3" fmla="*/ 0 h 271938"/>
                <a:gd name="connsiteX4" fmla="*/ 226505 w 226504"/>
                <a:gd name="connsiteY4" fmla="*/ 37052 h 271938"/>
                <a:gd name="connsiteX5" fmla="*/ 183833 w 226504"/>
                <a:gd name="connsiteY5" fmla="*/ 221647 h 271938"/>
                <a:gd name="connsiteX6" fmla="*/ 199644 w 226504"/>
                <a:gd name="connsiteY6" fmla="*/ 231743 h 271938"/>
                <a:gd name="connsiteX7" fmla="*/ 174022 w 226504"/>
                <a:gd name="connsiteY7" fmla="*/ 271939 h 271938"/>
                <a:gd name="connsiteX8" fmla="*/ 96298 w 226504"/>
                <a:gd name="connsiteY8" fmla="*/ 225076 h 271938"/>
                <a:gd name="connsiteX9" fmla="*/ 117348 w 226504"/>
                <a:gd name="connsiteY9" fmla="*/ 183547 h 271938"/>
                <a:gd name="connsiteX10" fmla="*/ 131826 w 226504"/>
                <a:gd name="connsiteY10" fmla="*/ 191643 h 271938"/>
                <a:gd name="connsiteX11" fmla="*/ 138589 w 226504"/>
                <a:gd name="connsiteY11" fmla="*/ 164783 h 271938"/>
                <a:gd name="connsiteX12" fmla="*/ 102013 w 226504"/>
                <a:gd name="connsiteY12" fmla="*/ 140684 h 271938"/>
                <a:gd name="connsiteX13" fmla="*/ 86963 w 226504"/>
                <a:gd name="connsiteY13" fmla="*/ 156496 h 271938"/>
                <a:gd name="connsiteX14" fmla="*/ 104013 w 226504"/>
                <a:gd name="connsiteY14" fmla="*/ 170783 h 271938"/>
                <a:gd name="connsiteX15" fmla="*/ 81629 w 226504"/>
                <a:gd name="connsiteY15" fmla="*/ 210693 h 271938"/>
                <a:gd name="connsiteX16" fmla="*/ 0 w 226504"/>
                <a:gd name="connsiteY16" fmla="*/ 163925 h 271938"/>
                <a:gd name="connsiteX17" fmla="*/ 162401 w 226504"/>
                <a:gd name="connsiteY17" fmla="*/ 79820 h 271938"/>
                <a:gd name="connsiteX18" fmla="*/ 128207 w 226504"/>
                <a:gd name="connsiteY18" fmla="*/ 109919 h 271938"/>
                <a:gd name="connsiteX19" fmla="*/ 153353 w 226504"/>
                <a:gd name="connsiteY19" fmla="*/ 124016 h 271938"/>
                <a:gd name="connsiteX20" fmla="*/ 162401 w 226504"/>
                <a:gd name="connsiteY20" fmla="*/ 79820 h 27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6504" h="271938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2" name="Graphic 44264">
            <a:extLst>
              <a:ext uri="{FF2B5EF4-FFF2-40B4-BE49-F238E27FC236}">
                <a16:creationId xmlns:a16="http://schemas.microsoft.com/office/drawing/2014/main" id="{AEE59570-7737-4648-A7D2-1F1DE39603AC}"/>
              </a:ext>
            </a:extLst>
          </p:cNvPr>
          <p:cNvGrpSpPr/>
          <p:nvPr/>
        </p:nvGrpSpPr>
        <p:grpSpPr>
          <a:xfrm rot="958954">
            <a:off x="5020709" y="969190"/>
            <a:ext cx="1140595" cy="1210499"/>
            <a:chOff x="5948362" y="3286088"/>
            <a:chExt cx="293127" cy="288168"/>
          </a:xfrm>
        </p:grpSpPr>
        <p:sp>
          <p:nvSpPr>
            <p:cNvPr id="53" name="Freeform: Shape 44266">
              <a:extLst>
                <a:ext uri="{FF2B5EF4-FFF2-40B4-BE49-F238E27FC236}">
                  <a16:creationId xmlns:a16="http://schemas.microsoft.com/office/drawing/2014/main" id="{8B71EB0A-9935-4BE2-95CE-154602A53642}"/>
                </a:ext>
              </a:extLst>
            </p:cNvPr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>
                <a:gd name="connsiteX0" fmla="*/ 142589 w 274077"/>
                <a:gd name="connsiteY0" fmla="*/ 224256 h 255117"/>
                <a:gd name="connsiteX1" fmla="*/ 155353 w 274077"/>
                <a:gd name="connsiteY1" fmla="*/ 204635 h 255117"/>
                <a:gd name="connsiteX2" fmla="*/ 57722 w 274077"/>
                <a:gd name="connsiteY2" fmla="*/ 129959 h 255117"/>
                <a:gd name="connsiteX3" fmla="*/ 41148 w 274077"/>
                <a:gd name="connsiteY3" fmla="*/ 152723 h 255117"/>
                <a:gd name="connsiteX4" fmla="*/ 0 w 274077"/>
                <a:gd name="connsiteY4" fmla="*/ 124434 h 255117"/>
                <a:gd name="connsiteX5" fmla="*/ 51435 w 274077"/>
                <a:gd name="connsiteY5" fmla="*/ 46520 h 255117"/>
                <a:gd name="connsiteX6" fmla="*/ 151829 w 274077"/>
                <a:gd name="connsiteY6" fmla="*/ 10515 h 255117"/>
                <a:gd name="connsiteX7" fmla="*/ 174403 w 274077"/>
                <a:gd name="connsiteY7" fmla="*/ 71570 h 255117"/>
                <a:gd name="connsiteX8" fmla="*/ 247650 w 274077"/>
                <a:gd name="connsiteY8" fmla="*/ 67094 h 255117"/>
                <a:gd name="connsiteX9" fmla="*/ 243078 w 274077"/>
                <a:gd name="connsiteY9" fmla="*/ 180822 h 255117"/>
                <a:gd name="connsiteX10" fmla="*/ 184214 w 274077"/>
                <a:gd name="connsiteY10" fmla="*/ 255117 h 255117"/>
                <a:gd name="connsiteX11" fmla="*/ 142589 w 274077"/>
                <a:gd name="connsiteY11" fmla="*/ 224256 h 255117"/>
                <a:gd name="connsiteX12" fmla="*/ 126397 w 274077"/>
                <a:gd name="connsiteY12" fmla="*/ 66427 h 255117"/>
                <a:gd name="connsiteX13" fmla="*/ 89821 w 274077"/>
                <a:gd name="connsiteY13" fmla="*/ 83762 h 255117"/>
                <a:gd name="connsiteX14" fmla="*/ 122682 w 274077"/>
                <a:gd name="connsiteY14" fmla="*/ 107956 h 255117"/>
                <a:gd name="connsiteX15" fmla="*/ 126397 w 274077"/>
                <a:gd name="connsiteY15" fmla="*/ 66427 h 255117"/>
                <a:gd name="connsiteX16" fmla="*/ 202311 w 274077"/>
                <a:gd name="connsiteY16" fmla="*/ 112433 h 255117"/>
                <a:gd name="connsiteX17" fmla="*/ 163640 w 274077"/>
                <a:gd name="connsiteY17" fmla="*/ 135483 h 255117"/>
                <a:gd name="connsiteX18" fmla="*/ 193834 w 274077"/>
                <a:gd name="connsiteY18" fmla="*/ 157391 h 255117"/>
                <a:gd name="connsiteX19" fmla="*/ 202311 w 274077"/>
                <a:gd name="connsiteY19" fmla="*/ 112433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077" h="255117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44267">
              <a:extLst>
                <a:ext uri="{FF2B5EF4-FFF2-40B4-BE49-F238E27FC236}">
                  <a16:creationId xmlns:a16="http://schemas.microsoft.com/office/drawing/2014/main" id="{30649339-8C8D-45CB-914E-666A96CBBBE0}"/>
                </a:ext>
              </a:extLst>
            </p:cNvPr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>
                <a:gd name="connsiteX0" fmla="*/ 142589 w 273982"/>
                <a:gd name="connsiteY0" fmla="*/ 224351 h 255212"/>
                <a:gd name="connsiteX1" fmla="*/ 155353 w 273982"/>
                <a:gd name="connsiteY1" fmla="*/ 204730 h 255212"/>
                <a:gd name="connsiteX2" fmla="*/ 57722 w 273982"/>
                <a:gd name="connsiteY2" fmla="*/ 130054 h 255212"/>
                <a:gd name="connsiteX3" fmla="*/ 41148 w 273982"/>
                <a:gd name="connsiteY3" fmla="*/ 152819 h 255212"/>
                <a:gd name="connsiteX4" fmla="*/ 0 w 273982"/>
                <a:gd name="connsiteY4" fmla="*/ 124434 h 255212"/>
                <a:gd name="connsiteX5" fmla="*/ 51435 w 273982"/>
                <a:gd name="connsiteY5" fmla="*/ 46520 h 255212"/>
                <a:gd name="connsiteX6" fmla="*/ 151829 w 273982"/>
                <a:gd name="connsiteY6" fmla="*/ 10515 h 255212"/>
                <a:gd name="connsiteX7" fmla="*/ 174403 w 273982"/>
                <a:gd name="connsiteY7" fmla="*/ 71570 h 255212"/>
                <a:gd name="connsiteX8" fmla="*/ 247555 w 273982"/>
                <a:gd name="connsiteY8" fmla="*/ 67189 h 255212"/>
                <a:gd name="connsiteX9" fmla="*/ 242983 w 273982"/>
                <a:gd name="connsiteY9" fmla="*/ 180917 h 255212"/>
                <a:gd name="connsiteX10" fmla="*/ 184118 w 273982"/>
                <a:gd name="connsiteY10" fmla="*/ 255212 h 255212"/>
                <a:gd name="connsiteX11" fmla="*/ 142589 w 273982"/>
                <a:gd name="connsiteY11" fmla="*/ 224351 h 255212"/>
                <a:gd name="connsiteX12" fmla="*/ 126397 w 273982"/>
                <a:gd name="connsiteY12" fmla="*/ 66427 h 255212"/>
                <a:gd name="connsiteX13" fmla="*/ 89821 w 273982"/>
                <a:gd name="connsiteY13" fmla="*/ 83762 h 255212"/>
                <a:gd name="connsiteX14" fmla="*/ 122682 w 273982"/>
                <a:gd name="connsiteY14" fmla="*/ 107956 h 255212"/>
                <a:gd name="connsiteX15" fmla="*/ 126397 w 273982"/>
                <a:gd name="connsiteY15" fmla="*/ 66427 h 255212"/>
                <a:gd name="connsiteX16" fmla="*/ 202311 w 273982"/>
                <a:gd name="connsiteY16" fmla="*/ 112433 h 255212"/>
                <a:gd name="connsiteX17" fmla="*/ 163640 w 273982"/>
                <a:gd name="connsiteY17" fmla="*/ 135483 h 255212"/>
                <a:gd name="connsiteX18" fmla="*/ 193834 w 273982"/>
                <a:gd name="connsiteY18" fmla="*/ 157391 h 255212"/>
                <a:gd name="connsiteX19" fmla="*/ 202311 w 273982"/>
                <a:gd name="connsiteY19" fmla="*/ 112433 h 25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3982" h="255212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8" name="Graphic 45029">
            <a:extLst>
              <a:ext uri="{FF2B5EF4-FFF2-40B4-BE49-F238E27FC236}">
                <a16:creationId xmlns:a16="http://schemas.microsoft.com/office/drawing/2014/main" id="{2434D846-20F4-4E4B-8E32-D002B7E17F96}"/>
              </a:ext>
            </a:extLst>
          </p:cNvPr>
          <p:cNvGrpSpPr/>
          <p:nvPr/>
        </p:nvGrpSpPr>
        <p:grpSpPr>
          <a:xfrm>
            <a:off x="9261925" y="2096563"/>
            <a:ext cx="210401" cy="182708"/>
            <a:chOff x="9117820" y="2027686"/>
            <a:chExt cx="210401" cy="182708"/>
          </a:xfrm>
        </p:grpSpPr>
        <p:sp>
          <p:nvSpPr>
            <p:cNvPr id="59" name="Freeform: Shape 53">
              <a:extLst>
                <a:ext uri="{FF2B5EF4-FFF2-40B4-BE49-F238E27FC236}">
                  <a16:creationId xmlns:a16="http://schemas.microsoft.com/office/drawing/2014/main" id="{09A8D4B9-4BBA-43DC-BD27-6EEC13D9B885}"/>
                </a:ext>
              </a:extLst>
            </p:cNvPr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>
                <a:gd name="connsiteX0" fmla="*/ 48729 w 50788"/>
                <a:gd name="connsiteY0" fmla="*/ 18622 h 35339"/>
                <a:gd name="connsiteX1" fmla="*/ 50444 w 50788"/>
                <a:gd name="connsiteY1" fmla="*/ 25861 h 35339"/>
                <a:gd name="connsiteX2" fmla="*/ 28346 w 50788"/>
                <a:gd name="connsiteY2" fmla="*/ 35290 h 35339"/>
                <a:gd name="connsiteX3" fmla="*/ 7105 w 50788"/>
                <a:gd name="connsiteY3" fmla="*/ 32719 h 35339"/>
                <a:gd name="connsiteX4" fmla="*/ 438 w 50788"/>
                <a:gd name="connsiteY4" fmla="*/ 30147 h 35339"/>
                <a:gd name="connsiteX5" fmla="*/ 723 w 50788"/>
                <a:gd name="connsiteY5" fmla="*/ 27385 h 35339"/>
                <a:gd name="connsiteX6" fmla="*/ 7391 w 50788"/>
                <a:gd name="connsiteY6" fmla="*/ 18526 h 35339"/>
                <a:gd name="connsiteX7" fmla="*/ 11772 w 50788"/>
                <a:gd name="connsiteY7" fmla="*/ 5858 h 35339"/>
                <a:gd name="connsiteX8" fmla="*/ 24726 w 50788"/>
                <a:gd name="connsiteY8" fmla="*/ 5572 h 35339"/>
                <a:gd name="connsiteX9" fmla="*/ 29298 w 50788"/>
                <a:gd name="connsiteY9" fmla="*/ 6906 h 35339"/>
                <a:gd name="connsiteX10" fmla="*/ 31965 w 50788"/>
                <a:gd name="connsiteY10" fmla="*/ 2334 h 35339"/>
                <a:gd name="connsiteX11" fmla="*/ 38633 w 50788"/>
                <a:gd name="connsiteY11" fmla="*/ 5191 h 35339"/>
                <a:gd name="connsiteX12" fmla="*/ 48729 w 50788"/>
                <a:gd name="connsiteY12" fmla="*/ 18622 h 35339"/>
                <a:gd name="connsiteX13" fmla="*/ 33108 w 50788"/>
                <a:gd name="connsiteY13" fmla="*/ 25956 h 35339"/>
                <a:gd name="connsiteX14" fmla="*/ 48729 w 50788"/>
                <a:gd name="connsiteY14" fmla="*/ 18622 h 3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88" h="35339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4">
              <a:extLst>
                <a:ext uri="{FF2B5EF4-FFF2-40B4-BE49-F238E27FC236}">
                  <a16:creationId xmlns:a16="http://schemas.microsoft.com/office/drawing/2014/main" id="{BA07D175-3F00-46D7-9169-0C90365B2378}"/>
                </a:ext>
              </a:extLst>
            </p:cNvPr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>
                <a:gd name="connsiteX0" fmla="*/ 29202 w 32187"/>
                <a:gd name="connsiteY0" fmla="*/ 28018 h 43580"/>
                <a:gd name="connsiteX1" fmla="*/ 26535 w 32187"/>
                <a:gd name="connsiteY1" fmla="*/ 30685 h 43580"/>
                <a:gd name="connsiteX2" fmla="*/ 17963 w 32187"/>
                <a:gd name="connsiteY2" fmla="*/ 43163 h 43580"/>
                <a:gd name="connsiteX3" fmla="*/ 13581 w 32187"/>
                <a:gd name="connsiteY3" fmla="*/ 43068 h 43580"/>
                <a:gd name="connsiteX4" fmla="*/ 3485 w 32187"/>
                <a:gd name="connsiteY4" fmla="*/ 39258 h 43580"/>
                <a:gd name="connsiteX5" fmla="*/ 722 w 32187"/>
                <a:gd name="connsiteY5" fmla="*/ 28018 h 43580"/>
                <a:gd name="connsiteX6" fmla="*/ 9105 w 32187"/>
                <a:gd name="connsiteY6" fmla="*/ 16588 h 43580"/>
                <a:gd name="connsiteX7" fmla="*/ 9771 w 32187"/>
                <a:gd name="connsiteY7" fmla="*/ 12016 h 43580"/>
                <a:gd name="connsiteX8" fmla="*/ 24440 w 32187"/>
                <a:gd name="connsiteY8" fmla="*/ 110 h 43580"/>
                <a:gd name="connsiteX9" fmla="*/ 28631 w 32187"/>
                <a:gd name="connsiteY9" fmla="*/ 1158 h 43580"/>
                <a:gd name="connsiteX10" fmla="*/ 27774 w 32187"/>
                <a:gd name="connsiteY10" fmla="*/ 6111 h 43580"/>
                <a:gd name="connsiteX11" fmla="*/ 24535 w 32187"/>
                <a:gd name="connsiteY11" fmla="*/ 19350 h 43580"/>
                <a:gd name="connsiteX12" fmla="*/ 32060 w 32187"/>
                <a:gd name="connsiteY12" fmla="*/ 21827 h 43580"/>
                <a:gd name="connsiteX13" fmla="*/ 29202 w 32187"/>
                <a:gd name="connsiteY13" fmla="*/ 28018 h 4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87" h="4358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55">
              <a:extLst>
                <a:ext uri="{FF2B5EF4-FFF2-40B4-BE49-F238E27FC236}">
                  <a16:creationId xmlns:a16="http://schemas.microsoft.com/office/drawing/2014/main" id="{D06931DA-DFF9-49D0-B6B4-4E6078C2516D}"/>
                </a:ext>
              </a:extLst>
            </p:cNvPr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>
                <a:gd name="connsiteX0" fmla="*/ 0 w 30861"/>
                <a:gd name="connsiteY0" fmla="*/ 56207 h 57253"/>
                <a:gd name="connsiteX1" fmla="*/ 1048 w 30861"/>
                <a:gd name="connsiteY1" fmla="*/ 20964 h 57253"/>
                <a:gd name="connsiteX2" fmla="*/ 13811 w 30861"/>
                <a:gd name="connsiteY2" fmla="*/ 105 h 57253"/>
                <a:gd name="connsiteX3" fmla="*/ 30861 w 30861"/>
                <a:gd name="connsiteY3" fmla="*/ 17250 h 57253"/>
                <a:gd name="connsiteX4" fmla="*/ 30194 w 30861"/>
                <a:gd name="connsiteY4" fmla="*/ 18488 h 57253"/>
                <a:gd name="connsiteX5" fmla="*/ 24193 w 30861"/>
                <a:gd name="connsiteY5" fmla="*/ 15345 h 57253"/>
                <a:gd name="connsiteX6" fmla="*/ 22193 w 30861"/>
                <a:gd name="connsiteY6" fmla="*/ 13344 h 57253"/>
                <a:gd name="connsiteX7" fmla="*/ 20479 w 30861"/>
                <a:gd name="connsiteY7" fmla="*/ 10963 h 57253"/>
                <a:gd name="connsiteX8" fmla="*/ 8477 w 30861"/>
                <a:gd name="connsiteY8" fmla="*/ 15726 h 57253"/>
                <a:gd name="connsiteX9" fmla="*/ 6953 w 30861"/>
                <a:gd name="connsiteY9" fmla="*/ 26108 h 57253"/>
                <a:gd name="connsiteX10" fmla="*/ 7049 w 30861"/>
                <a:gd name="connsiteY10" fmla="*/ 43158 h 57253"/>
                <a:gd name="connsiteX11" fmla="*/ 6191 w 30861"/>
                <a:gd name="connsiteY11" fmla="*/ 48301 h 57253"/>
                <a:gd name="connsiteX12" fmla="*/ 2381 w 30861"/>
                <a:gd name="connsiteY12" fmla="*/ 57159 h 57253"/>
                <a:gd name="connsiteX13" fmla="*/ 0 w 30861"/>
                <a:gd name="connsiteY13" fmla="*/ 56207 h 5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" h="57253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56">
              <a:extLst>
                <a:ext uri="{FF2B5EF4-FFF2-40B4-BE49-F238E27FC236}">
                  <a16:creationId xmlns:a16="http://schemas.microsoft.com/office/drawing/2014/main" id="{A0D22577-F00B-4A9B-BCF7-BC8490C551F8}"/>
                </a:ext>
              </a:extLst>
            </p:cNvPr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>
                <a:gd name="connsiteX0" fmla="*/ 16538 w 24295"/>
                <a:gd name="connsiteY0" fmla="*/ 66711 h 67746"/>
                <a:gd name="connsiteX1" fmla="*/ 8156 w 24295"/>
                <a:gd name="connsiteY1" fmla="*/ 43946 h 67746"/>
                <a:gd name="connsiteX2" fmla="*/ 536 w 24295"/>
                <a:gd name="connsiteY2" fmla="*/ 3084 h 67746"/>
                <a:gd name="connsiteX3" fmla="*/ 536 w 24295"/>
                <a:gd name="connsiteY3" fmla="*/ 131 h 67746"/>
                <a:gd name="connsiteX4" fmla="*/ 5870 w 24295"/>
                <a:gd name="connsiteY4" fmla="*/ 3275 h 67746"/>
                <a:gd name="connsiteX5" fmla="*/ 12443 w 24295"/>
                <a:gd name="connsiteY5" fmla="*/ 28420 h 67746"/>
                <a:gd name="connsiteX6" fmla="*/ 21587 w 24295"/>
                <a:gd name="connsiteY6" fmla="*/ 55186 h 67746"/>
                <a:gd name="connsiteX7" fmla="*/ 23396 w 24295"/>
                <a:gd name="connsiteY7" fmla="*/ 61377 h 67746"/>
                <a:gd name="connsiteX8" fmla="*/ 23015 w 24295"/>
                <a:gd name="connsiteY8" fmla="*/ 67378 h 67746"/>
                <a:gd name="connsiteX9" fmla="*/ 16538 w 24295"/>
                <a:gd name="connsiteY9" fmla="*/ 66711 h 6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5" h="67746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57">
              <a:extLst>
                <a:ext uri="{FF2B5EF4-FFF2-40B4-BE49-F238E27FC236}">
                  <a16:creationId xmlns:a16="http://schemas.microsoft.com/office/drawing/2014/main" id="{205361CC-13BB-49D3-95F9-6A6331078552}"/>
                </a:ext>
              </a:extLst>
            </p:cNvPr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>
                <a:gd name="connsiteX0" fmla="*/ 0 w 37591"/>
                <a:gd name="connsiteY0" fmla="*/ 10932 h 50142"/>
                <a:gd name="connsiteX1" fmla="*/ 25908 w 37591"/>
                <a:gd name="connsiteY1" fmla="*/ 645 h 50142"/>
                <a:gd name="connsiteX2" fmla="*/ 37433 w 37591"/>
                <a:gd name="connsiteY2" fmla="*/ 9503 h 50142"/>
                <a:gd name="connsiteX3" fmla="*/ 31528 w 37591"/>
                <a:gd name="connsiteY3" fmla="*/ 42174 h 50142"/>
                <a:gd name="connsiteX4" fmla="*/ 30194 w 37591"/>
                <a:gd name="connsiteY4" fmla="*/ 49794 h 50142"/>
                <a:gd name="connsiteX5" fmla="*/ 26194 w 37591"/>
                <a:gd name="connsiteY5" fmla="*/ 48079 h 50142"/>
                <a:gd name="connsiteX6" fmla="*/ 25813 w 37591"/>
                <a:gd name="connsiteY6" fmla="*/ 41507 h 50142"/>
                <a:gd name="connsiteX7" fmla="*/ 27813 w 37591"/>
                <a:gd name="connsiteY7" fmla="*/ 33792 h 50142"/>
                <a:gd name="connsiteX8" fmla="*/ 30194 w 37591"/>
                <a:gd name="connsiteY8" fmla="*/ 28172 h 50142"/>
                <a:gd name="connsiteX9" fmla="*/ 31337 w 37591"/>
                <a:gd name="connsiteY9" fmla="*/ 16837 h 50142"/>
                <a:gd name="connsiteX10" fmla="*/ 30194 w 37591"/>
                <a:gd name="connsiteY10" fmla="*/ 12456 h 50142"/>
                <a:gd name="connsiteX11" fmla="*/ 23336 w 37591"/>
                <a:gd name="connsiteY11" fmla="*/ 8551 h 50142"/>
                <a:gd name="connsiteX12" fmla="*/ 0 w 37591"/>
                <a:gd name="connsiteY12" fmla="*/ 10932 h 5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591" h="50142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58">
              <a:extLst>
                <a:ext uri="{FF2B5EF4-FFF2-40B4-BE49-F238E27FC236}">
                  <a16:creationId xmlns:a16="http://schemas.microsoft.com/office/drawing/2014/main" id="{3E5C061A-43DC-4773-B594-B66DDFD7804E}"/>
                </a:ext>
              </a:extLst>
            </p:cNvPr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>
                <a:gd name="connsiteX0" fmla="*/ 18440 w 50790"/>
                <a:gd name="connsiteY0" fmla="*/ 7810 h 20783"/>
                <a:gd name="connsiteX1" fmla="*/ 49206 w 50790"/>
                <a:gd name="connsiteY1" fmla="*/ 0 h 20783"/>
                <a:gd name="connsiteX2" fmla="*/ 50730 w 50790"/>
                <a:gd name="connsiteY2" fmla="*/ 10192 h 20783"/>
                <a:gd name="connsiteX3" fmla="*/ 44920 w 50790"/>
                <a:gd name="connsiteY3" fmla="*/ 12002 h 20783"/>
                <a:gd name="connsiteX4" fmla="*/ 36157 w 50790"/>
                <a:gd name="connsiteY4" fmla="*/ 11049 h 20783"/>
                <a:gd name="connsiteX5" fmla="*/ 27584 w 50790"/>
                <a:gd name="connsiteY5" fmla="*/ 15621 h 20783"/>
                <a:gd name="connsiteX6" fmla="*/ 15392 w 50790"/>
                <a:gd name="connsiteY6" fmla="*/ 18193 h 20783"/>
                <a:gd name="connsiteX7" fmla="*/ 7487 w 50790"/>
                <a:gd name="connsiteY7" fmla="*/ 20479 h 20783"/>
                <a:gd name="connsiteX8" fmla="*/ 3391 w 50790"/>
                <a:gd name="connsiteY8" fmla="*/ 20288 h 20783"/>
                <a:gd name="connsiteX9" fmla="*/ 57 w 50790"/>
                <a:gd name="connsiteY9" fmla="*/ 14383 h 20783"/>
                <a:gd name="connsiteX10" fmla="*/ 914 w 50790"/>
                <a:gd name="connsiteY10" fmla="*/ 12097 h 20783"/>
                <a:gd name="connsiteX11" fmla="*/ 18440 w 50790"/>
                <a:gd name="connsiteY11" fmla="*/ 7810 h 2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790" h="20783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59">
              <a:extLst>
                <a:ext uri="{FF2B5EF4-FFF2-40B4-BE49-F238E27FC236}">
                  <a16:creationId xmlns:a16="http://schemas.microsoft.com/office/drawing/2014/main" id="{E80968EF-C0E1-4B7E-A705-E664919346AA}"/>
                </a:ext>
              </a:extLst>
            </p:cNvPr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>
                <a:gd name="connsiteX0" fmla="*/ 52037 w 55370"/>
                <a:gd name="connsiteY0" fmla="*/ 23622 h 24376"/>
                <a:gd name="connsiteX1" fmla="*/ 13746 w 55370"/>
                <a:gd name="connsiteY1" fmla="*/ 22193 h 24376"/>
                <a:gd name="connsiteX2" fmla="*/ 30 w 55370"/>
                <a:gd name="connsiteY2" fmla="*/ 12763 h 24376"/>
                <a:gd name="connsiteX3" fmla="*/ 10889 w 55370"/>
                <a:gd name="connsiteY3" fmla="*/ 0 h 24376"/>
                <a:gd name="connsiteX4" fmla="*/ 12032 w 55370"/>
                <a:gd name="connsiteY4" fmla="*/ 857 h 24376"/>
                <a:gd name="connsiteX5" fmla="*/ 7745 w 55370"/>
                <a:gd name="connsiteY5" fmla="*/ 9334 h 24376"/>
                <a:gd name="connsiteX6" fmla="*/ 6983 w 55370"/>
                <a:gd name="connsiteY6" fmla="*/ 11811 h 24376"/>
                <a:gd name="connsiteX7" fmla="*/ 19747 w 55370"/>
                <a:gd name="connsiteY7" fmla="*/ 16573 h 24376"/>
                <a:gd name="connsiteX8" fmla="*/ 43083 w 55370"/>
                <a:gd name="connsiteY8" fmla="*/ 17907 h 24376"/>
                <a:gd name="connsiteX9" fmla="*/ 55370 w 55370"/>
                <a:gd name="connsiteY9" fmla="*/ 23050 h 24376"/>
                <a:gd name="connsiteX10" fmla="*/ 52037 w 55370"/>
                <a:gd name="connsiteY10" fmla="*/ 23622 h 2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0" h="24376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0">
              <a:extLst>
                <a:ext uri="{FF2B5EF4-FFF2-40B4-BE49-F238E27FC236}">
                  <a16:creationId xmlns:a16="http://schemas.microsoft.com/office/drawing/2014/main" id="{2F8AAF79-3A2C-46DD-A872-EAA7CFEA1654}"/>
                </a:ext>
              </a:extLst>
            </p:cNvPr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>
                <a:gd name="connsiteX0" fmla="*/ 0 w 46864"/>
                <a:gd name="connsiteY0" fmla="*/ 20935 h 23328"/>
                <a:gd name="connsiteX1" fmla="*/ 40958 w 46864"/>
                <a:gd name="connsiteY1" fmla="*/ 742 h 23328"/>
                <a:gd name="connsiteX2" fmla="*/ 45911 w 46864"/>
                <a:gd name="connsiteY2" fmla="*/ 171 h 23328"/>
                <a:gd name="connsiteX3" fmla="*/ 45244 w 46864"/>
                <a:gd name="connsiteY3" fmla="*/ 6267 h 23328"/>
                <a:gd name="connsiteX4" fmla="*/ 39719 w 46864"/>
                <a:gd name="connsiteY4" fmla="*/ 9505 h 23328"/>
                <a:gd name="connsiteX5" fmla="*/ 25622 w 46864"/>
                <a:gd name="connsiteY5" fmla="*/ 13696 h 23328"/>
                <a:gd name="connsiteX6" fmla="*/ 5334 w 46864"/>
                <a:gd name="connsiteY6" fmla="*/ 23316 h 23328"/>
                <a:gd name="connsiteX7" fmla="*/ 762 w 46864"/>
                <a:gd name="connsiteY7" fmla="*/ 21697 h 23328"/>
                <a:gd name="connsiteX8" fmla="*/ 0 w 46864"/>
                <a:gd name="connsiteY8" fmla="*/ 20935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4" h="23328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1">
              <a:extLst>
                <a:ext uri="{FF2B5EF4-FFF2-40B4-BE49-F238E27FC236}">
                  <a16:creationId xmlns:a16="http://schemas.microsoft.com/office/drawing/2014/main" id="{B4080F15-C710-4CFB-AA4F-906E038C82EB}"/>
                </a:ext>
              </a:extLst>
            </p:cNvPr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>
                <a:gd name="connsiteX0" fmla="*/ 0 w 43338"/>
                <a:gd name="connsiteY0" fmla="*/ 6858 h 11318"/>
                <a:gd name="connsiteX1" fmla="*/ 43339 w 43338"/>
                <a:gd name="connsiteY1" fmla="*/ 0 h 11318"/>
                <a:gd name="connsiteX2" fmla="*/ 21622 w 43338"/>
                <a:gd name="connsiteY2" fmla="*/ 11239 h 11318"/>
                <a:gd name="connsiteX3" fmla="*/ 0 w 43338"/>
                <a:gd name="connsiteY3" fmla="*/ 6858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" h="11318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62">
              <a:extLst>
                <a:ext uri="{FF2B5EF4-FFF2-40B4-BE49-F238E27FC236}">
                  <a16:creationId xmlns:a16="http://schemas.microsoft.com/office/drawing/2014/main" id="{FE3C5528-7E55-4B1F-8C32-9213D7BDDF03}"/>
                </a:ext>
              </a:extLst>
            </p:cNvPr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>
                <a:gd name="connsiteX0" fmla="*/ 28289 w 28384"/>
                <a:gd name="connsiteY0" fmla="*/ 3620 h 24955"/>
                <a:gd name="connsiteX1" fmla="*/ 28384 w 28384"/>
                <a:gd name="connsiteY1" fmla="*/ 5620 h 24955"/>
                <a:gd name="connsiteX2" fmla="*/ 11144 w 28384"/>
                <a:gd name="connsiteY2" fmla="*/ 17812 h 24955"/>
                <a:gd name="connsiteX3" fmla="*/ 5429 w 28384"/>
                <a:gd name="connsiteY3" fmla="*/ 24194 h 24955"/>
                <a:gd name="connsiteX4" fmla="*/ 2477 w 28384"/>
                <a:gd name="connsiteY4" fmla="*/ 24765 h 24955"/>
                <a:gd name="connsiteX5" fmla="*/ 0 w 28384"/>
                <a:gd name="connsiteY5" fmla="*/ 20765 h 24955"/>
                <a:gd name="connsiteX6" fmla="*/ 17621 w 28384"/>
                <a:gd name="connsiteY6" fmla="*/ 2667 h 24955"/>
                <a:gd name="connsiteX7" fmla="*/ 23432 w 28384"/>
                <a:gd name="connsiteY7" fmla="*/ 0 h 24955"/>
                <a:gd name="connsiteX8" fmla="*/ 28289 w 28384"/>
                <a:gd name="connsiteY8" fmla="*/ 3620 h 2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84" h="24955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63">
              <a:extLst>
                <a:ext uri="{FF2B5EF4-FFF2-40B4-BE49-F238E27FC236}">
                  <a16:creationId xmlns:a16="http://schemas.microsoft.com/office/drawing/2014/main" id="{994A0860-6663-4FF0-9EFE-C84FCBEF4A1D}"/>
                </a:ext>
              </a:extLst>
            </p:cNvPr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>
                <a:gd name="connsiteX0" fmla="*/ 10478 w 19240"/>
                <a:gd name="connsiteY0" fmla="*/ 11430 h 30098"/>
                <a:gd name="connsiteX1" fmla="*/ 19241 w 19240"/>
                <a:gd name="connsiteY1" fmla="*/ 0 h 30098"/>
                <a:gd name="connsiteX2" fmla="*/ 6191 w 19240"/>
                <a:gd name="connsiteY2" fmla="*/ 30099 h 30098"/>
                <a:gd name="connsiteX3" fmla="*/ 762 w 19240"/>
                <a:gd name="connsiteY3" fmla="*/ 27813 h 30098"/>
                <a:gd name="connsiteX4" fmla="*/ 191 w 19240"/>
                <a:gd name="connsiteY4" fmla="*/ 23432 h 30098"/>
                <a:gd name="connsiteX5" fmla="*/ 2476 w 19240"/>
                <a:gd name="connsiteY5" fmla="*/ 19622 h 30098"/>
                <a:gd name="connsiteX6" fmla="*/ 10478 w 19240"/>
                <a:gd name="connsiteY6" fmla="*/ 11430 h 3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" h="30098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64">
              <a:extLst>
                <a:ext uri="{FF2B5EF4-FFF2-40B4-BE49-F238E27FC236}">
                  <a16:creationId xmlns:a16="http://schemas.microsoft.com/office/drawing/2014/main" id="{8CA7C7CC-F6C4-4A52-ACE7-C5B9602E4D6A}"/>
                </a:ext>
              </a:extLst>
            </p:cNvPr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>
                <a:gd name="connsiteX0" fmla="*/ 7151 w 19545"/>
                <a:gd name="connsiteY0" fmla="*/ 0 h 13592"/>
                <a:gd name="connsiteX1" fmla="*/ 10008 w 19545"/>
                <a:gd name="connsiteY1" fmla="*/ 2191 h 13592"/>
                <a:gd name="connsiteX2" fmla="*/ 18962 w 19545"/>
                <a:gd name="connsiteY2" fmla="*/ 8954 h 13592"/>
                <a:gd name="connsiteX3" fmla="*/ 19057 w 19545"/>
                <a:gd name="connsiteY3" fmla="*/ 11906 h 13592"/>
                <a:gd name="connsiteX4" fmla="*/ 11342 w 19545"/>
                <a:gd name="connsiteY4" fmla="*/ 13240 h 13592"/>
                <a:gd name="connsiteX5" fmla="*/ 3150 w 19545"/>
                <a:gd name="connsiteY5" fmla="*/ 9811 h 13592"/>
                <a:gd name="connsiteX6" fmla="*/ 7151 w 19545"/>
                <a:gd name="connsiteY6" fmla="*/ 0 h 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45" h="13592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65">
              <a:extLst>
                <a:ext uri="{FF2B5EF4-FFF2-40B4-BE49-F238E27FC236}">
                  <a16:creationId xmlns:a16="http://schemas.microsoft.com/office/drawing/2014/main" id="{44968AC5-2207-4CC6-8F21-62CB101300A9}"/>
                </a:ext>
              </a:extLst>
            </p:cNvPr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>
                <a:gd name="connsiteX0" fmla="*/ 0 w 27908"/>
                <a:gd name="connsiteY0" fmla="*/ 5771 h 10628"/>
                <a:gd name="connsiteX1" fmla="*/ 3048 w 27908"/>
                <a:gd name="connsiteY1" fmla="*/ 5199 h 10628"/>
                <a:gd name="connsiteX2" fmla="*/ 12192 w 27908"/>
                <a:gd name="connsiteY2" fmla="*/ 151 h 10628"/>
                <a:gd name="connsiteX3" fmla="*/ 21717 w 27908"/>
                <a:gd name="connsiteY3" fmla="*/ 913 h 10628"/>
                <a:gd name="connsiteX4" fmla="*/ 27908 w 27908"/>
                <a:gd name="connsiteY4" fmla="*/ 7866 h 10628"/>
                <a:gd name="connsiteX5" fmla="*/ 27622 w 27908"/>
                <a:gd name="connsiteY5" fmla="*/ 10628 h 10628"/>
                <a:gd name="connsiteX6" fmla="*/ 0 w 27908"/>
                <a:gd name="connsiteY6" fmla="*/ 5771 h 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08" h="10628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66">
              <a:extLst>
                <a:ext uri="{FF2B5EF4-FFF2-40B4-BE49-F238E27FC236}">
                  <a16:creationId xmlns:a16="http://schemas.microsoft.com/office/drawing/2014/main" id="{9696E345-F860-43D1-9D45-5E66F1E06535}"/>
                </a:ext>
              </a:extLst>
            </p:cNvPr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>
                <a:gd name="connsiteX0" fmla="*/ 1379 w 21762"/>
                <a:gd name="connsiteY0" fmla="*/ 0 h 18044"/>
                <a:gd name="connsiteX1" fmla="*/ 21763 w 21762"/>
                <a:gd name="connsiteY1" fmla="*/ 16478 h 18044"/>
                <a:gd name="connsiteX2" fmla="*/ 10238 w 21762"/>
                <a:gd name="connsiteY2" fmla="*/ 15240 h 18044"/>
                <a:gd name="connsiteX3" fmla="*/ 7571 w 21762"/>
                <a:gd name="connsiteY3" fmla="*/ 13811 h 18044"/>
                <a:gd name="connsiteX4" fmla="*/ 2618 w 21762"/>
                <a:gd name="connsiteY4" fmla="*/ 10478 h 18044"/>
                <a:gd name="connsiteX5" fmla="*/ 1094 w 21762"/>
                <a:gd name="connsiteY5" fmla="*/ 7906 h 18044"/>
                <a:gd name="connsiteX6" fmla="*/ 617 w 21762"/>
                <a:gd name="connsiteY6" fmla="*/ 762 h 18044"/>
                <a:gd name="connsiteX7" fmla="*/ 1379 w 21762"/>
                <a:gd name="connsiteY7" fmla="*/ 0 h 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2" h="18044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67">
              <a:extLst>
                <a:ext uri="{FF2B5EF4-FFF2-40B4-BE49-F238E27FC236}">
                  <a16:creationId xmlns:a16="http://schemas.microsoft.com/office/drawing/2014/main" id="{D8B17B95-FC4B-4BAC-8119-65C0D6AD0C10}"/>
                </a:ext>
              </a:extLst>
            </p:cNvPr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>
                <a:gd name="connsiteX0" fmla="*/ 2861 w 18482"/>
                <a:gd name="connsiteY0" fmla="*/ 2572 h 13906"/>
                <a:gd name="connsiteX1" fmla="*/ 3052 w 18482"/>
                <a:gd name="connsiteY1" fmla="*/ 0 h 13906"/>
                <a:gd name="connsiteX2" fmla="*/ 18482 w 18482"/>
                <a:gd name="connsiteY2" fmla="*/ 13907 h 13906"/>
                <a:gd name="connsiteX3" fmla="*/ 12100 w 18482"/>
                <a:gd name="connsiteY3" fmla="*/ 11621 h 13906"/>
                <a:gd name="connsiteX4" fmla="*/ 4 w 18482"/>
                <a:gd name="connsiteY4" fmla="*/ 5905 h 13906"/>
                <a:gd name="connsiteX5" fmla="*/ 2861 w 18482"/>
                <a:gd name="connsiteY5" fmla="*/ 2572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82" h="13906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68">
              <a:extLst>
                <a:ext uri="{FF2B5EF4-FFF2-40B4-BE49-F238E27FC236}">
                  <a16:creationId xmlns:a16="http://schemas.microsoft.com/office/drawing/2014/main" id="{5ED4DBBF-EBE0-41A9-8286-7AA971DB9B09}"/>
                </a:ext>
              </a:extLst>
            </p:cNvPr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>
                <a:gd name="connsiteX0" fmla="*/ 9144 w 13929"/>
                <a:gd name="connsiteY0" fmla="*/ 5100 h 13283"/>
                <a:gd name="connsiteX1" fmla="*/ 13907 w 13929"/>
                <a:gd name="connsiteY1" fmla="*/ 7767 h 13283"/>
                <a:gd name="connsiteX2" fmla="*/ 13145 w 13929"/>
                <a:gd name="connsiteY2" fmla="*/ 9577 h 13283"/>
                <a:gd name="connsiteX3" fmla="*/ 2286 w 13929"/>
                <a:gd name="connsiteY3" fmla="*/ 9767 h 13283"/>
                <a:gd name="connsiteX4" fmla="*/ 0 w 13929"/>
                <a:gd name="connsiteY4" fmla="*/ 5195 h 13283"/>
                <a:gd name="connsiteX5" fmla="*/ 9144 w 13929"/>
                <a:gd name="connsiteY5" fmla="*/ 5100 h 1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29" h="13283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69">
              <a:extLst>
                <a:ext uri="{FF2B5EF4-FFF2-40B4-BE49-F238E27FC236}">
                  <a16:creationId xmlns:a16="http://schemas.microsoft.com/office/drawing/2014/main" id="{4FA9B45D-54D8-4B3C-BC84-AC72AB06C8DC}"/>
                </a:ext>
              </a:extLst>
            </p:cNvPr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>
                <a:gd name="connsiteX0" fmla="*/ 5334 w 21883"/>
                <a:gd name="connsiteY0" fmla="*/ 9811 h 10340"/>
                <a:gd name="connsiteX1" fmla="*/ 0 w 21883"/>
                <a:gd name="connsiteY1" fmla="*/ 9525 h 10340"/>
                <a:gd name="connsiteX2" fmla="*/ 20669 w 21883"/>
                <a:gd name="connsiteY2" fmla="*/ 0 h 10340"/>
                <a:gd name="connsiteX3" fmla="*/ 21526 w 21883"/>
                <a:gd name="connsiteY3" fmla="*/ 762 h 10340"/>
                <a:gd name="connsiteX4" fmla="*/ 21526 w 21883"/>
                <a:gd name="connsiteY4" fmla="*/ 4001 h 10340"/>
                <a:gd name="connsiteX5" fmla="*/ 5334 w 21883"/>
                <a:gd name="connsiteY5" fmla="*/ 9811 h 1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83" h="1034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70">
              <a:extLst>
                <a:ext uri="{FF2B5EF4-FFF2-40B4-BE49-F238E27FC236}">
                  <a16:creationId xmlns:a16="http://schemas.microsoft.com/office/drawing/2014/main" id="{B962ADBB-7D85-43EA-BB03-0CCF760B447D}"/>
                </a:ext>
              </a:extLst>
            </p:cNvPr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>
                <a:gd name="connsiteX0" fmla="*/ 7048 w 17907"/>
                <a:gd name="connsiteY0" fmla="*/ 192 h 5058"/>
                <a:gd name="connsiteX1" fmla="*/ 17907 w 17907"/>
                <a:gd name="connsiteY1" fmla="*/ 1 h 5058"/>
                <a:gd name="connsiteX2" fmla="*/ 0 w 17907"/>
                <a:gd name="connsiteY2" fmla="*/ 192 h 5058"/>
                <a:gd name="connsiteX3" fmla="*/ 7048 w 17907"/>
                <a:gd name="connsiteY3" fmla="*/ 192 h 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7" h="5058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71">
              <a:extLst>
                <a:ext uri="{FF2B5EF4-FFF2-40B4-BE49-F238E27FC236}">
                  <a16:creationId xmlns:a16="http://schemas.microsoft.com/office/drawing/2014/main" id="{D5C50A84-AC4C-4415-9EA2-88371333D066}"/>
                </a:ext>
              </a:extLst>
            </p:cNvPr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>
                <a:gd name="connsiteX0" fmla="*/ 1224 w 15320"/>
                <a:gd name="connsiteY0" fmla="*/ 0 h 10454"/>
                <a:gd name="connsiteX1" fmla="*/ 13035 w 15320"/>
                <a:gd name="connsiteY1" fmla="*/ 4382 h 10454"/>
                <a:gd name="connsiteX2" fmla="*/ 15321 w 15320"/>
                <a:gd name="connsiteY2" fmla="*/ 6477 h 10454"/>
                <a:gd name="connsiteX3" fmla="*/ 14749 w 15320"/>
                <a:gd name="connsiteY3" fmla="*/ 7049 h 10454"/>
                <a:gd name="connsiteX4" fmla="*/ 12654 w 15320"/>
                <a:gd name="connsiteY4" fmla="*/ 9144 h 10454"/>
                <a:gd name="connsiteX5" fmla="*/ 5510 w 15320"/>
                <a:gd name="connsiteY5" fmla="*/ 9620 h 10454"/>
                <a:gd name="connsiteX6" fmla="*/ 176 w 15320"/>
                <a:gd name="connsiteY6" fmla="*/ 4286 h 10454"/>
                <a:gd name="connsiteX7" fmla="*/ 1224 w 15320"/>
                <a:gd name="connsiteY7" fmla="*/ 0 h 1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20" h="10454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72">
              <a:extLst>
                <a:ext uri="{FF2B5EF4-FFF2-40B4-BE49-F238E27FC236}">
                  <a16:creationId xmlns:a16="http://schemas.microsoft.com/office/drawing/2014/main" id="{5A4E4026-F787-4411-93DF-CDFF96F05053}"/>
                </a:ext>
              </a:extLst>
            </p:cNvPr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>
                <a:gd name="connsiteX0" fmla="*/ 4477 w 6858"/>
                <a:gd name="connsiteY0" fmla="*/ 164 h 9022"/>
                <a:gd name="connsiteX1" fmla="*/ 6858 w 6858"/>
                <a:gd name="connsiteY1" fmla="*/ 259 h 9022"/>
                <a:gd name="connsiteX2" fmla="*/ 0 w 6858"/>
                <a:gd name="connsiteY2" fmla="*/ 9022 h 9022"/>
                <a:gd name="connsiteX3" fmla="*/ 2286 w 6858"/>
                <a:gd name="connsiteY3" fmla="*/ 2545 h 9022"/>
                <a:gd name="connsiteX4" fmla="*/ 4477 w 6858"/>
                <a:gd name="connsiteY4" fmla="*/ 164 h 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" h="9022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73">
              <a:extLst>
                <a:ext uri="{FF2B5EF4-FFF2-40B4-BE49-F238E27FC236}">
                  <a16:creationId xmlns:a16="http://schemas.microsoft.com/office/drawing/2014/main" id="{F16CB3B0-7977-4861-B097-9410456BAEC4}"/>
                </a:ext>
              </a:extLst>
            </p:cNvPr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>
                <a:gd name="connsiteX0" fmla="*/ 25378 w 36807"/>
                <a:gd name="connsiteY0" fmla="*/ 348 h 33462"/>
                <a:gd name="connsiteX1" fmla="*/ 36808 w 36807"/>
                <a:gd name="connsiteY1" fmla="*/ 7206 h 33462"/>
                <a:gd name="connsiteX2" fmla="*/ 34522 w 36807"/>
                <a:gd name="connsiteY2" fmla="*/ 11778 h 33462"/>
                <a:gd name="connsiteX3" fmla="*/ 27664 w 36807"/>
                <a:gd name="connsiteY3" fmla="*/ 11778 h 33462"/>
                <a:gd name="connsiteX4" fmla="*/ 22901 w 36807"/>
                <a:gd name="connsiteY4" fmla="*/ 4635 h 33462"/>
                <a:gd name="connsiteX5" fmla="*/ 14710 w 36807"/>
                <a:gd name="connsiteY5" fmla="*/ 26256 h 33462"/>
                <a:gd name="connsiteX6" fmla="*/ 4804 w 36807"/>
                <a:gd name="connsiteY6" fmla="*/ 32448 h 33462"/>
                <a:gd name="connsiteX7" fmla="*/ 232 w 36807"/>
                <a:gd name="connsiteY7" fmla="*/ 30161 h 33462"/>
                <a:gd name="connsiteX8" fmla="*/ 2994 w 36807"/>
                <a:gd name="connsiteY8" fmla="*/ 25494 h 33462"/>
                <a:gd name="connsiteX9" fmla="*/ 6137 w 36807"/>
                <a:gd name="connsiteY9" fmla="*/ 16255 h 33462"/>
                <a:gd name="connsiteX10" fmla="*/ 10805 w 36807"/>
                <a:gd name="connsiteY10" fmla="*/ 6825 h 33462"/>
                <a:gd name="connsiteX11" fmla="*/ 16329 w 36807"/>
                <a:gd name="connsiteY11" fmla="*/ 1491 h 33462"/>
                <a:gd name="connsiteX12" fmla="*/ 25378 w 36807"/>
                <a:gd name="connsiteY12" fmla="*/ 348 h 3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7" h="33462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74">
              <a:extLst>
                <a:ext uri="{FF2B5EF4-FFF2-40B4-BE49-F238E27FC236}">
                  <a16:creationId xmlns:a16="http://schemas.microsoft.com/office/drawing/2014/main" id="{A44F0C13-9DCB-4AEA-B8AA-5639B29B8D7C}"/>
                </a:ext>
              </a:extLst>
            </p:cNvPr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>
                <a:gd name="connsiteX0" fmla="*/ 22765 w 22764"/>
                <a:gd name="connsiteY0" fmla="*/ 104 h 11318"/>
                <a:gd name="connsiteX1" fmla="*/ 0 w 22764"/>
                <a:gd name="connsiteY1" fmla="*/ 10963 h 11318"/>
                <a:gd name="connsiteX2" fmla="*/ 22765 w 22764"/>
                <a:gd name="connsiteY2" fmla="*/ 104 h 11318"/>
                <a:gd name="connsiteX3" fmla="*/ 22765 w 22764"/>
                <a:gd name="connsiteY3" fmla="*/ 104 h 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64" h="11318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75">
              <a:extLst>
                <a:ext uri="{FF2B5EF4-FFF2-40B4-BE49-F238E27FC236}">
                  <a16:creationId xmlns:a16="http://schemas.microsoft.com/office/drawing/2014/main" id="{8AB70495-9339-4AF7-B640-19BE61B22A59}"/>
                </a:ext>
              </a:extLst>
            </p:cNvPr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>
                <a:gd name="connsiteX0" fmla="*/ 0 w 12304"/>
                <a:gd name="connsiteY0" fmla="*/ 3978 h 8472"/>
                <a:gd name="connsiteX1" fmla="*/ 6858 w 12304"/>
                <a:gd name="connsiteY1" fmla="*/ 3978 h 8472"/>
                <a:gd name="connsiteX2" fmla="*/ 12287 w 12304"/>
                <a:gd name="connsiteY2" fmla="*/ 5978 h 8472"/>
                <a:gd name="connsiteX3" fmla="*/ 7334 w 12304"/>
                <a:gd name="connsiteY3" fmla="*/ 8169 h 8472"/>
                <a:gd name="connsiteX4" fmla="*/ 0 w 12304"/>
                <a:gd name="connsiteY4" fmla="*/ 3978 h 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4" h="8472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76">
              <a:extLst>
                <a:ext uri="{FF2B5EF4-FFF2-40B4-BE49-F238E27FC236}">
                  <a16:creationId xmlns:a16="http://schemas.microsoft.com/office/drawing/2014/main" id="{5931BA3E-683C-4987-B270-960C99FFADCF}"/>
                </a:ext>
              </a:extLst>
            </p:cNvPr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>
                <a:gd name="connsiteX0" fmla="*/ 8334 w 8334"/>
                <a:gd name="connsiteY0" fmla="*/ 2732 h 6024"/>
                <a:gd name="connsiteX1" fmla="*/ 5858 w 8334"/>
                <a:gd name="connsiteY1" fmla="*/ 5971 h 6024"/>
                <a:gd name="connsiteX2" fmla="*/ 143 w 8334"/>
                <a:gd name="connsiteY2" fmla="*/ 3209 h 6024"/>
                <a:gd name="connsiteX3" fmla="*/ 2714 w 8334"/>
                <a:gd name="connsiteY3" fmla="*/ 256 h 6024"/>
                <a:gd name="connsiteX4" fmla="*/ 8334 w 8334"/>
                <a:gd name="connsiteY4" fmla="*/ 2732 h 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" h="6024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77">
              <a:extLst>
                <a:ext uri="{FF2B5EF4-FFF2-40B4-BE49-F238E27FC236}">
                  <a16:creationId xmlns:a16="http://schemas.microsoft.com/office/drawing/2014/main" id="{42065C27-251A-4A55-90B1-36B6C2BA2B9B}"/>
                </a:ext>
              </a:extLst>
            </p:cNvPr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>
                <a:gd name="connsiteX0" fmla="*/ 72369 w 74261"/>
                <a:gd name="connsiteY0" fmla="*/ 15376 h 54142"/>
                <a:gd name="connsiteX1" fmla="*/ 70083 w 74261"/>
                <a:gd name="connsiteY1" fmla="*/ 26806 h 54142"/>
                <a:gd name="connsiteX2" fmla="*/ 48366 w 74261"/>
                <a:gd name="connsiteY2" fmla="*/ 25282 h 54142"/>
                <a:gd name="connsiteX3" fmla="*/ 48747 w 74261"/>
                <a:gd name="connsiteY3" fmla="*/ 25472 h 54142"/>
                <a:gd name="connsiteX4" fmla="*/ 49128 w 74261"/>
                <a:gd name="connsiteY4" fmla="*/ 24520 h 54142"/>
                <a:gd name="connsiteX5" fmla="*/ 60939 w 74261"/>
                <a:gd name="connsiteY5" fmla="*/ 31282 h 54142"/>
                <a:gd name="connsiteX6" fmla="*/ 42651 w 74261"/>
                <a:gd name="connsiteY6" fmla="*/ 49570 h 54142"/>
                <a:gd name="connsiteX7" fmla="*/ 35793 w 74261"/>
                <a:gd name="connsiteY7" fmla="*/ 54142 h 54142"/>
                <a:gd name="connsiteX8" fmla="*/ 38555 w 74261"/>
                <a:gd name="connsiteY8" fmla="*/ 35759 h 54142"/>
                <a:gd name="connsiteX9" fmla="*/ 22077 w 74261"/>
                <a:gd name="connsiteY9" fmla="*/ 44998 h 54142"/>
                <a:gd name="connsiteX10" fmla="*/ 15029 w 74261"/>
                <a:gd name="connsiteY10" fmla="*/ 48046 h 54142"/>
                <a:gd name="connsiteX11" fmla="*/ 6932 w 74261"/>
                <a:gd name="connsiteY11" fmla="*/ 45570 h 54142"/>
                <a:gd name="connsiteX12" fmla="*/ 10076 w 74261"/>
                <a:gd name="connsiteY12" fmla="*/ 38331 h 54142"/>
                <a:gd name="connsiteX13" fmla="*/ 16267 w 74261"/>
                <a:gd name="connsiteY13" fmla="*/ 32330 h 54142"/>
                <a:gd name="connsiteX14" fmla="*/ 2075 w 74261"/>
                <a:gd name="connsiteY14" fmla="*/ 40045 h 54142"/>
                <a:gd name="connsiteX15" fmla="*/ 360 w 74261"/>
                <a:gd name="connsiteY15" fmla="*/ 29663 h 54142"/>
                <a:gd name="connsiteX16" fmla="*/ 1122 w 74261"/>
                <a:gd name="connsiteY16" fmla="*/ 26615 h 54142"/>
                <a:gd name="connsiteX17" fmla="*/ 6170 w 74261"/>
                <a:gd name="connsiteY17" fmla="*/ 18233 h 54142"/>
                <a:gd name="connsiteX18" fmla="*/ 5599 w 74261"/>
                <a:gd name="connsiteY18" fmla="*/ 12518 h 54142"/>
                <a:gd name="connsiteX19" fmla="*/ 10742 w 74261"/>
                <a:gd name="connsiteY19" fmla="*/ 9756 h 54142"/>
                <a:gd name="connsiteX20" fmla="*/ 15886 w 74261"/>
                <a:gd name="connsiteY20" fmla="*/ 12994 h 54142"/>
                <a:gd name="connsiteX21" fmla="*/ 23792 w 74261"/>
                <a:gd name="connsiteY21" fmla="*/ 18805 h 54142"/>
                <a:gd name="connsiteX22" fmla="*/ 25697 w 74261"/>
                <a:gd name="connsiteY22" fmla="*/ 25091 h 54142"/>
                <a:gd name="connsiteX23" fmla="*/ 29030 w 74261"/>
                <a:gd name="connsiteY23" fmla="*/ 26234 h 54142"/>
                <a:gd name="connsiteX24" fmla="*/ 28078 w 74261"/>
                <a:gd name="connsiteY24" fmla="*/ 22329 h 54142"/>
                <a:gd name="connsiteX25" fmla="*/ 28173 w 74261"/>
                <a:gd name="connsiteY25" fmla="*/ 19376 h 54142"/>
                <a:gd name="connsiteX26" fmla="*/ 37222 w 74261"/>
                <a:gd name="connsiteY26" fmla="*/ 9565 h 54142"/>
                <a:gd name="connsiteX27" fmla="*/ 38746 w 74261"/>
                <a:gd name="connsiteY27" fmla="*/ 7184 h 54142"/>
                <a:gd name="connsiteX28" fmla="*/ 47033 w 74261"/>
                <a:gd name="connsiteY28" fmla="*/ 4231 h 54142"/>
                <a:gd name="connsiteX29" fmla="*/ 58653 w 74261"/>
                <a:gd name="connsiteY29" fmla="*/ 40 h 54142"/>
                <a:gd name="connsiteX30" fmla="*/ 66273 w 74261"/>
                <a:gd name="connsiteY30" fmla="*/ 4612 h 54142"/>
                <a:gd name="connsiteX31" fmla="*/ 72369 w 74261"/>
                <a:gd name="connsiteY31" fmla="*/ 15376 h 5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4261" h="54142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78">
              <a:extLst>
                <a:ext uri="{FF2B5EF4-FFF2-40B4-BE49-F238E27FC236}">
                  <a16:creationId xmlns:a16="http://schemas.microsoft.com/office/drawing/2014/main" id="{B53D5996-35AD-4D19-B5DC-0659C5442BB9}"/>
                </a:ext>
              </a:extLst>
            </p:cNvPr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>
                <a:gd name="connsiteX0" fmla="*/ 9049 w 30384"/>
                <a:gd name="connsiteY0" fmla="*/ 0 h 44897"/>
                <a:gd name="connsiteX1" fmla="*/ 10382 w 30384"/>
                <a:gd name="connsiteY1" fmla="*/ 9906 h 44897"/>
                <a:gd name="connsiteX2" fmla="*/ 30385 w 30384"/>
                <a:gd name="connsiteY2" fmla="*/ 5143 h 44897"/>
                <a:gd name="connsiteX3" fmla="*/ 15526 w 30384"/>
                <a:gd name="connsiteY3" fmla="*/ 15240 h 44897"/>
                <a:gd name="connsiteX4" fmla="*/ 29527 w 30384"/>
                <a:gd name="connsiteY4" fmla="*/ 15907 h 44897"/>
                <a:gd name="connsiteX5" fmla="*/ 29527 w 30384"/>
                <a:gd name="connsiteY5" fmla="*/ 20479 h 44897"/>
                <a:gd name="connsiteX6" fmla="*/ 20383 w 30384"/>
                <a:gd name="connsiteY6" fmla="*/ 31909 h 44897"/>
                <a:gd name="connsiteX7" fmla="*/ 22670 w 30384"/>
                <a:gd name="connsiteY7" fmla="*/ 41053 h 44897"/>
                <a:gd name="connsiteX8" fmla="*/ 17050 w 30384"/>
                <a:gd name="connsiteY8" fmla="*/ 44863 h 44897"/>
                <a:gd name="connsiteX9" fmla="*/ 6667 w 30384"/>
                <a:gd name="connsiteY9" fmla="*/ 27337 h 44897"/>
                <a:gd name="connsiteX10" fmla="*/ 0 w 30384"/>
                <a:gd name="connsiteY10" fmla="*/ 4477 h 44897"/>
                <a:gd name="connsiteX11" fmla="*/ 2191 w 30384"/>
                <a:gd name="connsiteY11" fmla="*/ 2572 h 44897"/>
                <a:gd name="connsiteX12" fmla="*/ 9049 w 30384"/>
                <a:gd name="connsiteY12" fmla="*/ 0 h 4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84" h="44897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79">
              <a:extLst>
                <a:ext uri="{FF2B5EF4-FFF2-40B4-BE49-F238E27FC236}">
                  <a16:creationId xmlns:a16="http://schemas.microsoft.com/office/drawing/2014/main" id="{1A8F94DF-8D01-4CF6-B1C9-67DAEA834296}"/>
                </a:ext>
              </a:extLst>
            </p:cNvPr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>
                <a:gd name="connsiteX0" fmla="*/ 273 w 17254"/>
                <a:gd name="connsiteY0" fmla="*/ 2713 h 16428"/>
                <a:gd name="connsiteX1" fmla="*/ 7131 w 17254"/>
                <a:gd name="connsiteY1" fmla="*/ 427 h 16428"/>
                <a:gd name="connsiteX2" fmla="*/ 16275 w 17254"/>
                <a:gd name="connsiteY2" fmla="*/ 4999 h 16428"/>
                <a:gd name="connsiteX3" fmla="*/ 13989 w 17254"/>
                <a:gd name="connsiteY3" fmla="*/ 14143 h 16428"/>
                <a:gd name="connsiteX4" fmla="*/ 11703 w 17254"/>
                <a:gd name="connsiteY4" fmla="*/ 16429 h 16428"/>
                <a:gd name="connsiteX5" fmla="*/ 3130 w 17254"/>
                <a:gd name="connsiteY5" fmla="*/ 10618 h 16428"/>
                <a:gd name="connsiteX6" fmla="*/ 273 w 17254"/>
                <a:gd name="connsiteY6" fmla="*/ 2713 h 1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4" h="16428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80">
              <a:extLst>
                <a:ext uri="{FF2B5EF4-FFF2-40B4-BE49-F238E27FC236}">
                  <a16:creationId xmlns:a16="http://schemas.microsoft.com/office/drawing/2014/main" id="{13738400-BD40-4A5B-81F6-BBE75571401D}"/>
                </a:ext>
              </a:extLst>
            </p:cNvPr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>
                <a:gd name="connsiteX0" fmla="*/ 2519 w 11725"/>
                <a:gd name="connsiteY0" fmla="*/ 11430 h 11429"/>
                <a:gd name="connsiteX1" fmla="*/ 4233 w 11725"/>
                <a:gd name="connsiteY1" fmla="*/ 2477 h 11429"/>
                <a:gd name="connsiteX2" fmla="*/ 11568 w 11725"/>
                <a:gd name="connsiteY2" fmla="*/ 0 h 11429"/>
                <a:gd name="connsiteX3" fmla="*/ 2519 w 11725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5" h="11429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81">
              <a:extLst>
                <a:ext uri="{FF2B5EF4-FFF2-40B4-BE49-F238E27FC236}">
                  <a16:creationId xmlns:a16="http://schemas.microsoft.com/office/drawing/2014/main" id="{D630D031-65E9-4BD4-8FC2-19A211567F32}"/>
                </a:ext>
              </a:extLst>
            </p:cNvPr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>
                <a:gd name="connsiteX0" fmla="*/ 0 w 8953"/>
                <a:gd name="connsiteY0" fmla="*/ 4572 h 5622"/>
                <a:gd name="connsiteX1" fmla="*/ 6858 w 8953"/>
                <a:gd name="connsiteY1" fmla="*/ 0 h 5622"/>
                <a:gd name="connsiteX2" fmla="*/ 8954 w 8953"/>
                <a:gd name="connsiteY2" fmla="*/ 2191 h 5622"/>
                <a:gd name="connsiteX3" fmla="*/ 6763 w 8953"/>
                <a:gd name="connsiteY3" fmla="*/ 4572 h 5622"/>
                <a:gd name="connsiteX4" fmla="*/ 0 w 8953"/>
                <a:gd name="connsiteY4" fmla="*/ 4572 h 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" h="5622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4" name="Freeform: Shape 82">
              <a:extLst>
                <a:ext uri="{FF2B5EF4-FFF2-40B4-BE49-F238E27FC236}">
                  <a16:creationId xmlns:a16="http://schemas.microsoft.com/office/drawing/2014/main" id="{3649F1A1-627B-4723-9D52-8FCE938C08EF}"/>
                </a:ext>
              </a:extLst>
            </p:cNvPr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>
                <a:gd name="connsiteX0" fmla="*/ 1561 w 8419"/>
                <a:gd name="connsiteY0" fmla="*/ 9144 h 9143"/>
                <a:gd name="connsiteX1" fmla="*/ 3847 w 8419"/>
                <a:gd name="connsiteY1" fmla="*/ 0 h 9143"/>
                <a:gd name="connsiteX2" fmla="*/ 8419 w 8419"/>
                <a:gd name="connsiteY2" fmla="*/ 0 h 9143"/>
                <a:gd name="connsiteX3" fmla="*/ 1561 w 8419"/>
                <a:gd name="connsiteY3" fmla="*/ 9144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" h="9143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5" name="Freeform: Shape 83">
              <a:extLst>
                <a:ext uri="{FF2B5EF4-FFF2-40B4-BE49-F238E27FC236}">
                  <a16:creationId xmlns:a16="http://schemas.microsoft.com/office/drawing/2014/main" id="{214D4795-079A-48E4-87DC-72913B9CFCE6}"/>
                </a:ext>
              </a:extLst>
            </p:cNvPr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>
                <a:gd name="connsiteX0" fmla="*/ 1179 w 47627"/>
                <a:gd name="connsiteY0" fmla="*/ 17196 h 49866"/>
                <a:gd name="connsiteX1" fmla="*/ 1179 w 47627"/>
                <a:gd name="connsiteY1" fmla="*/ 14910 h 49866"/>
                <a:gd name="connsiteX2" fmla="*/ 7370 w 47627"/>
                <a:gd name="connsiteY2" fmla="*/ 6528 h 49866"/>
                <a:gd name="connsiteX3" fmla="*/ 14514 w 47627"/>
                <a:gd name="connsiteY3" fmla="*/ 4242 h 49866"/>
                <a:gd name="connsiteX4" fmla="*/ 21181 w 47627"/>
                <a:gd name="connsiteY4" fmla="*/ 2813 h 49866"/>
                <a:gd name="connsiteX5" fmla="*/ 27849 w 47627"/>
                <a:gd name="connsiteY5" fmla="*/ 337 h 49866"/>
                <a:gd name="connsiteX6" fmla="*/ 29468 w 47627"/>
                <a:gd name="connsiteY6" fmla="*/ 7100 h 49866"/>
                <a:gd name="connsiteX7" fmla="*/ 22324 w 47627"/>
                <a:gd name="connsiteY7" fmla="*/ 16910 h 49866"/>
                <a:gd name="connsiteX8" fmla="*/ 32992 w 47627"/>
                <a:gd name="connsiteY8" fmla="*/ 9767 h 49866"/>
                <a:gd name="connsiteX9" fmla="*/ 38041 w 47627"/>
                <a:gd name="connsiteY9" fmla="*/ 15291 h 49866"/>
                <a:gd name="connsiteX10" fmla="*/ 47089 w 47627"/>
                <a:gd name="connsiteY10" fmla="*/ 28626 h 49866"/>
                <a:gd name="connsiteX11" fmla="*/ 39469 w 47627"/>
                <a:gd name="connsiteY11" fmla="*/ 36151 h 49866"/>
                <a:gd name="connsiteX12" fmla="*/ 35755 w 47627"/>
                <a:gd name="connsiteY12" fmla="*/ 38818 h 49866"/>
                <a:gd name="connsiteX13" fmla="*/ 31278 w 47627"/>
                <a:gd name="connsiteY13" fmla="*/ 39199 h 49866"/>
                <a:gd name="connsiteX14" fmla="*/ 26230 w 47627"/>
                <a:gd name="connsiteY14" fmla="*/ 36437 h 49866"/>
                <a:gd name="connsiteX15" fmla="*/ 20324 w 47627"/>
                <a:gd name="connsiteY15" fmla="*/ 38246 h 49866"/>
                <a:gd name="connsiteX16" fmla="*/ 19943 w 47627"/>
                <a:gd name="connsiteY16" fmla="*/ 45485 h 49866"/>
                <a:gd name="connsiteX17" fmla="*/ 4894 w 47627"/>
                <a:gd name="connsiteY17" fmla="*/ 42818 h 49866"/>
                <a:gd name="connsiteX18" fmla="*/ 322 w 47627"/>
                <a:gd name="connsiteY18" fmla="*/ 28912 h 49866"/>
                <a:gd name="connsiteX19" fmla="*/ 1179 w 47627"/>
                <a:gd name="connsiteY19" fmla="*/ 17196 h 4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7" h="49866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6" name="Freeform: Shape 84">
              <a:extLst>
                <a:ext uri="{FF2B5EF4-FFF2-40B4-BE49-F238E27FC236}">
                  <a16:creationId xmlns:a16="http://schemas.microsoft.com/office/drawing/2014/main" id="{557AB41C-65DE-4C25-B63E-43430FEB9B45}"/>
                </a:ext>
              </a:extLst>
            </p:cNvPr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>
                <a:gd name="connsiteX0" fmla="*/ 19372 w 19842"/>
                <a:gd name="connsiteY0" fmla="*/ 376 h 17521"/>
                <a:gd name="connsiteX1" fmla="*/ 19467 w 19842"/>
                <a:gd name="connsiteY1" fmla="*/ 2662 h 17521"/>
                <a:gd name="connsiteX2" fmla="*/ 4037 w 19842"/>
                <a:gd name="connsiteY2" fmla="*/ 17521 h 17521"/>
                <a:gd name="connsiteX3" fmla="*/ 1274 w 19842"/>
                <a:gd name="connsiteY3" fmla="*/ 14092 h 17521"/>
                <a:gd name="connsiteX4" fmla="*/ 3560 w 19842"/>
                <a:gd name="connsiteY4" fmla="*/ 4853 h 17521"/>
                <a:gd name="connsiteX5" fmla="*/ 19372 w 19842"/>
                <a:gd name="connsiteY5" fmla="*/ 376 h 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2" h="17521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85">
              <a:extLst>
                <a:ext uri="{FF2B5EF4-FFF2-40B4-BE49-F238E27FC236}">
                  <a16:creationId xmlns:a16="http://schemas.microsoft.com/office/drawing/2014/main" id="{449AFE83-FF9B-4221-8767-310CD2ED6933}"/>
                </a:ext>
              </a:extLst>
            </p:cNvPr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>
                <a:gd name="connsiteX0" fmla="*/ 0 w 25241"/>
                <a:gd name="connsiteY0" fmla="*/ 13716 h 19392"/>
                <a:gd name="connsiteX1" fmla="*/ 16002 w 25241"/>
                <a:gd name="connsiteY1" fmla="*/ 0 h 19392"/>
                <a:gd name="connsiteX2" fmla="*/ 18288 w 25241"/>
                <a:gd name="connsiteY2" fmla="*/ 95 h 19392"/>
                <a:gd name="connsiteX3" fmla="*/ 25146 w 25241"/>
                <a:gd name="connsiteY3" fmla="*/ 11430 h 19392"/>
                <a:gd name="connsiteX4" fmla="*/ 25241 w 25241"/>
                <a:gd name="connsiteY4" fmla="*/ 13716 h 19392"/>
                <a:gd name="connsiteX5" fmla="*/ 14954 w 25241"/>
                <a:gd name="connsiteY5" fmla="*/ 19145 h 19392"/>
                <a:gd name="connsiteX6" fmla="*/ 12002 w 25241"/>
                <a:gd name="connsiteY6" fmla="*/ 19336 h 19392"/>
                <a:gd name="connsiteX7" fmla="*/ 9239 w 25241"/>
                <a:gd name="connsiteY7" fmla="*/ 18383 h 19392"/>
                <a:gd name="connsiteX8" fmla="*/ 0 w 25241"/>
                <a:gd name="connsiteY8" fmla="*/ 13716 h 1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41" h="19392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86">
              <a:extLst>
                <a:ext uri="{FF2B5EF4-FFF2-40B4-BE49-F238E27FC236}">
                  <a16:creationId xmlns:a16="http://schemas.microsoft.com/office/drawing/2014/main" id="{EE9D7924-4DDB-4B3B-B6B8-1C1FB281F22C}"/>
                </a:ext>
              </a:extLst>
            </p:cNvPr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>
                <a:gd name="connsiteX0" fmla="*/ 4594 w 16023"/>
                <a:gd name="connsiteY0" fmla="*/ 2286 h 20478"/>
                <a:gd name="connsiteX1" fmla="*/ 16024 w 16023"/>
                <a:gd name="connsiteY1" fmla="*/ 4572 h 20478"/>
                <a:gd name="connsiteX2" fmla="*/ 9166 w 16023"/>
                <a:gd name="connsiteY2" fmla="*/ 13716 h 20478"/>
                <a:gd name="connsiteX3" fmla="*/ 2308 w 16023"/>
                <a:gd name="connsiteY3" fmla="*/ 20479 h 20478"/>
                <a:gd name="connsiteX4" fmla="*/ 2308 w 16023"/>
                <a:gd name="connsiteY4" fmla="*/ 0 h 20478"/>
                <a:gd name="connsiteX5" fmla="*/ 4594 w 16023"/>
                <a:gd name="connsiteY5" fmla="*/ 2286 h 2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23" h="20478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87">
              <a:extLst>
                <a:ext uri="{FF2B5EF4-FFF2-40B4-BE49-F238E27FC236}">
                  <a16:creationId xmlns:a16="http://schemas.microsoft.com/office/drawing/2014/main" id="{CF495DB9-ADFC-4F85-A97D-9CF48FF9FD77}"/>
                </a:ext>
              </a:extLst>
            </p:cNvPr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>
                <a:gd name="connsiteX0" fmla="*/ 17135 w 17135"/>
                <a:gd name="connsiteY0" fmla="*/ 6122 h 10853"/>
                <a:gd name="connsiteX1" fmla="*/ 1133 w 17135"/>
                <a:gd name="connsiteY1" fmla="*/ 10694 h 10853"/>
                <a:gd name="connsiteX2" fmla="*/ 7515 w 17135"/>
                <a:gd name="connsiteY2" fmla="*/ 1074 h 10853"/>
                <a:gd name="connsiteX3" fmla="*/ 17135 w 17135"/>
                <a:gd name="connsiteY3" fmla="*/ 6122 h 1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5" h="10853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88">
              <a:extLst>
                <a:ext uri="{FF2B5EF4-FFF2-40B4-BE49-F238E27FC236}">
                  <a16:creationId xmlns:a16="http://schemas.microsoft.com/office/drawing/2014/main" id="{AA055083-23E4-4064-AB6C-1DA0E97DEF95}"/>
                </a:ext>
              </a:extLst>
            </p:cNvPr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>
                <a:gd name="connsiteX0" fmla="*/ 8348 w 8347"/>
                <a:gd name="connsiteY0" fmla="*/ 11335 h 11334"/>
                <a:gd name="connsiteX1" fmla="*/ 1490 w 8347"/>
                <a:gd name="connsiteY1" fmla="*/ 0 h 11334"/>
                <a:gd name="connsiteX2" fmla="*/ 5871 w 8347"/>
                <a:gd name="connsiteY2" fmla="*/ 4572 h 11334"/>
                <a:gd name="connsiteX3" fmla="*/ 8348 w 8347"/>
                <a:gd name="connsiteY3" fmla="*/ 11335 h 1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7" h="11334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89">
              <a:extLst>
                <a:ext uri="{FF2B5EF4-FFF2-40B4-BE49-F238E27FC236}">
                  <a16:creationId xmlns:a16="http://schemas.microsoft.com/office/drawing/2014/main" id="{C5D6879F-5F30-4B5E-B4EE-654C44FB87DF}"/>
                </a:ext>
              </a:extLst>
            </p:cNvPr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>
                <a:gd name="connsiteX0" fmla="*/ 4572 w 7743"/>
                <a:gd name="connsiteY0" fmla="*/ 0 h 12358"/>
                <a:gd name="connsiteX1" fmla="*/ 4572 w 7743"/>
                <a:gd name="connsiteY1" fmla="*/ 11430 h 12358"/>
                <a:gd name="connsiteX2" fmla="*/ 0 w 7743"/>
                <a:gd name="connsiteY2" fmla="*/ 11430 h 12358"/>
                <a:gd name="connsiteX3" fmla="*/ 286 w 7743"/>
                <a:gd name="connsiteY3" fmla="*/ 9335 h 12358"/>
                <a:gd name="connsiteX4" fmla="*/ 4572 w 7743"/>
                <a:gd name="connsiteY4" fmla="*/ 0 h 1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3" h="12358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90">
              <a:extLst>
                <a:ext uri="{FF2B5EF4-FFF2-40B4-BE49-F238E27FC236}">
                  <a16:creationId xmlns:a16="http://schemas.microsoft.com/office/drawing/2014/main" id="{412B7BAF-6164-4960-9315-E5BF035CA344}"/>
                </a:ext>
              </a:extLst>
            </p:cNvPr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>
                <a:gd name="connsiteX0" fmla="*/ 28004 w 45261"/>
                <a:gd name="connsiteY0" fmla="*/ 0 h 43433"/>
                <a:gd name="connsiteX1" fmla="*/ 41719 w 45261"/>
                <a:gd name="connsiteY1" fmla="*/ 2286 h 43433"/>
                <a:gd name="connsiteX2" fmla="*/ 44577 w 45261"/>
                <a:gd name="connsiteY2" fmla="*/ 2381 h 43433"/>
                <a:gd name="connsiteX3" fmla="*/ 45244 w 45261"/>
                <a:gd name="connsiteY3" fmla="*/ 5525 h 43433"/>
                <a:gd name="connsiteX4" fmla="*/ 38481 w 45261"/>
                <a:gd name="connsiteY4" fmla="*/ 11811 h 43433"/>
                <a:gd name="connsiteX5" fmla="*/ 38005 w 45261"/>
                <a:gd name="connsiteY5" fmla="*/ 18669 h 43433"/>
                <a:gd name="connsiteX6" fmla="*/ 41815 w 45261"/>
                <a:gd name="connsiteY6" fmla="*/ 22955 h 43433"/>
                <a:gd name="connsiteX7" fmla="*/ 44101 w 45261"/>
                <a:gd name="connsiteY7" fmla="*/ 27432 h 43433"/>
                <a:gd name="connsiteX8" fmla="*/ 39053 w 45261"/>
                <a:gd name="connsiteY8" fmla="*/ 33623 h 43433"/>
                <a:gd name="connsiteX9" fmla="*/ 33147 w 45261"/>
                <a:gd name="connsiteY9" fmla="*/ 38672 h 43433"/>
                <a:gd name="connsiteX10" fmla="*/ 30385 w 45261"/>
                <a:gd name="connsiteY10" fmla="*/ 43434 h 43433"/>
                <a:gd name="connsiteX11" fmla="*/ 29337 w 45261"/>
                <a:gd name="connsiteY11" fmla="*/ 43434 h 43433"/>
                <a:gd name="connsiteX12" fmla="*/ 28289 w 45261"/>
                <a:gd name="connsiteY12" fmla="*/ 43434 h 43433"/>
                <a:gd name="connsiteX13" fmla="*/ 25813 w 45261"/>
                <a:gd name="connsiteY13" fmla="*/ 38862 h 43433"/>
                <a:gd name="connsiteX14" fmla="*/ 18860 w 45261"/>
                <a:gd name="connsiteY14" fmla="*/ 34100 h 43433"/>
                <a:gd name="connsiteX15" fmla="*/ 16192 w 45261"/>
                <a:gd name="connsiteY15" fmla="*/ 29432 h 43433"/>
                <a:gd name="connsiteX16" fmla="*/ 15621 w 45261"/>
                <a:gd name="connsiteY16" fmla="*/ 26765 h 43433"/>
                <a:gd name="connsiteX17" fmla="*/ 7906 w 45261"/>
                <a:gd name="connsiteY17" fmla="*/ 30575 h 43433"/>
                <a:gd name="connsiteX18" fmla="*/ 4858 w 45261"/>
                <a:gd name="connsiteY18" fmla="*/ 30480 h 43433"/>
                <a:gd name="connsiteX19" fmla="*/ 0 w 45261"/>
                <a:gd name="connsiteY19" fmla="*/ 18193 h 43433"/>
                <a:gd name="connsiteX20" fmla="*/ 9620 w 45261"/>
                <a:gd name="connsiteY20" fmla="*/ 15431 h 43433"/>
                <a:gd name="connsiteX21" fmla="*/ 20193 w 45261"/>
                <a:gd name="connsiteY21" fmla="*/ 7715 h 43433"/>
                <a:gd name="connsiteX22" fmla="*/ 20669 w 45261"/>
                <a:gd name="connsiteY22" fmla="*/ 4858 h 43433"/>
                <a:gd name="connsiteX23" fmla="*/ 28004 w 45261"/>
                <a:gd name="connsiteY23" fmla="*/ 0 h 4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261" h="43433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91">
              <a:extLst>
                <a:ext uri="{FF2B5EF4-FFF2-40B4-BE49-F238E27FC236}">
                  <a16:creationId xmlns:a16="http://schemas.microsoft.com/office/drawing/2014/main" id="{A4B13F2D-628B-4813-AB3C-5D45BD45AC24}"/>
                </a:ext>
              </a:extLst>
            </p:cNvPr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>
                <a:gd name="connsiteX0" fmla="*/ 9374 w 13974"/>
                <a:gd name="connsiteY0" fmla="*/ 16002 h 29760"/>
                <a:gd name="connsiteX1" fmla="*/ 13946 w 13974"/>
                <a:gd name="connsiteY1" fmla="*/ 22860 h 29760"/>
                <a:gd name="connsiteX2" fmla="*/ 9374 w 13974"/>
                <a:gd name="connsiteY2" fmla="*/ 29718 h 29760"/>
                <a:gd name="connsiteX3" fmla="*/ 230 w 13974"/>
                <a:gd name="connsiteY3" fmla="*/ 0 h 29760"/>
                <a:gd name="connsiteX4" fmla="*/ 9374 w 13974"/>
                <a:gd name="connsiteY4" fmla="*/ 16002 h 2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4" h="2976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92">
              <a:extLst>
                <a:ext uri="{FF2B5EF4-FFF2-40B4-BE49-F238E27FC236}">
                  <a16:creationId xmlns:a16="http://schemas.microsoft.com/office/drawing/2014/main" id="{97464069-ADA7-42C2-81E5-C9A4D9EB4096}"/>
                </a:ext>
              </a:extLst>
            </p:cNvPr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>
                <a:gd name="connsiteX0" fmla="*/ 0 w 11429"/>
                <a:gd name="connsiteY0" fmla="*/ 6858 h 11430"/>
                <a:gd name="connsiteX1" fmla="*/ 4572 w 11429"/>
                <a:gd name="connsiteY1" fmla="*/ 0 h 11430"/>
                <a:gd name="connsiteX2" fmla="*/ 11430 w 11429"/>
                <a:gd name="connsiteY2" fmla="*/ 6858 h 11430"/>
                <a:gd name="connsiteX3" fmla="*/ 11430 w 11429"/>
                <a:gd name="connsiteY3" fmla="*/ 11430 h 11430"/>
                <a:gd name="connsiteX4" fmla="*/ 2286 w 11429"/>
                <a:gd name="connsiteY4" fmla="*/ 11430 h 11430"/>
                <a:gd name="connsiteX5" fmla="*/ 0 w 11429"/>
                <a:gd name="connsiteY5" fmla="*/ 6858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9" h="1143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93">
              <a:extLst>
                <a:ext uri="{FF2B5EF4-FFF2-40B4-BE49-F238E27FC236}">
                  <a16:creationId xmlns:a16="http://schemas.microsoft.com/office/drawing/2014/main" id="{693D3773-5B0E-41ED-BE32-39B25CCDA75E}"/>
                </a:ext>
              </a:extLst>
            </p:cNvPr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>
                <a:gd name="connsiteX0" fmla="*/ 23908 w 24136"/>
                <a:gd name="connsiteY0" fmla="*/ 0 h 18127"/>
                <a:gd name="connsiteX1" fmla="*/ 21717 w 24136"/>
                <a:gd name="connsiteY1" fmla="*/ 13621 h 18127"/>
                <a:gd name="connsiteX2" fmla="*/ 953 w 24136"/>
                <a:gd name="connsiteY2" fmla="*/ 12764 h 18127"/>
                <a:gd name="connsiteX3" fmla="*/ 0 w 24136"/>
                <a:gd name="connsiteY3" fmla="*/ 9430 h 18127"/>
                <a:gd name="connsiteX4" fmla="*/ 8954 w 24136"/>
                <a:gd name="connsiteY4" fmla="*/ 190 h 18127"/>
                <a:gd name="connsiteX5" fmla="*/ 23908 w 24136"/>
                <a:gd name="connsiteY5" fmla="*/ 0 h 1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6" h="18127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94">
              <a:extLst>
                <a:ext uri="{FF2B5EF4-FFF2-40B4-BE49-F238E27FC236}">
                  <a16:creationId xmlns:a16="http://schemas.microsoft.com/office/drawing/2014/main" id="{7FF18ACF-0188-4839-8564-4807AC255F48}"/>
                </a:ext>
              </a:extLst>
            </p:cNvPr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>
                <a:gd name="connsiteX0" fmla="*/ 23581 w 24315"/>
                <a:gd name="connsiteY0" fmla="*/ 10943 h 25115"/>
                <a:gd name="connsiteX1" fmla="*/ 21581 w 24315"/>
                <a:gd name="connsiteY1" fmla="*/ 20087 h 25115"/>
                <a:gd name="connsiteX2" fmla="*/ 10055 w 24315"/>
                <a:gd name="connsiteY2" fmla="*/ 24945 h 25115"/>
                <a:gd name="connsiteX3" fmla="*/ 721 w 24315"/>
                <a:gd name="connsiteY3" fmla="*/ 22564 h 25115"/>
                <a:gd name="connsiteX4" fmla="*/ 3007 w 24315"/>
                <a:gd name="connsiteY4" fmla="*/ 16372 h 25115"/>
                <a:gd name="connsiteX5" fmla="*/ 9484 w 24315"/>
                <a:gd name="connsiteY5" fmla="*/ 3514 h 25115"/>
                <a:gd name="connsiteX6" fmla="*/ 10627 w 24315"/>
                <a:gd name="connsiteY6" fmla="*/ 847 h 25115"/>
                <a:gd name="connsiteX7" fmla="*/ 22343 w 24315"/>
                <a:gd name="connsiteY7" fmla="*/ 847 h 25115"/>
                <a:gd name="connsiteX8" fmla="*/ 23867 w 24315"/>
                <a:gd name="connsiteY8" fmla="*/ 4085 h 25115"/>
                <a:gd name="connsiteX9" fmla="*/ 23581 w 24315"/>
                <a:gd name="connsiteY9" fmla="*/ 10943 h 2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15" h="25115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95">
              <a:extLst>
                <a:ext uri="{FF2B5EF4-FFF2-40B4-BE49-F238E27FC236}">
                  <a16:creationId xmlns:a16="http://schemas.microsoft.com/office/drawing/2014/main" id="{23685292-2F02-4E97-BF95-68A4D95D057A}"/>
                </a:ext>
              </a:extLst>
            </p:cNvPr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>
                <a:gd name="connsiteX0" fmla="*/ 10192 w 30765"/>
                <a:gd name="connsiteY0" fmla="*/ 1259 h 15623"/>
                <a:gd name="connsiteX1" fmla="*/ 30766 w 30765"/>
                <a:gd name="connsiteY1" fmla="*/ 3545 h 15623"/>
                <a:gd name="connsiteX2" fmla="*/ 28384 w 30765"/>
                <a:gd name="connsiteY2" fmla="*/ 8117 h 15623"/>
                <a:gd name="connsiteX3" fmla="*/ 24479 w 30765"/>
                <a:gd name="connsiteY3" fmla="*/ 10308 h 15623"/>
                <a:gd name="connsiteX4" fmla="*/ 12383 w 30765"/>
                <a:gd name="connsiteY4" fmla="*/ 12689 h 15623"/>
                <a:gd name="connsiteX5" fmla="*/ 12383 w 30765"/>
                <a:gd name="connsiteY5" fmla="*/ 12689 h 15623"/>
                <a:gd name="connsiteX6" fmla="*/ 0 w 30765"/>
                <a:gd name="connsiteY6" fmla="*/ 6212 h 15623"/>
                <a:gd name="connsiteX7" fmla="*/ 2286 w 30765"/>
                <a:gd name="connsiteY7" fmla="*/ 1735 h 15623"/>
                <a:gd name="connsiteX8" fmla="*/ 10192 w 30765"/>
                <a:gd name="connsiteY8" fmla="*/ 1259 h 1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5" h="15623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96">
              <a:extLst>
                <a:ext uri="{FF2B5EF4-FFF2-40B4-BE49-F238E27FC236}">
                  <a16:creationId xmlns:a16="http://schemas.microsoft.com/office/drawing/2014/main" id="{121EEAD7-6F53-40AF-8EA0-6324CEA6DB50}"/>
                </a:ext>
              </a:extLst>
            </p:cNvPr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>
                <a:gd name="connsiteX0" fmla="*/ 14146 w 14145"/>
                <a:gd name="connsiteY0" fmla="*/ 3117 h 6621"/>
                <a:gd name="connsiteX1" fmla="*/ 525 w 14145"/>
                <a:gd name="connsiteY1" fmla="*/ 5308 h 6621"/>
                <a:gd name="connsiteX2" fmla="*/ 2335 w 14145"/>
                <a:gd name="connsiteY2" fmla="*/ 260 h 6621"/>
                <a:gd name="connsiteX3" fmla="*/ 5097 w 14145"/>
                <a:gd name="connsiteY3" fmla="*/ 736 h 6621"/>
                <a:gd name="connsiteX4" fmla="*/ 11955 w 14145"/>
                <a:gd name="connsiteY4" fmla="*/ 736 h 6621"/>
                <a:gd name="connsiteX5" fmla="*/ 14146 w 14145"/>
                <a:gd name="connsiteY5" fmla="*/ 3117 h 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45" h="6621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97">
              <a:extLst>
                <a:ext uri="{FF2B5EF4-FFF2-40B4-BE49-F238E27FC236}">
                  <a16:creationId xmlns:a16="http://schemas.microsoft.com/office/drawing/2014/main" id="{A8ABBCE6-E764-4E13-B5AC-752CE2E5CC55}"/>
                </a:ext>
              </a:extLst>
            </p:cNvPr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>
                <a:gd name="connsiteX0" fmla="*/ 2562 w 7166"/>
                <a:gd name="connsiteY0" fmla="*/ 0 h 6858"/>
                <a:gd name="connsiteX1" fmla="*/ 7134 w 7166"/>
                <a:gd name="connsiteY1" fmla="*/ 0 h 6858"/>
                <a:gd name="connsiteX2" fmla="*/ 4943 w 7166"/>
                <a:gd name="connsiteY2" fmla="*/ 6858 h 6858"/>
                <a:gd name="connsiteX3" fmla="*/ 2562 w 7166"/>
                <a:gd name="connsiteY3" fmla="*/ 4572 h 6858"/>
                <a:gd name="connsiteX4" fmla="*/ 85 w 7166"/>
                <a:gd name="connsiteY4" fmla="*/ 4001 h 6858"/>
                <a:gd name="connsiteX5" fmla="*/ 2562 w 7166"/>
                <a:gd name="connsiteY5" fmla="*/ 0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6" h="6858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98">
              <a:extLst>
                <a:ext uri="{FF2B5EF4-FFF2-40B4-BE49-F238E27FC236}">
                  <a16:creationId xmlns:a16="http://schemas.microsoft.com/office/drawing/2014/main" id="{CA2433CA-8432-4192-BB41-7941A28BC964}"/>
                </a:ext>
              </a:extLst>
            </p:cNvPr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>
                <a:gd name="connsiteX0" fmla="*/ 17131 w 18147"/>
                <a:gd name="connsiteY0" fmla="*/ 11313 h 13599"/>
                <a:gd name="connsiteX1" fmla="*/ 10273 w 18147"/>
                <a:gd name="connsiteY1" fmla="*/ 13599 h 13599"/>
                <a:gd name="connsiteX2" fmla="*/ 1701 w 18147"/>
                <a:gd name="connsiteY2" fmla="*/ 9980 h 13599"/>
                <a:gd name="connsiteX3" fmla="*/ 1129 w 18147"/>
                <a:gd name="connsiteY3" fmla="*/ 4455 h 13599"/>
                <a:gd name="connsiteX4" fmla="*/ 14845 w 18147"/>
                <a:gd name="connsiteY4" fmla="*/ 2169 h 13599"/>
                <a:gd name="connsiteX5" fmla="*/ 17131 w 18147"/>
                <a:gd name="connsiteY5" fmla="*/ 9027 h 13599"/>
                <a:gd name="connsiteX6" fmla="*/ 17131 w 18147"/>
                <a:gd name="connsiteY6" fmla="*/ 11313 h 1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7" h="13599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99">
              <a:extLst>
                <a:ext uri="{FF2B5EF4-FFF2-40B4-BE49-F238E27FC236}">
                  <a16:creationId xmlns:a16="http://schemas.microsoft.com/office/drawing/2014/main" id="{DF56A92F-DF79-419A-9448-CF7CF614EF12}"/>
                </a:ext>
              </a:extLst>
            </p:cNvPr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>
                <a:gd name="connsiteX0" fmla="*/ 12040 w 15918"/>
                <a:gd name="connsiteY0" fmla="*/ 1098 h 14689"/>
                <a:gd name="connsiteX1" fmla="*/ 14326 w 15918"/>
                <a:gd name="connsiteY1" fmla="*/ 5670 h 14689"/>
                <a:gd name="connsiteX2" fmla="*/ 15088 w 15918"/>
                <a:gd name="connsiteY2" fmla="*/ 12528 h 14689"/>
                <a:gd name="connsiteX3" fmla="*/ 6516 w 15918"/>
                <a:gd name="connsiteY3" fmla="*/ 14243 h 14689"/>
                <a:gd name="connsiteX4" fmla="*/ 134 w 15918"/>
                <a:gd name="connsiteY4" fmla="*/ 8528 h 14689"/>
                <a:gd name="connsiteX5" fmla="*/ 5182 w 15918"/>
                <a:gd name="connsiteY5" fmla="*/ 3289 h 14689"/>
                <a:gd name="connsiteX6" fmla="*/ 12040 w 15918"/>
                <a:gd name="connsiteY6" fmla="*/ 1098 h 1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8" h="14689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00">
              <a:extLst>
                <a:ext uri="{FF2B5EF4-FFF2-40B4-BE49-F238E27FC236}">
                  <a16:creationId xmlns:a16="http://schemas.microsoft.com/office/drawing/2014/main" id="{D1AAB394-25EE-418D-AF4A-7BEF12F9B690}"/>
                </a:ext>
              </a:extLst>
            </p:cNvPr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>
                <a:gd name="connsiteX0" fmla="*/ 2286 w 13716"/>
                <a:gd name="connsiteY0" fmla="*/ 13716 h 13716"/>
                <a:gd name="connsiteX1" fmla="*/ 0 w 13716"/>
                <a:gd name="connsiteY1" fmla="*/ 6858 h 13716"/>
                <a:gd name="connsiteX2" fmla="*/ 6858 w 13716"/>
                <a:gd name="connsiteY2" fmla="*/ 0 h 13716"/>
                <a:gd name="connsiteX3" fmla="*/ 13716 w 13716"/>
                <a:gd name="connsiteY3" fmla="*/ 2286 h 13716"/>
                <a:gd name="connsiteX4" fmla="*/ 11430 w 13716"/>
                <a:gd name="connsiteY4" fmla="*/ 6858 h 13716"/>
                <a:gd name="connsiteX5" fmla="*/ 2286 w 13716"/>
                <a:gd name="connsiteY5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" h="13716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01">
              <a:extLst>
                <a:ext uri="{FF2B5EF4-FFF2-40B4-BE49-F238E27FC236}">
                  <a16:creationId xmlns:a16="http://schemas.microsoft.com/office/drawing/2014/main" id="{36D90E77-A3D0-4D40-9548-E4DE5093776D}"/>
                </a:ext>
              </a:extLst>
            </p:cNvPr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>
                <a:gd name="connsiteX0" fmla="*/ 3523 w 9037"/>
                <a:gd name="connsiteY0" fmla="*/ 0 h 10288"/>
                <a:gd name="connsiteX1" fmla="*/ 5714 w 9037"/>
                <a:gd name="connsiteY1" fmla="*/ 95 h 10288"/>
                <a:gd name="connsiteX2" fmla="*/ 8095 w 9037"/>
                <a:gd name="connsiteY2" fmla="*/ 6763 h 10288"/>
                <a:gd name="connsiteX3" fmla="*/ 951 w 9037"/>
                <a:gd name="connsiteY3" fmla="*/ 9430 h 10288"/>
                <a:gd name="connsiteX4" fmla="*/ 3523 w 9037"/>
                <a:gd name="connsiteY4" fmla="*/ 0 h 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7" h="10288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02">
              <a:extLst>
                <a:ext uri="{FF2B5EF4-FFF2-40B4-BE49-F238E27FC236}">
                  <a16:creationId xmlns:a16="http://schemas.microsoft.com/office/drawing/2014/main" id="{8F7B5707-734C-4AED-A8EF-1FE07DAE5AE5}"/>
                </a:ext>
              </a:extLst>
            </p:cNvPr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>
                <a:gd name="connsiteX0" fmla="*/ 906 w 12335"/>
                <a:gd name="connsiteY0" fmla="*/ 2286 h 7825"/>
                <a:gd name="connsiteX1" fmla="*/ 7764 w 12335"/>
                <a:gd name="connsiteY1" fmla="*/ 0 h 7825"/>
                <a:gd name="connsiteX2" fmla="*/ 12336 w 12335"/>
                <a:gd name="connsiteY2" fmla="*/ 0 h 7825"/>
                <a:gd name="connsiteX3" fmla="*/ 7764 w 12335"/>
                <a:gd name="connsiteY3" fmla="*/ 4572 h 7825"/>
                <a:gd name="connsiteX4" fmla="*/ 1382 w 12335"/>
                <a:gd name="connsiteY4" fmla="*/ 7144 h 7825"/>
                <a:gd name="connsiteX5" fmla="*/ 906 w 12335"/>
                <a:gd name="connsiteY5" fmla="*/ 2286 h 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5" h="7825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03">
              <a:extLst>
                <a:ext uri="{FF2B5EF4-FFF2-40B4-BE49-F238E27FC236}">
                  <a16:creationId xmlns:a16="http://schemas.microsoft.com/office/drawing/2014/main" id="{54DF1F3A-E109-42F5-A137-18C4BC6ADA3F}"/>
                </a:ext>
              </a:extLst>
            </p:cNvPr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>
                <a:gd name="connsiteX0" fmla="*/ 6858 w 9143"/>
                <a:gd name="connsiteY0" fmla="*/ 2318 h 3224"/>
                <a:gd name="connsiteX1" fmla="*/ 0 w 9143"/>
                <a:gd name="connsiteY1" fmla="*/ 32 h 3224"/>
                <a:gd name="connsiteX2" fmla="*/ 9144 w 9143"/>
                <a:gd name="connsiteY2" fmla="*/ 2318 h 3224"/>
                <a:gd name="connsiteX3" fmla="*/ 6858 w 9143"/>
                <a:gd name="connsiteY3" fmla="*/ 2318 h 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3" h="3224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04">
              <a:extLst>
                <a:ext uri="{FF2B5EF4-FFF2-40B4-BE49-F238E27FC236}">
                  <a16:creationId xmlns:a16="http://schemas.microsoft.com/office/drawing/2014/main" id="{A51B5E12-BA28-4426-AB44-D420E62F7A55}"/>
                </a:ext>
              </a:extLst>
            </p:cNvPr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>
                <a:gd name="connsiteX0" fmla="*/ 54864 w 59531"/>
                <a:gd name="connsiteY0" fmla="*/ 25106 h 31733"/>
                <a:gd name="connsiteX1" fmla="*/ 57150 w 59531"/>
                <a:gd name="connsiteY1" fmla="*/ 25106 h 31733"/>
                <a:gd name="connsiteX2" fmla="*/ 59531 w 59531"/>
                <a:gd name="connsiteY2" fmla="*/ 27392 h 31733"/>
                <a:gd name="connsiteX3" fmla="*/ 50578 w 59531"/>
                <a:gd name="connsiteY3" fmla="*/ 31488 h 31733"/>
                <a:gd name="connsiteX4" fmla="*/ 30575 w 59531"/>
                <a:gd name="connsiteY4" fmla="*/ 29678 h 31733"/>
                <a:gd name="connsiteX5" fmla="*/ 11430 w 59531"/>
                <a:gd name="connsiteY5" fmla="*/ 27392 h 31733"/>
                <a:gd name="connsiteX6" fmla="*/ 0 w 59531"/>
                <a:gd name="connsiteY6" fmla="*/ 18248 h 31733"/>
                <a:gd name="connsiteX7" fmla="*/ 0 w 59531"/>
                <a:gd name="connsiteY7" fmla="*/ 18248 h 31733"/>
                <a:gd name="connsiteX8" fmla="*/ 11430 w 59531"/>
                <a:gd name="connsiteY8" fmla="*/ 9199 h 31733"/>
                <a:gd name="connsiteX9" fmla="*/ 32004 w 59531"/>
                <a:gd name="connsiteY9" fmla="*/ 55 h 31733"/>
                <a:gd name="connsiteX10" fmla="*/ 33242 w 59531"/>
                <a:gd name="connsiteY10" fmla="*/ 2627 h 31733"/>
                <a:gd name="connsiteX11" fmla="*/ 30004 w 59531"/>
                <a:gd name="connsiteY11" fmla="*/ 7580 h 31733"/>
                <a:gd name="connsiteX12" fmla="*/ 24575 w 59531"/>
                <a:gd name="connsiteY12" fmla="*/ 12057 h 31733"/>
                <a:gd name="connsiteX13" fmla="*/ 23622 w 59531"/>
                <a:gd name="connsiteY13" fmla="*/ 16629 h 31733"/>
                <a:gd name="connsiteX14" fmla="*/ 33814 w 59531"/>
                <a:gd name="connsiteY14" fmla="*/ 14819 h 31733"/>
                <a:gd name="connsiteX15" fmla="*/ 38195 w 59531"/>
                <a:gd name="connsiteY15" fmla="*/ 14628 h 31733"/>
                <a:gd name="connsiteX16" fmla="*/ 49530 w 59531"/>
                <a:gd name="connsiteY16" fmla="*/ 19867 h 31733"/>
                <a:gd name="connsiteX17" fmla="*/ 54864 w 59531"/>
                <a:gd name="connsiteY17" fmla="*/ 25106 h 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531" h="31733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05">
              <a:extLst>
                <a:ext uri="{FF2B5EF4-FFF2-40B4-BE49-F238E27FC236}">
                  <a16:creationId xmlns:a16="http://schemas.microsoft.com/office/drawing/2014/main" id="{C66553D0-43E7-41C9-9E54-CF56AE287B6C}"/>
                </a:ext>
              </a:extLst>
            </p:cNvPr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>
                <a:gd name="connsiteX0" fmla="*/ 123 w 11552"/>
                <a:gd name="connsiteY0" fmla="*/ 0 h 9144"/>
                <a:gd name="connsiteX1" fmla="*/ 11553 w 11552"/>
                <a:gd name="connsiteY1" fmla="*/ 9144 h 9144"/>
                <a:gd name="connsiteX2" fmla="*/ 123 w 11552"/>
                <a:gd name="connsiteY2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52" h="9144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06">
              <a:extLst>
                <a:ext uri="{FF2B5EF4-FFF2-40B4-BE49-F238E27FC236}">
                  <a16:creationId xmlns:a16="http://schemas.microsoft.com/office/drawing/2014/main" id="{55C855FC-0079-4701-80C0-0F20D68F1714}"/>
                </a:ext>
              </a:extLst>
            </p:cNvPr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>
                <a:gd name="connsiteX0" fmla="*/ 11430 w 11429"/>
                <a:gd name="connsiteY0" fmla="*/ 0 h 9144"/>
                <a:gd name="connsiteX1" fmla="*/ 0 w 11429"/>
                <a:gd name="connsiteY1" fmla="*/ 9144 h 9144"/>
                <a:gd name="connsiteX2" fmla="*/ 7049 w 11429"/>
                <a:gd name="connsiteY2" fmla="*/ 191 h 9144"/>
                <a:gd name="connsiteX3" fmla="*/ 11430 w 11429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9" h="9144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07">
              <a:extLst>
                <a:ext uri="{FF2B5EF4-FFF2-40B4-BE49-F238E27FC236}">
                  <a16:creationId xmlns:a16="http://schemas.microsoft.com/office/drawing/2014/main" id="{4D4C6DE6-8AFB-4057-A2AC-B3F8AE067EA6}"/>
                </a:ext>
              </a:extLst>
            </p:cNvPr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>
                <a:gd name="connsiteX0" fmla="*/ 28355 w 31722"/>
                <a:gd name="connsiteY0" fmla="*/ 13716 h 20573"/>
                <a:gd name="connsiteX1" fmla="*/ 21497 w 31722"/>
                <a:gd name="connsiteY1" fmla="*/ 20574 h 20573"/>
                <a:gd name="connsiteX2" fmla="*/ 6257 w 31722"/>
                <a:gd name="connsiteY2" fmla="*/ 18574 h 20573"/>
                <a:gd name="connsiteX3" fmla="*/ 1018 w 31722"/>
                <a:gd name="connsiteY3" fmla="*/ 11430 h 20573"/>
                <a:gd name="connsiteX4" fmla="*/ 3304 w 31722"/>
                <a:gd name="connsiteY4" fmla="*/ 6858 h 20573"/>
                <a:gd name="connsiteX5" fmla="*/ 19306 w 31722"/>
                <a:gd name="connsiteY5" fmla="*/ 0 h 20573"/>
                <a:gd name="connsiteX6" fmla="*/ 23783 w 31722"/>
                <a:gd name="connsiteY6" fmla="*/ 0 h 20573"/>
                <a:gd name="connsiteX7" fmla="*/ 28355 w 31722"/>
                <a:gd name="connsiteY7" fmla="*/ 13716 h 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22" h="20573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08">
              <a:extLst>
                <a:ext uri="{FF2B5EF4-FFF2-40B4-BE49-F238E27FC236}">
                  <a16:creationId xmlns:a16="http://schemas.microsoft.com/office/drawing/2014/main" id="{0F6214FA-20C9-4379-ABC6-D5A9659A710E}"/>
                </a:ext>
              </a:extLst>
            </p:cNvPr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>
                <a:gd name="connsiteX0" fmla="*/ 7525 w 28004"/>
                <a:gd name="connsiteY0" fmla="*/ 0 h 20574"/>
                <a:gd name="connsiteX1" fmla="*/ 17050 w 28004"/>
                <a:gd name="connsiteY1" fmla="*/ 4858 h 20574"/>
                <a:gd name="connsiteX2" fmla="*/ 28004 w 28004"/>
                <a:gd name="connsiteY2" fmla="*/ 9144 h 20574"/>
                <a:gd name="connsiteX3" fmla="*/ 28004 w 28004"/>
                <a:gd name="connsiteY3" fmla="*/ 9144 h 20574"/>
                <a:gd name="connsiteX4" fmla="*/ 16574 w 28004"/>
                <a:gd name="connsiteY4" fmla="*/ 20574 h 20574"/>
                <a:gd name="connsiteX5" fmla="*/ 7430 w 28004"/>
                <a:gd name="connsiteY5" fmla="*/ 20574 h 20574"/>
                <a:gd name="connsiteX6" fmla="*/ 2096 w 28004"/>
                <a:gd name="connsiteY6" fmla="*/ 15621 h 20574"/>
                <a:gd name="connsiteX7" fmla="*/ 0 w 28004"/>
                <a:gd name="connsiteY7" fmla="*/ 5524 h 20574"/>
                <a:gd name="connsiteX8" fmla="*/ 2953 w 28004"/>
                <a:gd name="connsiteY8" fmla="*/ 2286 h 20574"/>
                <a:gd name="connsiteX9" fmla="*/ 7525 w 28004"/>
                <a:gd name="connsiteY9" fmla="*/ 0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04" h="20574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09">
              <a:extLst>
                <a:ext uri="{FF2B5EF4-FFF2-40B4-BE49-F238E27FC236}">
                  <a16:creationId xmlns:a16="http://schemas.microsoft.com/office/drawing/2014/main" id="{C15DAE8F-DA3A-44CC-A806-6B410E56D4DF}"/>
                </a:ext>
              </a:extLst>
            </p:cNvPr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>
                <a:gd name="connsiteX0" fmla="*/ 13716 w 13716"/>
                <a:gd name="connsiteY0" fmla="*/ 917 h 10568"/>
                <a:gd name="connsiteX1" fmla="*/ 11430 w 13716"/>
                <a:gd name="connsiteY1" fmla="*/ 3203 h 10568"/>
                <a:gd name="connsiteX2" fmla="*/ 0 w 13716"/>
                <a:gd name="connsiteY2" fmla="*/ 7775 h 10568"/>
                <a:gd name="connsiteX3" fmla="*/ 0 w 13716"/>
                <a:gd name="connsiteY3" fmla="*/ 5489 h 10568"/>
                <a:gd name="connsiteX4" fmla="*/ 13716 w 13716"/>
                <a:gd name="connsiteY4" fmla="*/ 917 h 1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" h="10568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10">
              <a:extLst>
                <a:ext uri="{FF2B5EF4-FFF2-40B4-BE49-F238E27FC236}">
                  <a16:creationId xmlns:a16="http://schemas.microsoft.com/office/drawing/2014/main" id="{9D08F5AC-2EDF-4A97-8CB9-425417437227}"/>
                </a:ext>
              </a:extLst>
            </p:cNvPr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>
                <a:gd name="connsiteX0" fmla="*/ 0 w 22764"/>
                <a:gd name="connsiteY0" fmla="*/ 7655 h 12131"/>
                <a:gd name="connsiteX1" fmla="*/ 14002 w 22764"/>
                <a:gd name="connsiteY1" fmla="*/ 2607 h 12131"/>
                <a:gd name="connsiteX2" fmla="*/ 22765 w 22764"/>
                <a:gd name="connsiteY2" fmla="*/ 7560 h 12131"/>
                <a:gd name="connsiteX3" fmla="*/ 18193 w 22764"/>
                <a:gd name="connsiteY3" fmla="*/ 9846 h 12131"/>
                <a:gd name="connsiteX4" fmla="*/ 13621 w 22764"/>
                <a:gd name="connsiteY4" fmla="*/ 12132 h 12131"/>
                <a:gd name="connsiteX5" fmla="*/ 2191 w 22764"/>
                <a:gd name="connsiteY5" fmla="*/ 7560 h 12131"/>
                <a:gd name="connsiteX6" fmla="*/ 0 w 22764"/>
                <a:gd name="connsiteY6" fmla="*/ 7655 h 1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4" h="12131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11">
              <a:extLst>
                <a:ext uri="{FF2B5EF4-FFF2-40B4-BE49-F238E27FC236}">
                  <a16:creationId xmlns:a16="http://schemas.microsoft.com/office/drawing/2014/main" id="{B275D5A0-69B4-4D2F-AA24-2CDA3F8A9E01}"/>
                </a:ext>
              </a:extLst>
            </p:cNvPr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>
                <a:gd name="connsiteX0" fmla="*/ 6900 w 25619"/>
                <a:gd name="connsiteY0" fmla="*/ 3853 h 15283"/>
                <a:gd name="connsiteX1" fmla="*/ 20616 w 25619"/>
                <a:gd name="connsiteY1" fmla="*/ 1567 h 15283"/>
                <a:gd name="connsiteX2" fmla="*/ 25188 w 25619"/>
                <a:gd name="connsiteY2" fmla="*/ 3853 h 15283"/>
                <a:gd name="connsiteX3" fmla="*/ 22902 w 25619"/>
                <a:gd name="connsiteY3" fmla="*/ 8425 h 15283"/>
                <a:gd name="connsiteX4" fmla="*/ 18330 w 25619"/>
                <a:gd name="connsiteY4" fmla="*/ 12997 h 15283"/>
                <a:gd name="connsiteX5" fmla="*/ 6900 w 25619"/>
                <a:gd name="connsiteY5" fmla="*/ 12997 h 15283"/>
                <a:gd name="connsiteX6" fmla="*/ 42 w 25619"/>
                <a:gd name="connsiteY6" fmla="*/ 8425 h 15283"/>
                <a:gd name="connsiteX7" fmla="*/ 6900 w 25619"/>
                <a:gd name="connsiteY7" fmla="*/ 3853 h 1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9" h="15283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12">
              <a:extLst>
                <a:ext uri="{FF2B5EF4-FFF2-40B4-BE49-F238E27FC236}">
                  <a16:creationId xmlns:a16="http://schemas.microsoft.com/office/drawing/2014/main" id="{A783917F-2425-4F0A-83A6-690700EF33FA}"/>
                </a:ext>
              </a:extLst>
            </p:cNvPr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>
                <a:gd name="connsiteX0" fmla="*/ 0 w 11334"/>
                <a:gd name="connsiteY0" fmla="*/ 4572 h 4645"/>
                <a:gd name="connsiteX1" fmla="*/ 2286 w 11334"/>
                <a:gd name="connsiteY1" fmla="*/ 0 h 4645"/>
                <a:gd name="connsiteX2" fmla="*/ 11335 w 11334"/>
                <a:gd name="connsiteY2" fmla="*/ 0 h 4645"/>
                <a:gd name="connsiteX3" fmla="*/ 9049 w 11334"/>
                <a:gd name="connsiteY3" fmla="*/ 2286 h 4645"/>
                <a:gd name="connsiteX4" fmla="*/ 0 w 11334"/>
                <a:gd name="connsiteY4" fmla="*/ 4572 h 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" h="4645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13">
              <a:extLst>
                <a:ext uri="{FF2B5EF4-FFF2-40B4-BE49-F238E27FC236}">
                  <a16:creationId xmlns:a16="http://schemas.microsoft.com/office/drawing/2014/main" id="{7EAF4736-EDC8-4665-A9F9-82B90A7A5F95}"/>
                </a:ext>
              </a:extLst>
            </p:cNvPr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>
                <a:gd name="connsiteX0" fmla="*/ 2381 w 11334"/>
                <a:gd name="connsiteY0" fmla="*/ 7554 h 9765"/>
                <a:gd name="connsiteX1" fmla="*/ 0 w 11334"/>
                <a:gd name="connsiteY1" fmla="*/ 5268 h 9765"/>
                <a:gd name="connsiteX2" fmla="*/ 9144 w 11334"/>
                <a:gd name="connsiteY2" fmla="*/ 696 h 9765"/>
                <a:gd name="connsiteX3" fmla="*/ 9144 w 11334"/>
                <a:gd name="connsiteY3" fmla="*/ 5268 h 9765"/>
                <a:gd name="connsiteX4" fmla="*/ 11335 w 11334"/>
                <a:gd name="connsiteY4" fmla="*/ 9649 h 9765"/>
                <a:gd name="connsiteX5" fmla="*/ 2381 w 11334"/>
                <a:gd name="connsiteY5" fmla="*/ 7554 h 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4" h="9765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14">
              <a:extLst>
                <a:ext uri="{FF2B5EF4-FFF2-40B4-BE49-F238E27FC236}">
                  <a16:creationId xmlns:a16="http://schemas.microsoft.com/office/drawing/2014/main" id="{7F317E97-C522-4275-B38D-9C3FB689C766}"/>
                </a:ext>
              </a:extLst>
            </p:cNvPr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>
                <a:gd name="connsiteX0" fmla="*/ 12 w 16108"/>
                <a:gd name="connsiteY0" fmla="*/ 4578 h 7856"/>
                <a:gd name="connsiteX1" fmla="*/ 11537 w 16108"/>
                <a:gd name="connsiteY1" fmla="*/ 6 h 7856"/>
                <a:gd name="connsiteX2" fmla="*/ 16109 w 16108"/>
                <a:gd name="connsiteY2" fmla="*/ 2292 h 7856"/>
                <a:gd name="connsiteX3" fmla="*/ 11537 w 16108"/>
                <a:gd name="connsiteY3" fmla="*/ 4578 h 7856"/>
                <a:gd name="connsiteX4" fmla="*/ 4679 w 16108"/>
                <a:gd name="connsiteY4" fmla="*/ 6864 h 7856"/>
                <a:gd name="connsiteX5" fmla="*/ 12 w 16108"/>
                <a:gd name="connsiteY5" fmla="*/ 4578 h 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08" h="7856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15">
              <a:extLst>
                <a:ext uri="{FF2B5EF4-FFF2-40B4-BE49-F238E27FC236}">
                  <a16:creationId xmlns:a16="http://schemas.microsoft.com/office/drawing/2014/main" id="{043BFBAB-3435-477C-9210-F2B038330232}"/>
                </a:ext>
              </a:extLst>
            </p:cNvPr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>
                <a:gd name="connsiteX0" fmla="*/ 1144 w 8002"/>
                <a:gd name="connsiteY0" fmla="*/ 2286 h 7446"/>
                <a:gd name="connsiteX1" fmla="*/ 5716 w 8002"/>
                <a:gd name="connsiteY1" fmla="*/ 0 h 7446"/>
                <a:gd name="connsiteX2" fmla="*/ 8002 w 8002"/>
                <a:gd name="connsiteY2" fmla="*/ 0 h 7446"/>
                <a:gd name="connsiteX3" fmla="*/ 8002 w 8002"/>
                <a:gd name="connsiteY3" fmla="*/ 4572 h 7446"/>
                <a:gd name="connsiteX4" fmla="*/ 1144 w 8002"/>
                <a:gd name="connsiteY4" fmla="*/ 6858 h 7446"/>
                <a:gd name="connsiteX5" fmla="*/ 1144 w 8002"/>
                <a:gd name="connsiteY5" fmla="*/ 2286 h 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2" h="7446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16">
              <a:extLst>
                <a:ext uri="{FF2B5EF4-FFF2-40B4-BE49-F238E27FC236}">
                  <a16:creationId xmlns:a16="http://schemas.microsoft.com/office/drawing/2014/main" id="{84415468-6D73-45AD-96E7-B6A448041DF7}"/>
                </a:ext>
              </a:extLst>
            </p:cNvPr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>
                <a:gd name="connsiteX0" fmla="*/ 9553 w 22283"/>
                <a:gd name="connsiteY0" fmla="*/ 9144 h 31945"/>
                <a:gd name="connsiteX1" fmla="*/ 16411 w 22283"/>
                <a:gd name="connsiteY1" fmla="*/ 11430 h 31945"/>
                <a:gd name="connsiteX2" fmla="*/ 20983 w 22283"/>
                <a:gd name="connsiteY2" fmla="*/ 16002 h 31945"/>
                <a:gd name="connsiteX3" fmla="*/ 20793 w 22283"/>
                <a:gd name="connsiteY3" fmla="*/ 17336 h 31945"/>
                <a:gd name="connsiteX4" fmla="*/ 21650 w 22283"/>
                <a:gd name="connsiteY4" fmla="*/ 28099 h 31945"/>
                <a:gd name="connsiteX5" fmla="*/ 14982 w 22283"/>
                <a:gd name="connsiteY5" fmla="*/ 31909 h 31945"/>
                <a:gd name="connsiteX6" fmla="*/ 2695 w 22283"/>
                <a:gd name="connsiteY6" fmla="*/ 29623 h 31945"/>
                <a:gd name="connsiteX7" fmla="*/ 10696 w 22283"/>
                <a:gd name="connsiteY7" fmla="*/ 23146 h 31945"/>
                <a:gd name="connsiteX8" fmla="*/ 1266 w 22283"/>
                <a:gd name="connsiteY8" fmla="*/ 20479 h 31945"/>
                <a:gd name="connsiteX9" fmla="*/ 314 w 22283"/>
                <a:gd name="connsiteY9" fmla="*/ 11335 h 31945"/>
                <a:gd name="connsiteX10" fmla="*/ 3457 w 22283"/>
                <a:gd name="connsiteY10" fmla="*/ 2953 h 31945"/>
                <a:gd name="connsiteX11" fmla="*/ 4886 w 22283"/>
                <a:gd name="connsiteY11" fmla="*/ 2191 h 31945"/>
                <a:gd name="connsiteX12" fmla="*/ 11744 w 22283"/>
                <a:gd name="connsiteY12" fmla="*/ 0 h 31945"/>
                <a:gd name="connsiteX13" fmla="*/ 9553 w 22283"/>
                <a:gd name="connsiteY13" fmla="*/ 9144 h 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83" h="31945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17">
              <a:extLst>
                <a:ext uri="{FF2B5EF4-FFF2-40B4-BE49-F238E27FC236}">
                  <a16:creationId xmlns:a16="http://schemas.microsoft.com/office/drawing/2014/main" id="{8A04D88B-1552-473E-BCCB-0B26845A1D86}"/>
                </a:ext>
              </a:extLst>
            </p:cNvPr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>
                <a:gd name="connsiteX0" fmla="*/ 10671 w 22101"/>
                <a:gd name="connsiteY0" fmla="*/ 2286 h 17990"/>
                <a:gd name="connsiteX1" fmla="*/ 17529 w 22101"/>
                <a:gd name="connsiteY1" fmla="*/ 0 h 17990"/>
                <a:gd name="connsiteX2" fmla="*/ 22101 w 22101"/>
                <a:gd name="connsiteY2" fmla="*/ 4572 h 17990"/>
                <a:gd name="connsiteX3" fmla="*/ 22101 w 22101"/>
                <a:gd name="connsiteY3" fmla="*/ 4572 h 17990"/>
                <a:gd name="connsiteX4" fmla="*/ 15243 w 22101"/>
                <a:gd name="connsiteY4" fmla="*/ 6858 h 17990"/>
                <a:gd name="connsiteX5" fmla="*/ 10481 w 22101"/>
                <a:gd name="connsiteY5" fmla="*/ 14859 h 17990"/>
                <a:gd name="connsiteX6" fmla="*/ 3623 w 22101"/>
                <a:gd name="connsiteY6" fmla="*/ 17812 h 17990"/>
                <a:gd name="connsiteX7" fmla="*/ 3 w 22101"/>
                <a:gd name="connsiteY7" fmla="*/ 14002 h 17990"/>
                <a:gd name="connsiteX8" fmla="*/ 4099 w 22101"/>
                <a:gd name="connsiteY8" fmla="*/ 9335 h 17990"/>
                <a:gd name="connsiteX9" fmla="*/ 10671 w 22101"/>
                <a:gd name="connsiteY9" fmla="*/ 2286 h 1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1" h="1799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18">
              <a:extLst>
                <a:ext uri="{FF2B5EF4-FFF2-40B4-BE49-F238E27FC236}">
                  <a16:creationId xmlns:a16="http://schemas.microsoft.com/office/drawing/2014/main" id="{3113011B-4386-470C-9139-CE36D96C543A}"/>
                </a:ext>
              </a:extLst>
            </p:cNvPr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>
                <a:gd name="connsiteX0" fmla="*/ 1146 w 12607"/>
                <a:gd name="connsiteY0" fmla="*/ 0 h 9144"/>
                <a:gd name="connsiteX1" fmla="*/ 12576 w 12607"/>
                <a:gd name="connsiteY1" fmla="*/ 0 h 9144"/>
                <a:gd name="connsiteX2" fmla="*/ 8004 w 12607"/>
                <a:gd name="connsiteY2" fmla="*/ 9144 h 9144"/>
                <a:gd name="connsiteX3" fmla="*/ 1146 w 12607"/>
                <a:gd name="connsiteY3" fmla="*/ 0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7" h="9144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19">
              <a:extLst>
                <a:ext uri="{FF2B5EF4-FFF2-40B4-BE49-F238E27FC236}">
                  <a16:creationId xmlns:a16="http://schemas.microsoft.com/office/drawing/2014/main" id="{AE8A6372-5FBF-4C48-9CD2-74CAA06051D4}"/>
                </a:ext>
              </a:extLst>
            </p:cNvPr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>
                <a:gd name="connsiteX0" fmla="*/ 0 w 29622"/>
                <a:gd name="connsiteY0" fmla="*/ 7387 h 30590"/>
                <a:gd name="connsiteX1" fmla="*/ 6858 w 29622"/>
                <a:gd name="connsiteY1" fmla="*/ 5101 h 30590"/>
                <a:gd name="connsiteX2" fmla="*/ 11525 w 29622"/>
                <a:gd name="connsiteY2" fmla="*/ 53 h 30590"/>
                <a:gd name="connsiteX3" fmla="*/ 16955 w 29622"/>
                <a:gd name="connsiteY3" fmla="*/ 9102 h 30590"/>
                <a:gd name="connsiteX4" fmla="*/ 16574 w 29622"/>
                <a:gd name="connsiteY4" fmla="*/ 11959 h 30590"/>
                <a:gd name="connsiteX5" fmla="*/ 14764 w 29622"/>
                <a:gd name="connsiteY5" fmla="*/ 13007 h 30590"/>
                <a:gd name="connsiteX6" fmla="*/ 16193 w 29622"/>
                <a:gd name="connsiteY6" fmla="*/ 13483 h 30590"/>
                <a:gd name="connsiteX7" fmla="*/ 19145 w 29622"/>
                <a:gd name="connsiteY7" fmla="*/ 15674 h 30590"/>
                <a:gd name="connsiteX8" fmla="*/ 22765 w 29622"/>
                <a:gd name="connsiteY8" fmla="*/ 21008 h 30590"/>
                <a:gd name="connsiteX9" fmla="*/ 29623 w 29622"/>
                <a:gd name="connsiteY9" fmla="*/ 21008 h 30590"/>
                <a:gd name="connsiteX10" fmla="*/ 22765 w 29622"/>
                <a:gd name="connsiteY10" fmla="*/ 25580 h 30590"/>
                <a:gd name="connsiteX11" fmla="*/ 11335 w 29622"/>
                <a:gd name="connsiteY11" fmla="*/ 30152 h 30590"/>
                <a:gd name="connsiteX12" fmla="*/ 3429 w 29622"/>
                <a:gd name="connsiteY12" fmla="*/ 28819 h 30590"/>
                <a:gd name="connsiteX13" fmla="*/ 1048 w 29622"/>
                <a:gd name="connsiteY13" fmla="*/ 27199 h 30590"/>
                <a:gd name="connsiteX14" fmla="*/ 0 w 29622"/>
                <a:gd name="connsiteY14" fmla="*/ 7387 h 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22" h="3059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20">
              <a:extLst>
                <a:ext uri="{FF2B5EF4-FFF2-40B4-BE49-F238E27FC236}">
                  <a16:creationId xmlns:a16="http://schemas.microsoft.com/office/drawing/2014/main" id="{A5BE20E0-8F89-49C9-8D65-A5E42B924871}"/>
                </a:ext>
              </a:extLst>
            </p:cNvPr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>
                <a:gd name="connsiteX0" fmla="*/ 24548 w 24547"/>
                <a:gd name="connsiteY0" fmla="*/ 2762 h 18192"/>
                <a:gd name="connsiteX1" fmla="*/ 24548 w 24547"/>
                <a:gd name="connsiteY1" fmla="*/ 5048 h 18192"/>
                <a:gd name="connsiteX2" fmla="*/ 13594 w 24547"/>
                <a:gd name="connsiteY2" fmla="*/ 14573 h 18192"/>
                <a:gd name="connsiteX3" fmla="*/ 10927 w 24547"/>
                <a:gd name="connsiteY3" fmla="*/ 14192 h 18192"/>
                <a:gd name="connsiteX4" fmla="*/ 2259 w 24547"/>
                <a:gd name="connsiteY4" fmla="*/ 18193 h 18192"/>
                <a:gd name="connsiteX5" fmla="*/ 1783 w 24547"/>
                <a:gd name="connsiteY5" fmla="*/ 7334 h 18192"/>
                <a:gd name="connsiteX6" fmla="*/ 7974 w 24547"/>
                <a:gd name="connsiteY6" fmla="*/ 0 h 18192"/>
                <a:gd name="connsiteX7" fmla="*/ 7974 w 24547"/>
                <a:gd name="connsiteY7" fmla="*/ 5810 h 18192"/>
                <a:gd name="connsiteX8" fmla="*/ 23500 w 24547"/>
                <a:gd name="connsiteY8" fmla="*/ 1619 h 18192"/>
                <a:gd name="connsiteX9" fmla="*/ 24548 w 24547"/>
                <a:gd name="connsiteY9" fmla="*/ 2762 h 1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47" h="18192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21">
              <a:extLst>
                <a:ext uri="{FF2B5EF4-FFF2-40B4-BE49-F238E27FC236}">
                  <a16:creationId xmlns:a16="http://schemas.microsoft.com/office/drawing/2014/main" id="{6B15CAFA-2D7A-43C1-B819-B64B5CCFB1C0}"/>
                </a:ext>
              </a:extLst>
            </p:cNvPr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>
                <a:gd name="connsiteX0" fmla="*/ 6860 w 11587"/>
                <a:gd name="connsiteY0" fmla="*/ 19 h 9493"/>
                <a:gd name="connsiteX1" fmla="*/ 10384 w 11587"/>
                <a:gd name="connsiteY1" fmla="*/ 7258 h 9493"/>
                <a:gd name="connsiteX2" fmla="*/ 2 w 11587"/>
                <a:gd name="connsiteY2" fmla="*/ 4591 h 9493"/>
                <a:gd name="connsiteX3" fmla="*/ 6860 w 11587"/>
                <a:gd name="connsiteY3" fmla="*/ 19 h 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7" h="9493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22">
              <a:extLst>
                <a:ext uri="{FF2B5EF4-FFF2-40B4-BE49-F238E27FC236}">
                  <a16:creationId xmlns:a16="http://schemas.microsoft.com/office/drawing/2014/main" id="{48079AE7-EDA1-425F-B527-45ABE28E5088}"/>
                </a:ext>
              </a:extLst>
            </p:cNvPr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>
                <a:gd name="connsiteX0" fmla="*/ 2766 w 11294"/>
                <a:gd name="connsiteY0" fmla="*/ 4363 h 8967"/>
                <a:gd name="connsiteX1" fmla="*/ 9433 w 11294"/>
                <a:gd name="connsiteY1" fmla="*/ 363 h 8967"/>
                <a:gd name="connsiteX2" fmla="*/ 9624 w 11294"/>
                <a:gd name="connsiteY2" fmla="*/ 6649 h 8967"/>
                <a:gd name="connsiteX3" fmla="*/ 480 w 11294"/>
                <a:gd name="connsiteY3" fmla="*/ 8935 h 8967"/>
                <a:gd name="connsiteX4" fmla="*/ 480 w 11294"/>
                <a:gd name="connsiteY4" fmla="*/ 8935 h 8967"/>
                <a:gd name="connsiteX5" fmla="*/ 2766 w 11294"/>
                <a:gd name="connsiteY5" fmla="*/ 4363 h 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4" h="8967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5" name="Freeform: Shape 123">
              <a:extLst>
                <a:ext uri="{FF2B5EF4-FFF2-40B4-BE49-F238E27FC236}">
                  <a16:creationId xmlns:a16="http://schemas.microsoft.com/office/drawing/2014/main" id="{7F9E54E9-2A99-46A3-B66F-17D42A78EB77}"/>
                </a:ext>
              </a:extLst>
            </p:cNvPr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>
                <a:gd name="connsiteX0" fmla="*/ 0 w 14455"/>
                <a:gd name="connsiteY0" fmla="*/ 9144 h 9858"/>
                <a:gd name="connsiteX1" fmla="*/ 11430 w 14455"/>
                <a:gd name="connsiteY1" fmla="*/ 0 h 9858"/>
                <a:gd name="connsiteX2" fmla="*/ 12668 w 14455"/>
                <a:gd name="connsiteY2" fmla="*/ 3715 h 9858"/>
                <a:gd name="connsiteX3" fmla="*/ 2286 w 14455"/>
                <a:gd name="connsiteY3" fmla="*/ 9144 h 9858"/>
                <a:gd name="connsiteX4" fmla="*/ 0 w 14455"/>
                <a:gd name="connsiteY4" fmla="*/ 9144 h 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5" h="9858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6" name="Freeform: Shape 124">
              <a:extLst>
                <a:ext uri="{FF2B5EF4-FFF2-40B4-BE49-F238E27FC236}">
                  <a16:creationId xmlns:a16="http://schemas.microsoft.com/office/drawing/2014/main" id="{1A850DD1-CD00-44DF-99E6-510A1DE8A9D0}"/>
                </a:ext>
              </a:extLst>
            </p:cNvPr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>
                <a:gd name="connsiteX0" fmla="*/ 14478 w 14859"/>
                <a:gd name="connsiteY0" fmla="*/ 5248 h 12105"/>
                <a:gd name="connsiteX1" fmla="*/ 7620 w 14859"/>
                <a:gd name="connsiteY1" fmla="*/ 12106 h 12105"/>
                <a:gd name="connsiteX2" fmla="*/ 3048 w 14859"/>
                <a:gd name="connsiteY2" fmla="*/ 9820 h 12105"/>
                <a:gd name="connsiteX3" fmla="*/ 0 w 14859"/>
                <a:gd name="connsiteY3" fmla="*/ 6486 h 12105"/>
                <a:gd name="connsiteX4" fmla="*/ 12859 w 14859"/>
                <a:gd name="connsiteY4" fmla="*/ 1152 h 12105"/>
                <a:gd name="connsiteX5" fmla="*/ 14859 w 14859"/>
                <a:gd name="connsiteY5" fmla="*/ 3629 h 12105"/>
                <a:gd name="connsiteX6" fmla="*/ 14478 w 14859"/>
                <a:gd name="connsiteY6" fmla="*/ 5248 h 1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" h="12105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7" name="Freeform: Shape 125">
              <a:extLst>
                <a:ext uri="{FF2B5EF4-FFF2-40B4-BE49-F238E27FC236}">
                  <a16:creationId xmlns:a16="http://schemas.microsoft.com/office/drawing/2014/main" id="{9AB8FA56-133E-43C3-A8D9-74352A94486F}"/>
                </a:ext>
              </a:extLst>
            </p:cNvPr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>
                <a:gd name="connsiteX0" fmla="*/ 1131 w 8839"/>
                <a:gd name="connsiteY0" fmla="*/ 4572 h 9143"/>
                <a:gd name="connsiteX1" fmla="*/ 7989 w 8839"/>
                <a:gd name="connsiteY1" fmla="*/ 0 h 9143"/>
                <a:gd name="connsiteX2" fmla="*/ 1131 w 8839"/>
                <a:gd name="connsiteY2" fmla="*/ 9144 h 9143"/>
                <a:gd name="connsiteX3" fmla="*/ 178 w 8839"/>
                <a:gd name="connsiteY3" fmla="*/ 8191 h 9143"/>
                <a:gd name="connsiteX4" fmla="*/ 1131 w 8839"/>
                <a:gd name="connsiteY4" fmla="*/ 4572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" h="9143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8" name="Freeform: Shape 126">
              <a:extLst>
                <a:ext uri="{FF2B5EF4-FFF2-40B4-BE49-F238E27FC236}">
                  <a16:creationId xmlns:a16="http://schemas.microsoft.com/office/drawing/2014/main" id="{A9CF78E0-1CD7-4FA5-89A6-61428FBFE401}"/>
                </a:ext>
              </a:extLst>
            </p:cNvPr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>
                <a:gd name="connsiteX0" fmla="*/ 8461 w 10746"/>
                <a:gd name="connsiteY0" fmla="*/ 1164 h 7418"/>
                <a:gd name="connsiteX1" fmla="*/ 10747 w 10746"/>
                <a:gd name="connsiteY1" fmla="*/ 3450 h 7418"/>
                <a:gd name="connsiteX2" fmla="*/ 6175 w 10746"/>
                <a:gd name="connsiteY2" fmla="*/ 5832 h 7418"/>
                <a:gd name="connsiteX3" fmla="*/ 555 w 10746"/>
                <a:gd name="connsiteY3" fmla="*/ 6689 h 7418"/>
                <a:gd name="connsiteX4" fmla="*/ 1603 w 10746"/>
                <a:gd name="connsiteY4" fmla="*/ 3450 h 7418"/>
                <a:gd name="connsiteX5" fmla="*/ 8461 w 10746"/>
                <a:gd name="connsiteY5" fmla="*/ 1164 h 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46" h="7418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27">
              <a:extLst>
                <a:ext uri="{FF2B5EF4-FFF2-40B4-BE49-F238E27FC236}">
                  <a16:creationId xmlns:a16="http://schemas.microsoft.com/office/drawing/2014/main" id="{9A200307-4A89-4967-8F3F-DB521C794F34}"/>
                </a:ext>
              </a:extLst>
            </p:cNvPr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>
                <a:gd name="connsiteX0" fmla="*/ 0 w 6858"/>
                <a:gd name="connsiteY0" fmla="*/ 8182 h 8181"/>
                <a:gd name="connsiteX1" fmla="*/ 0 w 6858"/>
                <a:gd name="connsiteY1" fmla="*/ 1324 h 8181"/>
                <a:gd name="connsiteX2" fmla="*/ 6858 w 6858"/>
                <a:gd name="connsiteY2" fmla="*/ 1324 h 8181"/>
                <a:gd name="connsiteX3" fmla="*/ 6858 w 6858"/>
                <a:gd name="connsiteY3" fmla="*/ 1324 h 8181"/>
                <a:gd name="connsiteX4" fmla="*/ 6858 w 6858"/>
                <a:gd name="connsiteY4" fmla="*/ 3610 h 8181"/>
                <a:gd name="connsiteX5" fmla="*/ 0 w 6858"/>
                <a:gd name="connsiteY5" fmla="*/ 8182 h 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8" h="8181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28">
              <a:extLst>
                <a:ext uri="{FF2B5EF4-FFF2-40B4-BE49-F238E27FC236}">
                  <a16:creationId xmlns:a16="http://schemas.microsoft.com/office/drawing/2014/main" id="{4911A15B-46A7-4115-83F9-FE05CE88EC23}"/>
                </a:ext>
              </a:extLst>
            </p:cNvPr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>
                <a:gd name="connsiteX0" fmla="*/ 6225 w 8511"/>
                <a:gd name="connsiteY0" fmla="*/ 0 h 6857"/>
                <a:gd name="connsiteX1" fmla="*/ 8511 w 8511"/>
                <a:gd name="connsiteY1" fmla="*/ 0 h 6857"/>
                <a:gd name="connsiteX2" fmla="*/ 8511 w 8511"/>
                <a:gd name="connsiteY2" fmla="*/ 2286 h 6857"/>
                <a:gd name="connsiteX3" fmla="*/ 1653 w 8511"/>
                <a:gd name="connsiteY3" fmla="*/ 6858 h 6857"/>
                <a:gd name="connsiteX4" fmla="*/ 3939 w 8511"/>
                <a:gd name="connsiteY4" fmla="*/ 0 h 6857"/>
                <a:gd name="connsiteX5" fmla="*/ 6225 w 8511"/>
                <a:gd name="connsiteY5" fmla="*/ 0 h 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" h="6857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29">
              <a:extLst>
                <a:ext uri="{FF2B5EF4-FFF2-40B4-BE49-F238E27FC236}">
                  <a16:creationId xmlns:a16="http://schemas.microsoft.com/office/drawing/2014/main" id="{62F47424-B468-4485-87C5-B5755C4BBCE1}"/>
                </a:ext>
              </a:extLst>
            </p:cNvPr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>
                <a:gd name="connsiteX0" fmla="*/ 1647 w 3933"/>
                <a:gd name="connsiteY0" fmla="*/ 0 h 5543"/>
                <a:gd name="connsiteX1" fmla="*/ 3933 w 3933"/>
                <a:gd name="connsiteY1" fmla="*/ 0 h 5543"/>
                <a:gd name="connsiteX2" fmla="*/ 1171 w 3933"/>
                <a:gd name="connsiteY2" fmla="*/ 5429 h 5543"/>
                <a:gd name="connsiteX3" fmla="*/ 1647 w 3933"/>
                <a:gd name="connsiteY3" fmla="*/ 0 h 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" h="5543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30">
              <a:extLst>
                <a:ext uri="{FF2B5EF4-FFF2-40B4-BE49-F238E27FC236}">
                  <a16:creationId xmlns:a16="http://schemas.microsoft.com/office/drawing/2014/main" id="{6499B650-A22D-4762-BE30-A1EF7CED37FA}"/>
                </a:ext>
              </a:extLst>
            </p:cNvPr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>
                <a:gd name="connsiteX0" fmla="*/ 13716 w 17487"/>
                <a:gd name="connsiteY0" fmla="*/ 916 h 22335"/>
                <a:gd name="connsiteX1" fmla="*/ 16002 w 17487"/>
                <a:gd name="connsiteY1" fmla="*/ 21490 h 22335"/>
                <a:gd name="connsiteX2" fmla="*/ 9906 w 17487"/>
                <a:gd name="connsiteY2" fmla="*/ 21966 h 22335"/>
                <a:gd name="connsiteX3" fmla="*/ 6001 w 17487"/>
                <a:gd name="connsiteY3" fmla="*/ 13489 h 22335"/>
                <a:gd name="connsiteX4" fmla="*/ 4286 w 17487"/>
                <a:gd name="connsiteY4" fmla="*/ 7583 h 22335"/>
                <a:gd name="connsiteX5" fmla="*/ 0 w 17487"/>
                <a:gd name="connsiteY5" fmla="*/ 3297 h 22335"/>
                <a:gd name="connsiteX6" fmla="*/ 2286 w 17487"/>
                <a:gd name="connsiteY6" fmla="*/ 1011 h 22335"/>
                <a:gd name="connsiteX7" fmla="*/ 13716 w 17487"/>
                <a:gd name="connsiteY7" fmla="*/ 916 h 2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7" h="22335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31">
              <a:extLst>
                <a:ext uri="{FF2B5EF4-FFF2-40B4-BE49-F238E27FC236}">
                  <a16:creationId xmlns:a16="http://schemas.microsoft.com/office/drawing/2014/main" id="{B0EE9A2F-27BA-4662-BAC7-5B514FA6E45A}"/>
                </a:ext>
              </a:extLst>
            </p:cNvPr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>
                <a:gd name="connsiteX0" fmla="*/ 5256 w 14730"/>
                <a:gd name="connsiteY0" fmla="*/ 9751 h 9751"/>
                <a:gd name="connsiteX1" fmla="*/ 2970 w 14730"/>
                <a:gd name="connsiteY1" fmla="*/ 9751 h 9751"/>
                <a:gd name="connsiteX2" fmla="*/ 2970 w 14730"/>
                <a:gd name="connsiteY2" fmla="*/ 2893 h 9751"/>
                <a:gd name="connsiteX3" fmla="*/ 9828 w 14730"/>
                <a:gd name="connsiteY3" fmla="*/ 607 h 9751"/>
                <a:gd name="connsiteX4" fmla="*/ 14400 w 14730"/>
                <a:gd name="connsiteY4" fmla="*/ 2893 h 9751"/>
                <a:gd name="connsiteX5" fmla="*/ 13162 w 14730"/>
                <a:gd name="connsiteY5" fmla="*/ 6703 h 9751"/>
                <a:gd name="connsiteX6" fmla="*/ 5256 w 14730"/>
                <a:gd name="connsiteY6" fmla="*/ 9751 h 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0" h="9751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32">
              <a:extLst>
                <a:ext uri="{FF2B5EF4-FFF2-40B4-BE49-F238E27FC236}">
                  <a16:creationId xmlns:a16="http://schemas.microsoft.com/office/drawing/2014/main" id="{2A90AF5B-057E-46AC-96B4-A681F367F6C6}"/>
                </a:ext>
              </a:extLst>
            </p:cNvPr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>
                <a:gd name="connsiteX0" fmla="*/ 3286 w 8522"/>
                <a:gd name="connsiteY0" fmla="*/ 95 h 9907"/>
                <a:gd name="connsiteX1" fmla="*/ 7858 w 8522"/>
                <a:gd name="connsiteY1" fmla="*/ 2381 h 9907"/>
                <a:gd name="connsiteX2" fmla="*/ 1953 w 8522"/>
                <a:gd name="connsiteY2" fmla="*/ 9906 h 9907"/>
                <a:gd name="connsiteX3" fmla="*/ 1000 w 8522"/>
                <a:gd name="connsiteY3" fmla="*/ 4572 h 9907"/>
                <a:gd name="connsiteX4" fmla="*/ 1000 w 8522"/>
                <a:gd name="connsiteY4" fmla="*/ 0 h 9907"/>
                <a:gd name="connsiteX5" fmla="*/ 3286 w 8522"/>
                <a:gd name="connsiteY5" fmla="*/ 95 h 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2" h="9907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33">
              <a:extLst>
                <a:ext uri="{FF2B5EF4-FFF2-40B4-BE49-F238E27FC236}">
                  <a16:creationId xmlns:a16="http://schemas.microsoft.com/office/drawing/2014/main" id="{873E1E45-15A6-4F5F-9D43-B4E529D9AC5A}"/>
                </a:ext>
              </a:extLst>
            </p:cNvPr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>
                <a:gd name="connsiteX0" fmla="*/ 609 w 5457"/>
                <a:gd name="connsiteY0" fmla="*/ 8819 h 8819"/>
                <a:gd name="connsiteX1" fmla="*/ 1847 w 5457"/>
                <a:gd name="connsiteY1" fmla="*/ 56 h 8819"/>
                <a:gd name="connsiteX2" fmla="*/ 4514 w 5457"/>
                <a:gd name="connsiteY2" fmla="*/ 1390 h 8819"/>
                <a:gd name="connsiteX3" fmla="*/ 609 w 5457"/>
                <a:gd name="connsiteY3" fmla="*/ 8819 h 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7" h="8819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34">
              <a:extLst>
                <a:ext uri="{FF2B5EF4-FFF2-40B4-BE49-F238E27FC236}">
                  <a16:creationId xmlns:a16="http://schemas.microsoft.com/office/drawing/2014/main" id="{EA01597E-D042-47DB-BF2A-E13C39D4A9CD}"/>
                </a:ext>
              </a:extLst>
            </p:cNvPr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>
                <a:gd name="connsiteX0" fmla="*/ 7517 w 7517"/>
                <a:gd name="connsiteY0" fmla="*/ 2286 h 9144"/>
                <a:gd name="connsiteX1" fmla="*/ 7517 w 7517"/>
                <a:gd name="connsiteY1" fmla="*/ 6858 h 9144"/>
                <a:gd name="connsiteX2" fmla="*/ 659 w 7517"/>
                <a:gd name="connsiteY2" fmla="*/ 9144 h 9144"/>
                <a:gd name="connsiteX3" fmla="*/ 7517 w 7517"/>
                <a:gd name="connsiteY3" fmla="*/ 0 h 9144"/>
                <a:gd name="connsiteX4" fmla="*/ 7517 w 7517"/>
                <a:gd name="connsiteY4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7" h="9144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35">
              <a:extLst>
                <a:ext uri="{FF2B5EF4-FFF2-40B4-BE49-F238E27FC236}">
                  <a16:creationId xmlns:a16="http://schemas.microsoft.com/office/drawing/2014/main" id="{B0D5EB71-59FE-4018-822E-820CA5E8B81A}"/>
                </a:ext>
              </a:extLst>
            </p:cNvPr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>
                <a:gd name="connsiteX0" fmla="*/ 959 w 12388"/>
                <a:gd name="connsiteY0" fmla="*/ 2286 h 7352"/>
                <a:gd name="connsiteX1" fmla="*/ 3245 w 12388"/>
                <a:gd name="connsiteY1" fmla="*/ 0 h 7352"/>
                <a:gd name="connsiteX2" fmla="*/ 7817 w 12388"/>
                <a:gd name="connsiteY2" fmla="*/ 0 h 7352"/>
                <a:gd name="connsiteX3" fmla="*/ 12389 w 12388"/>
                <a:gd name="connsiteY3" fmla="*/ 2286 h 7352"/>
                <a:gd name="connsiteX4" fmla="*/ 5817 w 12388"/>
                <a:gd name="connsiteY4" fmla="*/ 6953 h 7352"/>
                <a:gd name="connsiteX5" fmla="*/ 959 w 12388"/>
                <a:gd name="connsiteY5" fmla="*/ 2286 h 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8" h="7352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36">
              <a:extLst>
                <a:ext uri="{FF2B5EF4-FFF2-40B4-BE49-F238E27FC236}">
                  <a16:creationId xmlns:a16="http://schemas.microsoft.com/office/drawing/2014/main" id="{770CB45E-8212-48D5-ABD0-64A6E1000E9D}"/>
                </a:ext>
              </a:extLst>
            </p:cNvPr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>
                <a:gd name="connsiteX0" fmla="*/ 6858 w 7707"/>
                <a:gd name="connsiteY0" fmla="*/ 4223 h 6509"/>
                <a:gd name="connsiteX1" fmla="*/ 0 w 7707"/>
                <a:gd name="connsiteY1" fmla="*/ 6509 h 6509"/>
                <a:gd name="connsiteX2" fmla="*/ 6001 w 7707"/>
                <a:gd name="connsiteY2" fmla="*/ 32 h 6509"/>
                <a:gd name="connsiteX3" fmla="*/ 6858 w 7707"/>
                <a:gd name="connsiteY3" fmla="*/ 4223 h 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" h="6509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37">
              <a:extLst>
                <a:ext uri="{FF2B5EF4-FFF2-40B4-BE49-F238E27FC236}">
                  <a16:creationId xmlns:a16="http://schemas.microsoft.com/office/drawing/2014/main" id="{774F1BBF-ADEC-4B47-BC01-C670BF7577A3}"/>
                </a:ext>
              </a:extLst>
            </p:cNvPr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>
                <a:gd name="connsiteX0" fmla="*/ 0 w 6885"/>
                <a:gd name="connsiteY0" fmla="*/ 2286 h 9144"/>
                <a:gd name="connsiteX1" fmla="*/ 6858 w 6885"/>
                <a:gd name="connsiteY1" fmla="*/ 0 h 9144"/>
                <a:gd name="connsiteX2" fmla="*/ 2286 w 6885"/>
                <a:gd name="connsiteY2" fmla="*/ 9144 h 9144"/>
                <a:gd name="connsiteX3" fmla="*/ 0 w 6885"/>
                <a:gd name="connsiteY3" fmla="*/ 2286 h 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5" h="9144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38">
              <a:extLst>
                <a:ext uri="{FF2B5EF4-FFF2-40B4-BE49-F238E27FC236}">
                  <a16:creationId xmlns:a16="http://schemas.microsoft.com/office/drawing/2014/main" id="{0D6F8E89-5166-4A8B-8E23-2ABC649458D8}"/>
                </a:ext>
              </a:extLst>
            </p:cNvPr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>
                <a:gd name="connsiteX0" fmla="*/ 21908 w 31194"/>
                <a:gd name="connsiteY0" fmla="*/ 0 h 22860"/>
                <a:gd name="connsiteX1" fmla="*/ 26480 w 31194"/>
                <a:gd name="connsiteY1" fmla="*/ 2286 h 22860"/>
                <a:gd name="connsiteX2" fmla="*/ 26480 w 31194"/>
                <a:gd name="connsiteY2" fmla="*/ 16002 h 22860"/>
                <a:gd name="connsiteX3" fmla="*/ 15050 w 31194"/>
                <a:gd name="connsiteY3" fmla="*/ 20574 h 22860"/>
                <a:gd name="connsiteX4" fmla="*/ 8192 w 31194"/>
                <a:gd name="connsiteY4" fmla="*/ 22860 h 22860"/>
                <a:gd name="connsiteX5" fmla="*/ 0 w 31194"/>
                <a:gd name="connsiteY5" fmla="*/ 15240 h 22860"/>
                <a:gd name="connsiteX6" fmla="*/ 8192 w 31194"/>
                <a:gd name="connsiteY6" fmla="*/ 11525 h 22860"/>
                <a:gd name="connsiteX7" fmla="*/ 15050 w 31194"/>
                <a:gd name="connsiteY7" fmla="*/ 6953 h 22860"/>
                <a:gd name="connsiteX8" fmla="*/ 15050 w 31194"/>
                <a:gd name="connsiteY8" fmla="*/ 4667 h 22860"/>
                <a:gd name="connsiteX9" fmla="*/ 21908 w 31194"/>
                <a:gd name="connsiteY9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94" h="2286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39">
              <a:extLst>
                <a:ext uri="{FF2B5EF4-FFF2-40B4-BE49-F238E27FC236}">
                  <a16:creationId xmlns:a16="http://schemas.microsoft.com/office/drawing/2014/main" id="{5975823C-49C4-4495-BBAF-AA394AFEEA47}"/>
                </a:ext>
              </a:extLst>
            </p:cNvPr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>
                <a:gd name="connsiteX0" fmla="*/ 11430 w 20573"/>
                <a:gd name="connsiteY0" fmla="*/ 144 h 16146"/>
                <a:gd name="connsiteX1" fmla="*/ 16002 w 20573"/>
                <a:gd name="connsiteY1" fmla="*/ 4716 h 16146"/>
                <a:gd name="connsiteX2" fmla="*/ 20574 w 20573"/>
                <a:gd name="connsiteY2" fmla="*/ 16146 h 16146"/>
                <a:gd name="connsiteX3" fmla="*/ 11430 w 20573"/>
                <a:gd name="connsiteY3" fmla="*/ 5478 h 16146"/>
                <a:gd name="connsiteX4" fmla="*/ 0 w 20573"/>
                <a:gd name="connsiteY4" fmla="*/ 7002 h 16146"/>
                <a:gd name="connsiteX5" fmla="*/ 11430 w 20573"/>
                <a:gd name="connsiteY5" fmla="*/ 144 h 1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3" h="16146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40">
              <a:extLst>
                <a:ext uri="{FF2B5EF4-FFF2-40B4-BE49-F238E27FC236}">
                  <a16:creationId xmlns:a16="http://schemas.microsoft.com/office/drawing/2014/main" id="{BA1BB6AD-CDAC-469E-A0C8-DFBB6087FF7A}"/>
                </a:ext>
              </a:extLst>
            </p:cNvPr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>
                <a:gd name="connsiteX0" fmla="*/ 0 w 15134"/>
                <a:gd name="connsiteY0" fmla="*/ 11430 h 11566"/>
                <a:gd name="connsiteX1" fmla="*/ 11430 w 15134"/>
                <a:gd name="connsiteY1" fmla="*/ 0 h 11566"/>
                <a:gd name="connsiteX2" fmla="*/ 14002 w 15134"/>
                <a:gd name="connsiteY2" fmla="*/ 3810 h 11566"/>
                <a:gd name="connsiteX3" fmla="*/ 0 w 15134"/>
                <a:gd name="connsiteY3" fmla="*/ 1143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4" h="11566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41">
              <a:extLst>
                <a:ext uri="{FF2B5EF4-FFF2-40B4-BE49-F238E27FC236}">
                  <a16:creationId xmlns:a16="http://schemas.microsoft.com/office/drawing/2014/main" id="{5293B505-13FA-4E56-BD54-89CEC31B7D0F}"/>
                </a:ext>
              </a:extLst>
            </p:cNvPr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>
                <a:gd name="connsiteX0" fmla="*/ 3133 w 8322"/>
                <a:gd name="connsiteY0" fmla="*/ 6807 h 6807"/>
                <a:gd name="connsiteX1" fmla="*/ 3133 w 8322"/>
                <a:gd name="connsiteY1" fmla="*/ 2235 h 6807"/>
                <a:gd name="connsiteX2" fmla="*/ 8086 w 8322"/>
                <a:gd name="connsiteY2" fmla="*/ 1378 h 6807"/>
                <a:gd name="connsiteX3" fmla="*/ 3133 w 8322"/>
                <a:gd name="connsiteY3" fmla="*/ 6807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2" h="6807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42">
              <a:extLst>
                <a:ext uri="{FF2B5EF4-FFF2-40B4-BE49-F238E27FC236}">
                  <a16:creationId xmlns:a16="http://schemas.microsoft.com/office/drawing/2014/main" id="{7DC72455-A3BA-45E3-A939-F5CD9449556B}"/>
                </a:ext>
              </a:extLst>
            </p:cNvPr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>
                <a:gd name="connsiteX0" fmla="*/ 6858 w 12102"/>
                <a:gd name="connsiteY0" fmla="*/ 0 h 6700"/>
                <a:gd name="connsiteX1" fmla="*/ 11144 w 12102"/>
                <a:gd name="connsiteY1" fmla="*/ 476 h 6700"/>
                <a:gd name="connsiteX2" fmla="*/ 10573 w 12102"/>
                <a:gd name="connsiteY2" fmla="*/ 3715 h 6700"/>
                <a:gd name="connsiteX3" fmla="*/ 0 w 12102"/>
                <a:gd name="connsiteY3" fmla="*/ 4572 h 6700"/>
                <a:gd name="connsiteX4" fmla="*/ 6858 w 12102"/>
                <a:gd name="connsiteY4" fmla="*/ 0 h 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2" h="670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43">
              <a:extLst>
                <a:ext uri="{FF2B5EF4-FFF2-40B4-BE49-F238E27FC236}">
                  <a16:creationId xmlns:a16="http://schemas.microsoft.com/office/drawing/2014/main" id="{9E4D817A-5A0E-4FFA-B617-73E9A628230A}"/>
                </a:ext>
              </a:extLst>
            </p:cNvPr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>
                <a:gd name="connsiteX0" fmla="*/ 6858 w 6858"/>
                <a:gd name="connsiteY0" fmla="*/ 4572 h 4571"/>
                <a:gd name="connsiteX1" fmla="*/ 0 w 6858"/>
                <a:gd name="connsiteY1" fmla="*/ 4572 h 4571"/>
                <a:gd name="connsiteX2" fmla="*/ 6858 w 6858"/>
                <a:gd name="connsiteY2" fmla="*/ 0 h 4571"/>
                <a:gd name="connsiteX3" fmla="*/ 6858 w 6858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4571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44">
              <a:extLst>
                <a:ext uri="{FF2B5EF4-FFF2-40B4-BE49-F238E27FC236}">
                  <a16:creationId xmlns:a16="http://schemas.microsoft.com/office/drawing/2014/main" id="{815D9414-AB84-4213-95F9-DEF5193D3E62}"/>
                </a:ext>
              </a:extLst>
            </p:cNvPr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>
                <a:gd name="connsiteX0" fmla="*/ 11430 w 23224"/>
                <a:gd name="connsiteY0" fmla="*/ 27851 h 27851"/>
                <a:gd name="connsiteX1" fmla="*/ 6858 w 23224"/>
                <a:gd name="connsiteY1" fmla="*/ 23279 h 27851"/>
                <a:gd name="connsiteX2" fmla="*/ 4572 w 23224"/>
                <a:gd name="connsiteY2" fmla="*/ 16421 h 27851"/>
                <a:gd name="connsiteX3" fmla="*/ 0 w 23224"/>
                <a:gd name="connsiteY3" fmla="*/ 7277 h 27851"/>
                <a:gd name="connsiteX4" fmla="*/ 3143 w 23224"/>
                <a:gd name="connsiteY4" fmla="*/ 4991 h 27851"/>
                <a:gd name="connsiteX5" fmla="*/ 4001 w 23224"/>
                <a:gd name="connsiteY5" fmla="*/ 2229 h 27851"/>
                <a:gd name="connsiteX6" fmla="*/ 9144 w 23224"/>
                <a:gd name="connsiteY6" fmla="*/ 419 h 27851"/>
                <a:gd name="connsiteX7" fmla="*/ 20574 w 23224"/>
                <a:gd name="connsiteY7" fmla="*/ 7277 h 27851"/>
                <a:gd name="connsiteX8" fmla="*/ 15430 w 23224"/>
                <a:gd name="connsiteY8" fmla="*/ 23279 h 27851"/>
                <a:gd name="connsiteX9" fmla="*/ 11430 w 23224"/>
                <a:gd name="connsiteY9" fmla="*/ 27851 h 2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24" h="27851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7" name="Freeform: Shape 145">
              <a:extLst>
                <a:ext uri="{FF2B5EF4-FFF2-40B4-BE49-F238E27FC236}">
                  <a16:creationId xmlns:a16="http://schemas.microsoft.com/office/drawing/2014/main" id="{0F181030-BD51-4561-8DC8-B76483A08677}"/>
                </a:ext>
              </a:extLst>
            </p:cNvPr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>
                <a:gd name="connsiteX0" fmla="*/ 12363 w 12362"/>
                <a:gd name="connsiteY0" fmla="*/ 0 h 6081"/>
                <a:gd name="connsiteX1" fmla="*/ 12363 w 12362"/>
                <a:gd name="connsiteY1" fmla="*/ 4572 h 6081"/>
                <a:gd name="connsiteX2" fmla="*/ 933 w 12362"/>
                <a:gd name="connsiteY2" fmla="*/ 4572 h 6081"/>
                <a:gd name="connsiteX3" fmla="*/ 1695 w 12362"/>
                <a:gd name="connsiteY3" fmla="*/ 667 h 6081"/>
                <a:gd name="connsiteX4" fmla="*/ 12363 w 12362"/>
                <a:gd name="connsiteY4" fmla="*/ 0 h 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" h="6081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8" name="Freeform: Shape 146">
              <a:extLst>
                <a:ext uri="{FF2B5EF4-FFF2-40B4-BE49-F238E27FC236}">
                  <a16:creationId xmlns:a16="http://schemas.microsoft.com/office/drawing/2014/main" id="{38DB9987-8028-4030-9787-A28F2667153D}"/>
                </a:ext>
              </a:extLst>
            </p:cNvPr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>
                <a:gd name="connsiteX0" fmla="*/ 5215 w 7500"/>
                <a:gd name="connsiteY0" fmla="*/ 6858 h 9143"/>
                <a:gd name="connsiteX1" fmla="*/ 643 w 7500"/>
                <a:gd name="connsiteY1" fmla="*/ 9144 h 9143"/>
                <a:gd name="connsiteX2" fmla="*/ 71 w 7500"/>
                <a:gd name="connsiteY2" fmla="*/ 7620 h 9143"/>
                <a:gd name="connsiteX3" fmla="*/ 643 w 7500"/>
                <a:gd name="connsiteY3" fmla="*/ 6858 h 9143"/>
                <a:gd name="connsiteX4" fmla="*/ 643 w 7500"/>
                <a:gd name="connsiteY4" fmla="*/ 0 h 9143"/>
                <a:gd name="connsiteX5" fmla="*/ 7501 w 7500"/>
                <a:gd name="connsiteY5" fmla="*/ 4572 h 9143"/>
                <a:gd name="connsiteX6" fmla="*/ 5215 w 7500"/>
                <a:gd name="connsiteY6" fmla="*/ 6858 h 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00" h="9143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9" name="Freeform: Shape 147">
              <a:extLst>
                <a:ext uri="{FF2B5EF4-FFF2-40B4-BE49-F238E27FC236}">
                  <a16:creationId xmlns:a16="http://schemas.microsoft.com/office/drawing/2014/main" id="{7B76A181-C821-43C3-AAC1-A1D3A533C6E5}"/>
                </a:ext>
              </a:extLst>
            </p:cNvPr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>
                <a:gd name="connsiteX0" fmla="*/ 9144 w 9144"/>
                <a:gd name="connsiteY0" fmla="*/ 0 h 5808"/>
                <a:gd name="connsiteX1" fmla="*/ 9144 w 9144"/>
                <a:gd name="connsiteY1" fmla="*/ 2286 h 5808"/>
                <a:gd name="connsiteX2" fmla="*/ 9144 w 9144"/>
                <a:gd name="connsiteY2" fmla="*/ 2286 h 5808"/>
                <a:gd name="connsiteX3" fmla="*/ 0 w 9144"/>
                <a:gd name="connsiteY3" fmla="*/ 0 h 5808"/>
                <a:gd name="connsiteX4" fmla="*/ 0 w 9144"/>
                <a:gd name="connsiteY4" fmla="*/ 0 h 5808"/>
                <a:gd name="connsiteX5" fmla="*/ 9144 w 9144"/>
                <a:gd name="connsiteY5" fmla="*/ 0 h 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" h="5808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0" name="Freeform: Shape 148">
              <a:extLst>
                <a:ext uri="{FF2B5EF4-FFF2-40B4-BE49-F238E27FC236}">
                  <a16:creationId xmlns:a16="http://schemas.microsoft.com/office/drawing/2014/main" id="{7185B668-FE20-4D03-BB59-8D4FB19C14E9}"/>
                </a:ext>
              </a:extLst>
            </p:cNvPr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>
                <a:gd name="connsiteX0" fmla="*/ 25503 w 27391"/>
                <a:gd name="connsiteY0" fmla="*/ 11430 h 25050"/>
                <a:gd name="connsiteX1" fmla="*/ 14073 w 27391"/>
                <a:gd name="connsiteY1" fmla="*/ 18288 h 25050"/>
                <a:gd name="connsiteX2" fmla="*/ 4739 w 27391"/>
                <a:gd name="connsiteY2" fmla="*/ 24003 h 25050"/>
                <a:gd name="connsiteX3" fmla="*/ 643 w 27391"/>
                <a:gd name="connsiteY3" fmla="*/ 25051 h 25050"/>
                <a:gd name="connsiteX4" fmla="*/ 2738 w 27391"/>
                <a:gd name="connsiteY4" fmla="*/ 18193 h 25050"/>
                <a:gd name="connsiteX5" fmla="*/ 4643 w 27391"/>
                <a:gd name="connsiteY5" fmla="*/ 16002 h 25050"/>
                <a:gd name="connsiteX6" fmla="*/ 9501 w 27391"/>
                <a:gd name="connsiteY6" fmla="*/ 9144 h 25050"/>
                <a:gd name="connsiteX7" fmla="*/ 11787 w 27391"/>
                <a:gd name="connsiteY7" fmla="*/ 4572 h 25050"/>
                <a:gd name="connsiteX8" fmla="*/ 23217 w 27391"/>
                <a:gd name="connsiteY8" fmla="*/ 0 h 25050"/>
                <a:gd name="connsiteX9" fmla="*/ 25503 w 27391"/>
                <a:gd name="connsiteY9" fmla="*/ 11430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91" h="2505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1" name="Freeform: Shape 149">
              <a:extLst>
                <a:ext uri="{FF2B5EF4-FFF2-40B4-BE49-F238E27FC236}">
                  <a16:creationId xmlns:a16="http://schemas.microsoft.com/office/drawing/2014/main" id="{12E6E6D9-E465-4EB9-99FA-001721ED67C9}"/>
                </a:ext>
              </a:extLst>
            </p:cNvPr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>
                <a:gd name="connsiteX0" fmla="*/ 6858 w 8356"/>
                <a:gd name="connsiteY0" fmla="*/ 964 h 10107"/>
                <a:gd name="connsiteX1" fmla="*/ 2286 w 8356"/>
                <a:gd name="connsiteY1" fmla="*/ 10108 h 10107"/>
                <a:gd name="connsiteX2" fmla="*/ 0 w 8356"/>
                <a:gd name="connsiteY2" fmla="*/ 5536 h 10107"/>
                <a:gd name="connsiteX3" fmla="*/ 6858 w 8356"/>
                <a:gd name="connsiteY3" fmla="*/ 964 h 1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6" h="10107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2" name="Freeform: Shape 150">
              <a:extLst>
                <a:ext uri="{FF2B5EF4-FFF2-40B4-BE49-F238E27FC236}">
                  <a16:creationId xmlns:a16="http://schemas.microsoft.com/office/drawing/2014/main" id="{A55B4EC8-64F7-480E-86B5-DDA6492C3B82}"/>
                </a:ext>
              </a:extLst>
            </p:cNvPr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>
                <a:gd name="connsiteX0" fmla="*/ 3662 w 5947"/>
                <a:gd name="connsiteY0" fmla="*/ 0 h 4572"/>
                <a:gd name="connsiteX1" fmla="*/ 5948 w 5947"/>
                <a:gd name="connsiteY1" fmla="*/ 4572 h 4572"/>
                <a:gd name="connsiteX2" fmla="*/ 3662 w 5947"/>
                <a:gd name="connsiteY2" fmla="*/ 4572 h 4572"/>
                <a:gd name="connsiteX3" fmla="*/ 42 w 5947"/>
                <a:gd name="connsiteY3" fmla="*/ 2762 h 4572"/>
                <a:gd name="connsiteX4" fmla="*/ 3662 w 5947"/>
                <a:gd name="connsiteY4" fmla="*/ 0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7" h="4572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3" name="Freeform: Shape 151">
              <a:extLst>
                <a:ext uri="{FF2B5EF4-FFF2-40B4-BE49-F238E27FC236}">
                  <a16:creationId xmlns:a16="http://schemas.microsoft.com/office/drawing/2014/main" id="{D66FB573-3C10-47C7-A20C-80303CE97CF7}"/>
                </a:ext>
              </a:extLst>
            </p:cNvPr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>
                <a:gd name="connsiteX0" fmla="*/ 5015 w 17588"/>
                <a:gd name="connsiteY0" fmla="*/ 0 h 13716"/>
                <a:gd name="connsiteX1" fmla="*/ 14159 w 17588"/>
                <a:gd name="connsiteY1" fmla="*/ 2286 h 13716"/>
                <a:gd name="connsiteX2" fmla="*/ 17588 w 17588"/>
                <a:gd name="connsiteY2" fmla="*/ 13716 h 13716"/>
                <a:gd name="connsiteX3" fmla="*/ 9587 w 17588"/>
                <a:gd name="connsiteY3" fmla="*/ 6858 h 13716"/>
                <a:gd name="connsiteX4" fmla="*/ 5015 w 17588"/>
                <a:gd name="connsiteY4" fmla="*/ 11430 h 13716"/>
                <a:gd name="connsiteX5" fmla="*/ 5015 w 17588"/>
                <a:gd name="connsiteY5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88" h="13716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4" name="Freeform: Shape 152">
              <a:extLst>
                <a:ext uri="{FF2B5EF4-FFF2-40B4-BE49-F238E27FC236}">
                  <a16:creationId xmlns:a16="http://schemas.microsoft.com/office/drawing/2014/main" id="{0EC1CFAB-2CBE-439E-90E8-14E6BDF93F77}"/>
                </a:ext>
              </a:extLst>
            </p:cNvPr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>
                <a:gd name="connsiteX0" fmla="*/ 14042 w 20900"/>
                <a:gd name="connsiteY0" fmla="*/ 0 h 13620"/>
                <a:gd name="connsiteX1" fmla="*/ 18614 w 20900"/>
                <a:gd name="connsiteY1" fmla="*/ 2286 h 13620"/>
                <a:gd name="connsiteX2" fmla="*/ 20900 w 20900"/>
                <a:gd name="connsiteY2" fmla="*/ 2286 h 13620"/>
                <a:gd name="connsiteX3" fmla="*/ 18614 w 20900"/>
                <a:gd name="connsiteY3" fmla="*/ 6858 h 13620"/>
                <a:gd name="connsiteX4" fmla="*/ 422 w 20900"/>
                <a:gd name="connsiteY4" fmla="*/ 13621 h 13620"/>
                <a:gd name="connsiteX5" fmla="*/ 2612 w 20900"/>
                <a:gd name="connsiteY5" fmla="*/ 4572 h 13620"/>
                <a:gd name="connsiteX6" fmla="*/ 2612 w 20900"/>
                <a:gd name="connsiteY6" fmla="*/ 4572 h 13620"/>
                <a:gd name="connsiteX7" fmla="*/ 14042 w 20900"/>
                <a:gd name="connsiteY7" fmla="*/ 0 h 1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0" h="1362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5" name="Freeform: Shape 153">
              <a:extLst>
                <a:ext uri="{FF2B5EF4-FFF2-40B4-BE49-F238E27FC236}">
                  <a16:creationId xmlns:a16="http://schemas.microsoft.com/office/drawing/2014/main" id="{70F9DA4B-4247-441A-80E7-5E1AFD76F3D5}"/>
                </a:ext>
              </a:extLst>
            </p:cNvPr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>
                <a:gd name="connsiteX0" fmla="*/ 871 w 5520"/>
                <a:gd name="connsiteY0" fmla="*/ 71 h 6928"/>
                <a:gd name="connsiteX1" fmla="*/ 3157 w 5520"/>
                <a:gd name="connsiteY1" fmla="*/ 6929 h 6928"/>
                <a:gd name="connsiteX2" fmla="*/ 871 w 5520"/>
                <a:gd name="connsiteY2" fmla="*/ 4643 h 6928"/>
                <a:gd name="connsiteX3" fmla="*/ 109 w 5520"/>
                <a:gd name="connsiteY3" fmla="*/ 3119 h 6928"/>
                <a:gd name="connsiteX4" fmla="*/ 871 w 5520"/>
                <a:gd name="connsiteY4" fmla="*/ 2357 h 6928"/>
                <a:gd name="connsiteX5" fmla="*/ 871 w 5520"/>
                <a:gd name="connsiteY5" fmla="*/ 71 h 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0" h="6928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6" name="Freeform: Shape 154">
              <a:extLst>
                <a:ext uri="{FF2B5EF4-FFF2-40B4-BE49-F238E27FC236}">
                  <a16:creationId xmlns:a16="http://schemas.microsoft.com/office/drawing/2014/main" id="{283BCFA2-C01C-41B2-BBE7-686A62A9A44C}"/>
                </a:ext>
              </a:extLst>
            </p:cNvPr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>
                <a:gd name="connsiteX0" fmla="*/ 5452 w 5452"/>
                <a:gd name="connsiteY0" fmla="*/ 0 h 5333"/>
                <a:gd name="connsiteX1" fmla="*/ 5452 w 5452"/>
                <a:gd name="connsiteY1" fmla="*/ 2286 h 5333"/>
                <a:gd name="connsiteX2" fmla="*/ 1356 w 5452"/>
                <a:gd name="connsiteY2" fmla="*/ 5334 h 5333"/>
                <a:gd name="connsiteX3" fmla="*/ 23 w 5452"/>
                <a:gd name="connsiteY3" fmla="*/ 2857 h 5333"/>
                <a:gd name="connsiteX4" fmla="*/ 5452 w 5452"/>
                <a:gd name="connsiteY4" fmla="*/ 0 h 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2" h="5333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7" name="Freeform: Shape 155">
              <a:extLst>
                <a:ext uri="{FF2B5EF4-FFF2-40B4-BE49-F238E27FC236}">
                  <a16:creationId xmlns:a16="http://schemas.microsoft.com/office/drawing/2014/main" id="{47ACBA49-2577-4C2B-ADAB-4DB8532D79E1}"/>
                </a:ext>
              </a:extLst>
            </p:cNvPr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>
                <a:gd name="connsiteX0" fmla="*/ 13716 w 13715"/>
                <a:gd name="connsiteY0" fmla="*/ 13716 h 18287"/>
                <a:gd name="connsiteX1" fmla="*/ 2286 w 13715"/>
                <a:gd name="connsiteY1" fmla="*/ 18288 h 18287"/>
                <a:gd name="connsiteX2" fmla="*/ 0 w 13715"/>
                <a:gd name="connsiteY2" fmla="*/ 16002 h 18287"/>
                <a:gd name="connsiteX3" fmla="*/ 0 w 13715"/>
                <a:gd name="connsiteY3" fmla="*/ 2286 h 18287"/>
                <a:gd name="connsiteX4" fmla="*/ 6858 w 13715"/>
                <a:gd name="connsiteY4" fmla="*/ 0 h 18287"/>
                <a:gd name="connsiteX5" fmla="*/ 9144 w 13715"/>
                <a:gd name="connsiteY5" fmla="*/ 10001 h 18287"/>
                <a:gd name="connsiteX6" fmla="*/ 8382 w 13715"/>
                <a:gd name="connsiteY6" fmla="*/ 12573 h 18287"/>
                <a:gd name="connsiteX7" fmla="*/ 13716 w 13715"/>
                <a:gd name="connsiteY7" fmla="*/ 13716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5" h="18287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98" name="Graphic 19325">
            <a:extLst>
              <a:ext uri="{FF2B5EF4-FFF2-40B4-BE49-F238E27FC236}">
                <a16:creationId xmlns:a16="http://schemas.microsoft.com/office/drawing/2014/main" id="{801922E0-326C-4549-ABB5-F3E7F0691844}"/>
              </a:ext>
            </a:extLst>
          </p:cNvPr>
          <p:cNvSpPr/>
          <p:nvPr/>
        </p:nvSpPr>
        <p:spPr>
          <a:xfrm>
            <a:off x="7412116" y="705816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9" name="Graphic 19325">
            <a:extLst>
              <a:ext uri="{FF2B5EF4-FFF2-40B4-BE49-F238E27FC236}">
                <a16:creationId xmlns:a16="http://schemas.microsoft.com/office/drawing/2014/main" id="{3F8B1ABC-326F-4BF6-A016-A5E0149DD6C5}"/>
              </a:ext>
            </a:extLst>
          </p:cNvPr>
          <p:cNvSpPr/>
          <p:nvPr/>
        </p:nvSpPr>
        <p:spPr>
          <a:xfrm>
            <a:off x="6171747" y="4674043"/>
            <a:ext cx="250981" cy="263730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0" name="Graphic 19325">
            <a:extLst>
              <a:ext uri="{FF2B5EF4-FFF2-40B4-BE49-F238E27FC236}">
                <a16:creationId xmlns:a16="http://schemas.microsoft.com/office/drawing/2014/main" id="{801922E0-326C-4549-ABB5-F3E7F0691844}"/>
              </a:ext>
            </a:extLst>
          </p:cNvPr>
          <p:cNvSpPr/>
          <p:nvPr/>
        </p:nvSpPr>
        <p:spPr>
          <a:xfrm>
            <a:off x="10983608" y="5288151"/>
            <a:ext cx="426511" cy="380424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01" name="Graphic 15">
            <a:extLst>
              <a:ext uri="{FF2B5EF4-FFF2-40B4-BE49-F238E27FC236}">
                <a16:creationId xmlns:a16="http://schemas.microsoft.com/office/drawing/2014/main" id="{CB3E4E61-DED0-4D5D-A42B-CC9D75FEDFA3}"/>
              </a:ext>
            </a:extLst>
          </p:cNvPr>
          <p:cNvGrpSpPr/>
          <p:nvPr/>
        </p:nvGrpSpPr>
        <p:grpSpPr>
          <a:xfrm rot="20537283">
            <a:off x="7298955" y="1656599"/>
            <a:ext cx="1380786" cy="1184465"/>
            <a:chOff x="8203691" y="2074073"/>
            <a:chExt cx="976788" cy="876866"/>
          </a:xfrm>
        </p:grpSpPr>
        <p:sp>
          <p:nvSpPr>
            <p:cNvPr id="202" name="Freeform: Shape 1194">
              <a:extLst>
                <a:ext uri="{FF2B5EF4-FFF2-40B4-BE49-F238E27FC236}">
                  <a16:creationId xmlns:a16="http://schemas.microsoft.com/office/drawing/2014/main" id="{B41F345E-DCE2-4808-A033-9851B7294046}"/>
                </a:ext>
              </a:extLst>
            </p:cNvPr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>
                <a:gd name="connsiteX0" fmla="*/ 738759 w 738758"/>
                <a:gd name="connsiteY0" fmla="*/ 6603 h 634777"/>
                <a:gd name="connsiteX1" fmla="*/ 672179 w 738758"/>
                <a:gd name="connsiteY1" fmla="*/ 1650 h 634777"/>
                <a:gd name="connsiteX2" fmla="*/ 255270 w 738758"/>
                <a:gd name="connsiteY2" fmla="*/ 131476 h 634777"/>
                <a:gd name="connsiteX3" fmla="*/ 0 w 738758"/>
                <a:gd name="connsiteY3" fmla="*/ 337216 h 634777"/>
                <a:gd name="connsiteX4" fmla="*/ 239839 w 738758"/>
                <a:gd name="connsiteY4" fmla="*/ 634777 h 634777"/>
                <a:gd name="connsiteX5" fmla="*/ 515683 w 738758"/>
                <a:gd name="connsiteY5" fmla="*/ 412464 h 634777"/>
                <a:gd name="connsiteX6" fmla="*/ 722947 w 738758"/>
                <a:gd name="connsiteY6" fmla="*/ 78231 h 634777"/>
                <a:gd name="connsiteX7" fmla="*/ 738759 w 738758"/>
                <a:gd name="connsiteY7" fmla="*/ 6603 h 63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8758" h="634777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3" name="Freeform: Shape 1195">
              <a:extLst>
                <a:ext uri="{FF2B5EF4-FFF2-40B4-BE49-F238E27FC236}">
                  <a16:creationId xmlns:a16="http://schemas.microsoft.com/office/drawing/2014/main" id="{38AB8928-1A47-4993-94FF-E7D21729AD3E}"/>
                </a:ext>
              </a:extLst>
            </p:cNvPr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>
                <a:gd name="connsiteX0" fmla="*/ 387762 w 387762"/>
                <a:gd name="connsiteY0" fmla="*/ 68472 h 213238"/>
                <a:gd name="connsiteX1" fmla="*/ 387762 w 387762"/>
                <a:gd name="connsiteY1" fmla="*/ 68472 h 213238"/>
                <a:gd name="connsiteX2" fmla="*/ 129254 w 387762"/>
                <a:gd name="connsiteY2" fmla="*/ 40659 h 213238"/>
                <a:gd name="connsiteX3" fmla="*/ 0 w 387762"/>
                <a:gd name="connsiteY3" fmla="*/ 144767 h 213238"/>
                <a:gd name="connsiteX4" fmla="*/ 0 w 387762"/>
                <a:gd name="connsiteY4" fmla="*/ 144767 h 213238"/>
                <a:gd name="connsiteX5" fmla="*/ 258508 w 387762"/>
                <a:gd name="connsiteY5" fmla="*/ 172580 h 213238"/>
                <a:gd name="connsiteX6" fmla="*/ 387762 w 387762"/>
                <a:gd name="connsiteY6" fmla="*/ 68472 h 21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7762" h="213238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4" name="Freeform: Shape 1196">
              <a:extLst>
                <a:ext uri="{FF2B5EF4-FFF2-40B4-BE49-F238E27FC236}">
                  <a16:creationId xmlns:a16="http://schemas.microsoft.com/office/drawing/2014/main" id="{5D0F5645-9A82-4500-8B4E-5B74886781EA}"/>
                </a:ext>
              </a:extLst>
            </p:cNvPr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>
                <a:gd name="connsiteX0" fmla="*/ 197766 w 238464"/>
                <a:gd name="connsiteY0" fmla="*/ 0 h 362616"/>
                <a:gd name="connsiteX1" fmla="*/ 197766 w 238464"/>
                <a:gd name="connsiteY1" fmla="*/ 0 h 362616"/>
                <a:gd name="connsiteX2" fmla="*/ 169953 w 238464"/>
                <a:gd name="connsiteY2" fmla="*/ 258509 h 362616"/>
                <a:gd name="connsiteX3" fmla="*/ 40698 w 238464"/>
                <a:gd name="connsiteY3" fmla="*/ 362617 h 362616"/>
                <a:gd name="connsiteX4" fmla="*/ 40698 w 238464"/>
                <a:gd name="connsiteY4" fmla="*/ 362617 h 362616"/>
                <a:gd name="connsiteX5" fmla="*/ 68511 w 238464"/>
                <a:gd name="connsiteY5" fmla="*/ 104108 h 362616"/>
                <a:gd name="connsiteX6" fmla="*/ 197766 w 238464"/>
                <a:gd name="connsiteY6" fmla="*/ 0 h 36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464" h="362616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5" name="Freeform: Shape 1197">
              <a:extLst>
                <a:ext uri="{FF2B5EF4-FFF2-40B4-BE49-F238E27FC236}">
                  <a16:creationId xmlns:a16="http://schemas.microsoft.com/office/drawing/2014/main" id="{C1DBB0C4-1A59-43A5-9274-74073AA7EFFA}"/>
                </a:ext>
              </a:extLst>
            </p:cNvPr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>
                <a:gd name="connsiteX0" fmla="*/ 149399 w 257031"/>
                <a:gd name="connsiteY0" fmla="*/ 271081 h 305186"/>
                <a:gd name="connsiteX1" fmla="*/ 20240 w 257031"/>
                <a:gd name="connsiteY1" fmla="*/ 110871 h 305186"/>
                <a:gd name="connsiteX2" fmla="*/ 17192 w 257031"/>
                <a:gd name="connsiteY2" fmla="*/ 0 h 305186"/>
                <a:gd name="connsiteX3" fmla="*/ 17192 w 257031"/>
                <a:gd name="connsiteY3" fmla="*/ 0 h 305186"/>
                <a:gd name="connsiteX4" fmla="*/ 257031 w 257031"/>
                <a:gd name="connsiteY4" fmla="*/ 297561 h 305186"/>
                <a:gd name="connsiteX5" fmla="*/ 257031 w 257031"/>
                <a:gd name="connsiteY5" fmla="*/ 297561 h 305186"/>
                <a:gd name="connsiteX6" fmla="*/ 149399 w 257031"/>
                <a:gd name="connsiteY6" fmla="*/ 271081 h 30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031" h="305186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6" name="Freeform: Shape 1198">
              <a:extLst>
                <a:ext uri="{FF2B5EF4-FFF2-40B4-BE49-F238E27FC236}">
                  <a16:creationId xmlns:a16="http://schemas.microsoft.com/office/drawing/2014/main" id="{7392A522-86D4-47A9-96A3-9DD2AFF88993}"/>
                </a:ext>
              </a:extLst>
            </p:cNvPr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>
                <a:gd name="connsiteX0" fmla="*/ 179832 w 258127"/>
                <a:gd name="connsiteY0" fmla="*/ 241644 h 241644"/>
                <a:gd name="connsiteX1" fmla="*/ 0 w 258127"/>
                <a:gd name="connsiteY1" fmla="*/ 18569 h 241644"/>
                <a:gd name="connsiteX2" fmla="*/ 191548 w 258127"/>
                <a:gd name="connsiteY2" fmla="*/ 1614 h 241644"/>
                <a:gd name="connsiteX3" fmla="*/ 258128 w 258127"/>
                <a:gd name="connsiteY3" fmla="*/ 6567 h 241644"/>
                <a:gd name="connsiteX4" fmla="*/ 242221 w 258127"/>
                <a:gd name="connsiteY4" fmla="*/ 78291 h 241644"/>
                <a:gd name="connsiteX5" fmla="*/ 179832 w 258127"/>
                <a:gd name="connsiteY5" fmla="*/ 241644 h 24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127" h="241644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7" name="Freeform: Shape 1199">
              <a:extLst>
                <a:ext uri="{FF2B5EF4-FFF2-40B4-BE49-F238E27FC236}">
                  <a16:creationId xmlns:a16="http://schemas.microsoft.com/office/drawing/2014/main" id="{18DB7B23-AE07-4D6E-8E83-9736CB780940}"/>
                </a:ext>
              </a:extLst>
            </p:cNvPr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>
                <a:gd name="connsiteX0" fmla="*/ 275643 w 275643"/>
                <a:gd name="connsiteY0" fmla="*/ 137822 h 275643"/>
                <a:gd name="connsiteX1" fmla="*/ 137822 w 275643"/>
                <a:gd name="connsiteY1" fmla="*/ 275643 h 275643"/>
                <a:gd name="connsiteX2" fmla="*/ 1 w 275643"/>
                <a:gd name="connsiteY2" fmla="*/ 137822 h 275643"/>
                <a:gd name="connsiteX3" fmla="*/ 137822 w 275643"/>
                <a:gd name="connsiteY3" fmla="*/ 0 h 275643"/>
                <a:gd name="connsiteX4" fmla="*/ 275643 w 275643"/>
                <a:gd name="connsiteY4" fmla="*/ 137822 h 2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643" h="275643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8" name="Freeform: Shape 1200">
              <a:extLst>
                <a:ext uri="{FF2B5EF4-FFF2-40B4-BE49-F238E27FC236}">
                  <a16:creationId xmlns:a16="http://schemas.microsoft.com/office/drawing/2014/main" id="{D8EAC51B-46AC-4D64-A17D-B830D045CA75}"/>
                </a:ext>
              </a:extLst>
            </p:cNvPr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>
                <a:gd name="connsiteX0" fmla="*/ 183071 w 183070"/>
                <a:gd name="connsiteY0" fmla="*/ 91535 h 183070"/>
                <a:gd name="connsiteX1" fmla="*/ 91535 w 183070"/>
                <a:gd name="connsiteY1" fmla="*/ 183071 h 183070"/>
                <a:gd name="connsiteX2" fmla="*/ 0 w 183070"/>
                <a:gd name="connsiteY2" fmla="*/ 91535 h 183070"/>
                <a:gd name="connsiteX3" fmla="*/ 91535 w 183070"/>
                <a:gd name="connsiteY3" fmla="*/ 0 h 183070"/>
                <a:gd name="connsiteX4" fmla="*/ 183071 w 183070"/>
                <a:gd name="connsiteY4" fmla="*/ 91535 h 18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070" h="18307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9" name="Freeform: Shape 1201">
              <a:extLst>
                <a:ext uri="{FF2B5EF4-FFF2-40B4-BE49-F238E27FC236}">
                  <a16:creationId xmlns:a16="http://schemas.microsoft.com/office/drawing/2014/main" id="{1CCF1D78-FCF7-443A-9329-315A061000BB}"/>
                </a:ext>
              </a:extLst>
            </p:cNvPr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>
                <a:gd name="connsiteX0" fmla="*/ 179546 w 179548"/>
                <a:gd name="connsiteY0" fmla="*/ 58579 h 58578"/>
                <a:gd name="connsiteX1" fmla="*/ 0 w 179548"/>
                <a:gd name="connsiteY1" fmla="*/ 32385 h 58578"/>
                <a:gd name="connsiteX2" fmla="*/ 16669 w 179548"/>
                <a:gd name="connsiteY2" fmla="*/ 0 h 58578"/>
                <a:gd name="connsiteX3" fmla="*/ 172879 w 179548"/>
                <a:gd name="connsiteY3" fmla="*/ 22765 h 58578"/>
                <a:gd name="connsiteX4" fmla="*/ 179546 w 179548"/>
                <a:gd name="connsiteY4" fmla="*/ 58579 h 5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48" h="58578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0" name="Freeform: Shape 1202">
              <a:extLst>
                <a:ext uri="{FF2B5EF4-FFF2-40B4-BE49-F238E27FC236}">
                  <a16:creationId xmlns:a16="http://schemas.microsoft.com/office/drawing/2014/main" id="{67DF67E7-2F9D-49BB-A09E-EA973F93EE64}"/>
                </a:ext>
              </a:extLst>
            </p:cNvPr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>
                <a:gd name="connsiteX0" fmla="*/ 148972 w 179452"/>
                <a:gd name="connsiteY0" fmla="*/ 71819 h 75247"/>
                <a:gd name="connsiteX1" fmla="*/ 144400 w 179452"/>
                <a:gd name="connsiteY1" fmla="*/ 75248 h 75247"/>
                <a:gd name="connsiteX2" fmla="*/ 19623 w 179452"/>
                <a:gd name="connsiteY2" fmla="*/ 57150 h 75247"/>
                <a:gd name="connsiteX3" fmla="*/ 1 w 179452"/>
                <a:gd name="connsiteY3" fmla="*/ 0 h 75247"/>
                <a:gd name="connsiteX4" fmla="*/ 179452 w 179452"/>
                <a:gd name="connsiteY4" fmla="*/ 26098 h 75247"/>
                <a:gd name="connsiteX5" fmla="*/ 148972 w 179452"/>
                <a:gd name="connsiteY5" fmla="*/ 71819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52" h="75247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1" name="Freeform: Shape 1203">
              <a:extLst>
                <a:ext uri="{FF2B5EF4-FFF2-40B4-BE49-F238E27FC236}">
                  <a16:creationId xmlns:a16="http://schemas.microsoft.com/office/drawing/2014/main" id="{29ACF767-6DF9-4D1E-8532-AD3D0E143074}"/>
                </a:ext>
              </a:extLst>
            </p:cNvPr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>
                <a:gd name="connsiteX0" fmla="*/ 323406 w 323405"/>
                <a:gd name="connsiteY0" fmla="*/ 169831 h 312396"/>
                <a:gd name="connsiteX1" fmla="*/ 186532 w 323405"/>
                <a:gd name="connsiteY1" fmla="*/ 0 h 312396"/>
                <a:gd name="connsiteX2" fmla="*/ 10033 w 323405"/>
                <a:gd name="connsiteY2" fmla="*/ 282321 h 312396"/>
                <a:gd name="connsiteX3" fmla="*/ 323406 w 323405"/>
                <a:gd name="connsiteY3" fmla="*/ 169831 h 31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405" h="312396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2" name="Freeform: Shape 1204">
              <a:extLst>
                <a:ext uri="{FF2B5EF4-FFF2-40B4-BE49-F238E27FC236}">
                  <a16:creationId xmlns:a16="http://schemas.microsoft.com/office/drawing/2014/main" id="{A566BF91-3A65-4535-BCE1-24BBE8D10078}"/>
                </a:ext>
              </a:extLst>
            </p:cNvPr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>
                <a:gd name="connsiteX0" fmla="*/ 0 w 228123"/>
                <a:gd name="connsiteY0" fmla="*/ 201263 h 205650"/>
                <a:gd name="connsiteX1" fmla="*/ 36290 w 228123"/>
                <a:gd name="connsiteY1" fmla="*/ 90678 h 205650"/>
                <a:gd name="connsiteX2" fmla="*/ 148209 w 228123"/>
                <a:gd name="connsiteY2" fmla="*/ 0 h 205650"/>
                <a:gd name="connsiteX3" fmla="*/ 228123 w 228123"/>
                <a:gd name="connsiteY3" fmla="*/ 99250 h 205650"/>
                <a:gd name="connsiteX4" fmla="*/ 115728 w 228123"/>
                <a:gd name="connsiteY4" fmla="*/ 189357 h 205650"/>
                <a:gd name="connsiteX5" fmla="*/ 0 w 228123"/>
                <a:gd name="connsiteY5" fmla="*/ 201263 h 20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123" h="20565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3" name="Freeform: Shape 1205">
              <a:extLst>
                <a:ext uri="{FF2B5EF4-FFF2-40B4-BE49-F238E27FC236}">
                  <a16:creationId xmlns:a16="http://schemas.microsoft.com/office/drawing/2014/main" id="{896A063E-6B47-4B17-A8A2-CCE7DFD377AC}"/>
                </a:ext>
              </a:extLst>
            </p:cNvPr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>
                <a:gd name="connsiteX0" fmla="*/ 3339 w 275663"/>
                <a:gd name="connsiteY0" fmla="*/ 222319 h 227943"/>
                <a:gd name="connsiteX1" fmla="*/ 3339 w 275663"/>
                <a:gd name="connsiteY1" fmla="*/ 222319 h 227943"/>
                <a:gd name="connsiteX2" fmla="*/ 5625 w 275663"/>
                <a:gd name="connsiteY2" fmla="*/ 201173 h 227943"/>
                <a:gd name="connsiteX3" fmla="*/ 251180 w 275663"/>
                <a:gd name="connsiteY3" fmla="*/ 3339 h 227943"/>
                <a:gd name="connsiteX4" fmla="*/ 272325 w 275663"/>
                <a:gd name="connsiteY4" fmla="*/ 5625 h 227943"/>
                <a:gd name="connsiteX5" fmla="*/ 272325 w 275663"/>
                <a:gd name="connsiteY5" fmla="*/ 5625 h 227943"/>
                <a:gd name="connsiteX6" fmla="*/ 270039 w 275663"/>
                <a:gd name="connsiteY6" fmla="*/ 26771 h 227943"/>
                <a:gd name="connsiteX7" fmla="*/ 24484 w 275663"/>
                <a:gd name="connsiteY7" fmla="*/ 224605 h 227943"/>
                <a:gd name="connsiteX8" fmla="*/ 3339 w 275663"/>
                <a:gd name="connsiteY8" fmla="*/ 222319 h 22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663" h="227943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14" name="Graphic 44232">
            <a:extLst>
              <a:ext uri="{FF2B5EF4-FFF2-40B4-BE49-F238E27FC236}">
                <a16:creationId xmlns:a16="http://schemas.microsoft.com/office/drawing/2014/main" id="{89820610-7C7D-4C10-BEC0-0D1E5F3BB7FF}"/>
              </a:ext>
            </a:extLst>
          </p:cNvPr>
          <p:cNvGrpSpPr/>
          <p:nvPr/>
        </p:nvGrpSpPr>
        <p:grpSpPr>
          <a:xfrm rot="19614096">
            <a:off x="635449" y="4733793"/>
            <a:ext cx="4371576" cy="4029303"/>
            <a:chOff x="696549" y="4578468"/>
            <a:chExt cx="854163" cy="810703"/>
          </a:xfrm>
        </p:grpSpPr>
        <p:grpSp>
          <p:nvGrpSpPr>
            <p:cNvPr id="215" name="Graphic 44232">
              <a:extLst>
                <a:ext uri="{FF2B5EF4-FFF2-40B4-BE49-F238E27FC236}">
                  <a16:creationId xmlns:a16="http://schemas.microsoft.com/office/drawing/2014/main" id="{89820610-7C7D-4C10-BEC0-0D1E5F3BB7FF}"/>
                </a:ext>
              </a:extLst>
            </p:cNvPr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  <a:solidFill>
              <a:srgbClr val="F4C63C"/>
            </a:solidFill>
          </p:grpSpPr>
          <p:sp>
            <p:nvSpPr>
              <p:cNvPr id="229" name="Freeform: Shape 44235">
                <a:extLst>
                  <a:ext uri="{FF2B5EF4-FFF2-40B4-BE49-F238E27FC236}">
                    <a16:creationId xmlns:a16="http://schemas.microsoft.com/office/drawing/2014/main" id="{75AA11F5-A09D-4396-AF1E-1EF79E99573D}"/>
                  </a:ext>
                </a:extLst>
              </p:cNvPr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>
                  <a:gd name="connsiteX0" fmla="*/ 246468 w 808951"/>
                  <a:gd name="connsiteY0" fmla="*/ 11564 h 757983"/>
                  <a:gd name="connsiteX1" fmla="*/ 283997 w 808951"/>
                  <a:gd name="connsiteY1" fmla="*/ 4420 h 757983"/>
                  <a:gd name="connsiteX2" fmla="*/ 518598 w 808951"/>
                  <a:gd name="connsiteY2" fmla="*/ 155106 h 757983"/>
                  <a:gd name="connsiteX3" fmla="*/ 519741 w 808951"/>
                  <a:gd name="connsiteY3" fmla="*/ 153582 h 757983"/>
                  <a:gd name="connsiteX4" fmla="*/ 547458 w 808951"/>
                  <a:gd name="connsiteY4" fmla="*/ 173680 h 757983"/>
                  <a:gd name="connsiteX5" fmla="*/ 548982 w 808951"/>
                  <a:gd name="connsiteY5" fmla="*/ 174823 h 757983"/>
                  <a:gd name="connsiteX6" fmla="*/ 549363 w 808951"/>
                  <a:gd name="connsiteY6" fmla="*/ 175108 h 757983"/>
                  <a:gd name="connsiteX7" fmla="*/ 550983 w 808951"/>
                  <a:gd name="connsiteY7" fmla="*/ 176251 h 757983"/>
                  <a:gd name="connsiteX8" fmla="*/ 578605 w 808951"/>
                  <a:gd name="connsiteY8" fmla="*/ 196349 h 757983"/>
                  <a:gd name="connsiteX9" fmla="*/ 577653 w 808951"/>
                  <a:gd name="connsiteY9" fmla="*/ 197778 h 757983"/>
                  <a:gd name="connsiteX10" fmla="*/ 798633 w 808951"/>
                  <a:gd name="connsiteY10" fmla="*/ 376086 h 757983"/>
                  <a:gd name="connsiteX11" fmla="*/ 803586 w 808951"/>
                  <a:gd name="connsiteY11" fmla="*/ 414091 h 757983"/>
                  <a:gd name="connsiteX12" fmla="*/ 562508 w 808951"/>
                  <a:gd name="connsiteY12" fmla="*/ 746418 h 757983"/>
                  <a:gd name="connsiteX13" fmla="*/ 521360 w 808951"/>
                  <a:gd name="connsiteY13" fmla="*/ 750799 h 757983"/>
                  <a:gd name="connsiteX14" fmla="*/ 294855 w 808951"/>
                  <a:gd name="connsiteY14" fmla="*/ 565824 h 757983"/>
                  <a:gd name="connsiteX15" fmla="*/ 268281 w 808951"/>
                  <a:gd name="connsiteY15" fmla="*/ 562681 h 757983"/>
                  <a:gd name="connsiteX16" fmla="*/ 267900 w 808951"/>
                  <a:gd name="connsiteY16" fmla="*/ 562395 h 757983"/>
                  <a:gd name="connsiteX17" fmla="*/ 256089 w 808951"/>
                  <a:gd name="connsiteY17" fmla="*/ 536963 h 757983"/>
                  <a:gd name="connsiteX18" fmla="*/ 13963 w 808951"/>
                  <a:gd name="connsiteY18" fmla="*/ 384468 h 757983"/>
                  <a:gd name="connsiteX19" fmla="*/ 5295 w 808951"/>
                  <a:gd name="connsiteY19" fmla="*/ 343987 h 757983"/>
                  <a:gd name="connsiteX20" fmla="*/ 246468 w 808951"/>
                  <a:gd name="connsiteY20" fmla="*/ 11564 h 75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8951" h="757983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0" name="Freeform: Shape 44236">
                <a:extLst>
                  <a:ext uri="{FF2B5EF4-FFF2-40B4-BE49-F238E27FC236}">
                    <a16:creationId xmlns:a16="http://schemas.microsoft.com/office/drawing/2014/main" id="{0C6E3D8F-EE85-4FA1-93F3-F3CE86F38328}"/>
                  </a:ext>
                </a:extLst>
              </p:cNvPr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1" name="Freeform: Shape 44237">
                <a:extLst>
                  <a:ext uri="{FF2B5EF4-FFF2-40B4-BE49-F238E27FC236}">
                    <a16:creationId xmlns:a16="http://schemas.microsoft.com/office/drawing/2014/main" id="{87F45737-688F-47B2-B1C8-5DD9B8F87423}"/>
                  </a:ext>
                </a:extLst>
              </p:cNvPr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4 h 435503"/>
                  <a:gd name="connsiteX3" fmla="*/ 0 w 329294"/>
                  <a:gd name="connsiteY3" fmla="*/ 435504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2" name="Freeform: Shape 44238">
                <a:extLst>
                  <a:ext uri="{FF2B5EF4-FFF2-40B4-BE49-F238E27FC236}">
                    <a16:creationId xmlns:a16="http://schemas.microsoft.com/office/drawing/2014/main" id="{2DB47529-7846-40E6-B9EC-38B3641453A1}"/>
                  </a:ext>
                </a:extLst>
              </p:cNvPr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>
                  <a:gd name="connsiteX0" fmla="*/ 269367 w 515874"/>
                  <a:gd name="connsiteY0" fmla="*/ 523685 h 523684"/>
                  <a:gd name="connsiteX1" fmla="*/ 0 w 515874"/>
                  <a:gd name="connsiteY1" fmla="*/ 339757 h 523684"/>
                  <a:gd name="connsiteX2" fmla="*/ 246507 w 515874"/>
                  <a:gd name="connsiteY2" fmla="*/ 0 h 523684"/>
                  <a:gd name="connsiteX3" fmla="*/ 515874 w 515874"/>
                  <a:gd name="connsiteY3" fmla="*/ 184023 h 523684"/>
                  <a:gd name="connsiteX4" fmla="*/ 269367 w 515874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874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3" name="Freeform: Shape 44239">
                <a:extLst>
                  <a:ext uri="{FF2B5EF4-FFF2-40B4-BE49-F238E27FC236}">
                    <a16:creationId xmlns:a16="http://schemas.microsoft.com/office/drawing/2014/main" id="{DA18B2EF-2102-4960-9807-D761F478AFA9}"/>
                  </a:ext>
                </a:extLst>
              </p:cNvPr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4" name="Freeform: Shape 44240">
                <a:extLst>
                  <a:ext uri="{FF2B5EF4-FFF2-40B4-BE49-F238E27FC236}">
                    <a16:creationId xmlns:a16="http://schemas.microsoft.com/office/drawing/2014/main" id="{09676CEC-E4C1-463C-8D77-C4DC6EAD7667}"/>
                  </a:ext>
                </a:extLst>
              </p:cNvPr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>
                  <a:gd name="connsiteX0" fmla="*/ 0 w 539114"/>
                  <a:gd name="connsiteY0" fmla="*/ 339662 h 483584"/>
                  <a:gd name="connsiteX1" fmla="*/ 292703 w 539114"/>
                  <a:gd name="connsiteY1" fmla="*/ 483584 h 483584"/>
                  <a:gd name="connsiteX2" fmla="*/ 539115 w 539114"/>
                  <a:gd name="connsiteY2" fmla="*/ 143827 h 483584"/>
                  <a:gd name="connsiteX3" fmla="*/ 246412 w 539114"/>
                  <a:gd name="connsiteY3" fmla="*/ 0 h 483584"/>
                  <a:gd name="connsiteX4" fmla="*/ 0 w 539114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4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5" name="Freeform: Shape 44241">
                <a:extLst>
                  <a:ext uri="{FF2B5EF4-FFF2-40B4-BE49-F238E27FC236}">
                    <a16:creationId xmlns:a16="http://schemas.microsoft.com/office/drawing/2014/main" id="{A1F9FB1C-B363-42A4-BD2F-3B484E6FF724}"/>
                  </a:ext>
                </a:extLst>
              </p:cNvPr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>
                  <a:gd name="connsiteX0" fmla="*/ 0 w 200596"/>
                  <a:gd name="connsiteY0" fmla="*/ 0 h 139826"/>
                  <a:gd name="connsiteX1" fmla="*/ 200596 w 200596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6" name="Freeform: Shape 44242">
                <a:extLst>
                  <a:ext uri="{FF2B5EF4-FFF2-40B4-BE49-F238E27FC236}">
                    <a16:creationId xmlns:a16="http://schemas.microsoft.com/office/drawing/2014/main" id="{ADB95B0D-E256-440D-9542-F2B9FC797C0A}"/>
                  </a:ext>
                </a:extLst>
              </p:cNvPr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7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7" name="Freeform: Shape 44243">
                <a:extLst>
                  <a:ext uri="{FF2B5EF4-FFF2-40B4-BE49-F238E27FC236}">
                    <a16:creationId xmlns:a16="http://schemas.microsoft.com/office/drawing/2014/main" id="{CA04DC81-1371-4E2C-A224-DF4442CBFDC7}"/>
                  </a:ext>
                </a:extLst>
              </p:cNvPr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8" name="Freeform: Shape 44244">
                <a:extLst>
                  <a:ext uri="{FF2B5EF4-FFF2-40B4-BE49-F238E27FC236}">
                    <a16:creationId xmlns:a16="http://schemas.microsoft.com/office/drawing/2014/main" id="{5E14B4BE-330A-4068-B090-CA713CDB9BEF}"/>
                  </a:ext>
                </a:extLst>
              </p:cNvPr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9" name="Freeform: Shape 44245">
                <a:extLst>
                  <a:ext uri="{FF2B5EF4-FFF2-40B4-BE49-F238E27FC236}">
                    <a16:creationId xmlns:a16="http://schemas.microsoft.com/office/drawing/2014/main" id="{9686E684-E953-4E32-9625-0667ABB07FC5}"/>
                  </a:ext>
                </a:extLst>
              </p:cNvPr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>
                  <a:gd name="connsiteX0" fmla="*/ 66294 w 278987"/>
                  <a:gd name="connsiteY0" fmla="*/ 3 h 222792"/>
                  <a:gd name="connsiteX1" fmla="*/ 0 w 278987"/>
                  <a:gd name="connsiteY1" fmla="*/ 104588 h 222792"/>
                  <a:gd name="connsiteX2" fmla="*/ 189548 w 278987"/>
                  <a:gd name="connsiteY2" fmla="*/ 222793 h 222792"/>
                  <a:gd name="connsiteX3" fmla="*/ 278987 w 278987"/>
                  <a:gd name="connsiteY3" fmla="*/ 104397 h 222792"/>
                  <a:gd name="connsiteX4" fmla="*/ 66294 w 278987"/>
                  <a:gd name="connsiteY4" fmla="*/ 3 h 22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2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0" name="Freeform: Shape 44246">
                <a:extLst>
                  <a:ext uri="{FF2B5EF4-FFF2-40B4-BE49-F238E27FC236}">
                    <a16:creationId xmlns:a16="http://schemas.microsoft.com/office/drawing/2014/main" id="{CE01297F-7BBE-4BF4-BF92-D179F273574E}"/>
                  </a:ext>
                </a:extLst>
              </p:cNvPr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3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3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216" name="Graphic 44232">
              <a:extLst>
                <a:ext uri="{FF2B5EF4-FFF2-40B4-BE49-F238E27FC236}">
                  <a16:creationId xmlns:a16="http://schemas.microsoft.com/office/drawing/2014/main" id="{89820610-7C7D-4C10-BEC0-0D1E5F3BB7FF}"/>
                </a:ext>
              </a:extLst>
            </p:cNvPr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217" name="Freeform: Shape 44248">
                <a:extLst>
                  <a:ext uri="{FF2B5EF4-FFF2-40B4-BE49-F238E27FC236}">
                    <a16:creationId xmlns:a16="http://schemas.microsoft.com/office/drawing/2014/main" id="{F7C6F630-D4A5-47AD-99E0-CFEEA5D82608}"/>
                  </a:ext>
                </a:extLst>
              </p:cNvPr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>
                  <a:gd name="connsiteX0" fmla="*/ 246564 w 809047"/>
                  <a:gd name="connsiteY0" fmla="*/ 11564 h 758078"/>
                  <a:gd name="connsiteX1" fmla="*/ 284092 w 809047"/>
                  <a:gd name="connsiteY1" fmla="*/ 4420 h 758078"/>
                  <a:gd name="connsiteX2" fmla="*/ 518693 w 809047"/>
                  <a:gd name="connsiteY2" fmla="*/ 155106 h 758078"/>
                  <a:gd name="connsiteX3" fmla="*/ 519836 w 809047"/>
                  <a:gd name="connsiteY3" fmla="*/ 153582 h 758078"/>
                  <a:gd name="connsiteX4" fmla="*/ 547554 w 809047"/>
                  <a:gd name="connsiteY4" fmla="*/ 173680 h 758078"/>
                  <a:gd name="connsiteX5" fmla="*/ 549078 w 809047"/>
                  <a:gd name="connsiteY5" fmla="*/ 174823 h 758078"/>
                  <a:gd name="connsiteX6" fmla="*/ 549459 w 809047"/>
                  <a:gd name="connsiteY6" fmla="*/ 175108 h 758078"/>
                  <a:gd name="connsiteX7" fmla="*/ 551078 w 809047"/>
                  <a:gd name="connsiteY7" fmla="*/ 176251 h 758078"/>
                  <a:gd name="connsiteX8" fmla="*/ 578700 w 809047"/>
                  <a:gd name="connsiteY8" fmla="*/ 196349 h 758078"/>
                  <a:gd name="connsiteX9" fmla="*/ 577748 w 809047"/>
                  <a:gd name="connsiteY9" fmla="*/ 197778 h 758078"/>
                  <a:gd name="connsiteX10" fmla="*/ 798728 w 809047"/>
                  <a:gd name="connsiteY10" fmla="*/ 376086 h 758078"/>
                  <a:gd name="connsiteX11" fmla="*/ 803681 w 809047"/>
                  <a:gd name="connsiteY11" fmla="*/ 414091 h 758078"/>
                  <a:gd name="connsiteX12" fmla="*/ 562603 w 809047"/>
                  <a:gd name="connsiteY12" fmla="*/ 746513 h 758078"/>
                  <a:gd name="connsiteX13" fmla="*/ 521455 w 809047"/>
                  <a:gd name="connsiteY13" fmla="*/ 750895 h 758078"/>
                  <a:gd name="connsiteX14" fmla="*/ 294951 w 809047"/>
                  <a:gd name="connsiteY14" fmla="*/ 565919 h 758078"/>
                  <a:gd name="connsiteX15" fmla="*/ 268376 w 809047"/>
                  <a:gd name="connsiteY15" fmla="*/ 562776 h 758078"/>
                  <a:gd name="connsiteX16" fmla="*/ 267995 w 809047"/>
                  <a:gd name="connsiteY16" fmla="*/ 562490 h 758078"/>
                  <a:gd name="connsiteX17" fmla="*/ 256184 w 809047"/>
                  <a:gd name="connsiteY17" fmla="*/ 537058 h 758078"/>
                  <a:gd name="connsiteX18" fmla="*/ 13963 w 809047"/>
                  <a:gd name="connsiteY18" fmla="*/ 384468 h 758078"/>
                  <a:gd name="connsiteX19" fmla="*/ 5295 w 809047"/>
                  <a:gd name="connsiteY19" fmla="*/ 343987 h 758078"/>
                  <a:gd name="connsiteX20" fmla="*/ 246564 w 809047"/>
                  <a:gd name="connsiteY20" fmla="*/ 11564 h 75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9047" h="758078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18" name="Freeform: Shape 44249">
                <a:extLst>
                  <a:ext uri="{FF2B5EF4-FFF2-40B4-BE49-F238E27FC236}">
                    <a16:creationId xmlns:a16="http://schemas.microsoft.com/office/drawing/2014/main" id="{904BC6C0-F48D-4974-8A22-D209F5B56F71}"/>
                  </a:ext>
                </a:extLst>
              </p:cNvPr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19" name="Freeform: Shape 44250">
                <a:extLst>
                  <a:ext uri="{FF2B5EF4-FFF2-40B4-BE49-F238E27FC236}">
                    <a16:creationId xmlns:a16="http://schemas.microsoft.com/office/drawing/2014/main" id="{1D7A2249-6D01-4544-A767-FD559AAFCCDD}"/>
                  </a:ext>
                </a:extLst>
              </p:cNvPr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>
                  <a:gd name="connsiteX0" fmla="*/ 0 w 329294"/>
                  <a:gd name="connsiteY0" fmla="*/ 0 h 435503"/>
                  <a:gd name="connsiteX1" fmla="*/ 329295 w 329294"/>
                  <a:gd name="connsiteY1" fmla="*/ 0 h 435503"/>
                  <a:gd name="connsiteX2" fmla="*/ 329295 w 329294"/>
                  <a:gd name="connsiteY2" fmla="*/ 435503 h 435503"/>
                  <a:gd name="connsiteX3" fmla="*/ 0 w 329294"/>
                  <a:gd name="connsiteY3" fmla="*/ 435503 h 4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94" h="435503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0" name="Freeform: Shape 44251">
                <a:extLst>
                  <a:ext uri="{FF2B5EF4-FFF2-40B4-BE49-F238E27FC236}">
                    <a16:creationId xmlns:a16="http://schemas.microsoft.com/office/drawing/2014/main" id="{56F74A90-102E-49E3-831F-F8C728539E4D}"/>
                  </a:ext>
                </a:extLst>
              </p:cNvPr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>
                  <a:gd name="connsiteX0" fmla="*/ 269367 w 515778"/>
                  <a:gd name="connsiteY0" fmla="*/ 523685 h 523684"/>
                  <a:gd name="connsiteX1" fmla="*/ 0 w 515778"/>
                  <a:gd name="connsiteY1" fmla="*/ 339757 h 523684"/>
                  <a:gd name="connsiteX2" fmla="*/ 246412 w 515778"/>
                  <a:gd name="connsiteY2" fmla="*/ 0 h 523684"/>
                  <a:gd name="connsiteX3" fmla="*/ 515779 w 515778"/>
                  <a:gd name="connsiteY3" fmla="*/ 184023 h 523684"/>
                  <a:gd name="connsiteX4" fmla="*/ 269367 w 515778"/>
                  <a:gd name="connsiteY4" fmla="*/ 523685 h 5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778" h="523684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1" name="Freeform: Shape 44252">
                <a:extLst>
                  <a:ext uri="{FF2B5EF4-FFF2-40B4-BE49-F238E27FC236}">
                    <a16:creationId xmlns:a16="http://schemas.microsoft.com/office/drawing/2014/main" id="{C3F89E8F-021D-44FF-A836-73745D6E59B8}"/>
                  </a:ext>
                </a:extLst>
              </p:cNvPr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>
                  <a:gd name="connsiteX0" fmla="*/ 0 w 504920"/>
                  <a:gd name="connsiteY0" fmla="*/ 339757 h 538638"/>
                  <a:gd name="connsiteX1" fmla="*/ 258509 w 504920"/>
                  <a:gd name="connsiteY1" fmla="*/ 538639 h 538638"/>
                  <a:gd name="connsiteX2" fmla="*/ 504920 w 504920"/>
                  <a:gd name="connsiteY2" fmla="*/ 198882 h 538638"/>
                  <a:gd name="connsiteX3" fmla="*/ 246412 w 504920"/>
                  <a:gd name="connsiteY3" fmla="*/ 0 h 538638"/>
                  <a:gd name="connsiteX4" fmla="*/ 0 w 504920"/>
                  <a:gd name="connsiteY4" fmla="*/ 339757 h 53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920" h="538638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2" name="Freeform: Shape 44253">
                <a:extLst>
                  <a:ext uri="{FF2B5EF4-FFF2-40B4-BE49-F238E27FC236}">
                    <a16:creationId xmlns:a16="http://schemas.microsoft.com/office/drawing/2014/main" id="{D90157E0-D91C-4C80-B4C6-AB10DD7C00FD}"/>
                  </a:ext>
                </a:extLst>
              </p:cNvPr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>
                  <a:gd name="connsiteX0" fmla="*/ 0 w 539115"/>
                  <a:gd name="connsiteY0" fmla="*/ 339662 h 483584"/>
                  <a:gd name="connsiteX1" fmla="*/ 292703 w 539115"/>
                  <a:gd name="connsiteY1" fmla="*/ 483584 h 483584"/>
                  <a:gd name="connsiteX2" fmla="*/ 539115 w 539115"/>
                  <a:gd name="connsiteY2" fmla="*/ 143923 h 483584"/>
                  <a:gd name="connsiteX3" fmla="*/ 246412 w 539115"/>
                  <a:gd name="connsiteY3" fmla="*/ 0 h 483584"/>
                  <a:gd name="connsiteX4" fmla="*/ 0 w 539115"/>
                  <a:gd name="connsiteY4" fmla="*/ 339662 h 48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5" h="483584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3" name="Freeform: Shape 44254">
                <a:extLst>
                  <a:ext uri="{FF2B5EF4-FFF2-40B4-BE49-F238E27FC236}">
                    <a16:creationId xmlns:a16="http://schemas.microsoft.com/office/drawing/2014/main" id="{7A3F576D-25AF-4D6B-A535-7698380A3C9F}"/>
                  </a:ext>
                </a:extLst>
              </p:cNvPr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4" name="Freeform: Shape 44255">
                <a:extLst>
                  <a:ext uri="{FF2B5EF4-FFF2-40B4-BE49-F238E27FC236}">
                    <a16:creationId xmlns:a16="http://schemas.microsoft.com/office/drawing/2014/main" id="{72288B86-02C5-4C0C-82CD-3F306779A637}"/>
                  </a:ext>
                </a:extLst>
              </p:cNvPr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>
                  <a:gd name="connsiteX0" fmla="*/ 0 w 200691"/>
                  <a:gd name="connsiteY0" fmla="*/ 0 h 139826"/>
                  <a:gd name="connsiteX1" fmla="*/ 200692 w 200691"/>
                  <a:gd name="connsiteY1" fmla="*/ 139827 h 1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6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5" name="Freeform: Shape 44256">
                <a:extLst>
                  <a:ext uri="{FF2B5EF4-FFF2-40B4-BE49-F238E27FC236}">
                    <a16:creationId xmlns:a16="http://schemas.microsoft.com/office/drawing/2014/main" id="{A042BB47-4967-4329-8EDB-E455D9AD71E0}"/>
                  </a:ext>
                </a:extLst>
              </p:cNvPr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>
                  <a:gd name="connsiteX0" fmla="*/ 0 w 200691"/>
                  <a:gd name="connsiteY0" fmla="*/ 0 h 139827"/>
                  <a:gd name="connsiteX1" fmla="*/ 200692 w 200691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691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6" name="Freeform: Shape 44257">
                <a:extLst>
                  <a:ext uri="{FF2B5EF4-FFF2-40B4-BE49-F238E27FC236}">
                    <a16:creationId xmlns:a16="http://schemas.microsoft.com/office/drawing/2014/main" id="{5232C596-AF19-42A0-A6B8-ABBE3542D50A}"/>
                  </a:ext>
                </a:extLst>
              </p:cNvPr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>
                  <a:gd name="connsiteX0" fmla="*/ 0 w 200596"/>
                  <a:gd name="connsiteY0" fmla="*/ 0 h 139827"/>
                  <a:gd name="connsiteX1" fmla="*/ 200596 w 200596"/>
                  <a:gd name="connsiteY1" fmla="*/ 139827 h 13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96" h="139827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695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7" name="Freeform: Shape 44258">
                <a:extLst>
                  <a:ext uri="{FF2B5EF4-FFF2-40B4-BE49-F238E27FC236}">
                    <a16:creationId xmlns:a16="http://schemas.microsoft.com/office/drawing/2014/main" id="{698C08C5-BCAA-478B-96AE-AA7466B7F306}"/>
                  </a:ext>
                </a:extLst>
              </p:cNvPr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>
                  <a:gd name="connsiteX0" fmla="*/ 66294 w 278987"/>
                  <a:gd name="connsiteY0" fmla="*/ 4 h 222793"/>
                  <a:gd name="connsiteX1" fmla="*/ 0 w 278987"/>
                  <a:gd name="connsiteY1" fmla="*/ 104589 h 222793"/>
                  <a:gd name="connsiteX2" fmla="*/ 189547 w 278987"/>
                  <a:gd name="connsiteY2" fmla="*/ 222794 h 222793"/>
                  <a:gd name="connsiteX3" fmla="*/ 278987 w 278987"/>
                  <a:gd name="connsiteY3" fmla="*/ 104398 h 222793"/>
                  <a:gd name="connsiteX4" fmla="*/ 66294 w 278987"/>
                  <a:gd name="connsiteY4" fmla="*/ 4 h 22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87" h="222793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8" name="Freeform: Shape 44259">
                <a:extLst>
                  <a:ext uri="{FF2B5EF4-FFF2-40B4-BE49-F238E27FC236}">
                    <a16:creationId xmlns:a16="http://schemas.microsoft.com/office/drawing/2014/main" id="{BBA89749-C742-4FAF-BE77-A1F59768B5EF}"/>
                  </a:ext>
                </a:extLst>
              </p:cNvPr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>
                  <a:gd name="connsiteX0" fmla="*/ 256889 w 256889"/>
                  <a:gd name="connsiteY0" fmla="*/ 146114 h 223361"/>
                  <a:gd name="connsiteX1" fmla="*/ 193643 w 256889"/>
                  <a:gd name="connsiteY1" fmla="*/ 223361 h 223361"/>
                  <a:gd name="connsiteX2" fmla="*/ 0 w 256889"/>
                  <a:gd name="connsiteY2" fmla="*/ 86582 h 223361"/>
                  <a:gd name="connsiteX3" fmla="*/ 64008 w 256889"/>
                  <a:gd name="connsiteY3" fmla="*/ 0 h 223361"/>
                  <a:gd name="connsiteX4" fmla="*/ 256889 w 256889"/>
                  <a:gd name="connsiteY4" fmla="*/ 146114 h 2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89" h="223361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241" name="Graphic 19322">
            <a:extLst>
              <a:ext uri="{FF2B5EF4-FFF2-40B4-BE49-F238E27FC236}">
                <a16:creationId xmlns:a16="http://schemas.microsoft.com/office/drawing/2014/main" id="{75DD5234-0253-49F2-99D0-139B1B1EC09E}"/>
              </a:ext>
            </a:extLst>
          </p:cNvPr>
          <p:cNvSpPr/>
          <p:nvPr/>
        </p:nvSpPr>
        <p:spPr>
          <a:xfrm rot="7923693">
            <a:off x="8335834" y="4170573"/>
            <a:ext cx="7727288" cy="5913330"/>
          </a:xfrm>
          <a:custGeom>
            <a:avLst/>
            <a:gdLst>
              <a:gd name="connsiteX0" fmla="*/ 0 w 1854041"/>
              <a:gd name="connsiteY0" fmla="*/ 1754791 h 1754790"/>
              <a:gd name="connsiteX1" fmla="*/ 355854 w 1854041"/>
              <a:gd name="connsiteY1" fmla="*/ 1408938 h 1754790"/>
              <a:gd name="connsiteX2" fmla="*/ 1166717 w 1854041"/>
              <a:gd name="connsiteY2" fmla="*/ 1711452 h 1754790"/>
              <a:gd name="connsiteX3" fmla="*/ 1469231 w 1854041"/>
              <a:gd name="connsiteY3" fmla="*/ 677323 h 1754790"/>
              <a:gd name="connsiteX4" fmla="*/ 1854041 w 1854041"/>
              <a:gd name="connsiteY4" fmla="*/ 1076516 h 1754790"/>
              <a:gd name="connsiteX5" fmla="*/ 1854041 w 1854041"/>
              <a:gd name="connsiteY5" fmla="*/ 0 h 1754790"/>
              <a:gd name="connsiteX6" fmla="*/ 0 w 1854041"/>
              <a:gd name="connsiteY6" fmla="*/ 0 h 1754790"/>
              <a:gd name="connsiteX7" fmla="*/ 0 w 1854041"/>
              <a:gd name="connsiteY7" fmla="*/ 1754791 h 175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041" h="175479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>
            <a:solidFill>
              <a:schemeClr val="bg2"/>
            </a:solidFill>
            <a:custDash>
              <a:ds d="225000" sp="225000"/>
            </a:custDash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42" name="Graphic 47">
            <a:extLst>
              <a:ext uri="{FF2B5EF4-FFF2-40B4-BE49-F238E27FC236}">
                <a16:creationId xmlns:a16="http://schemas.microsoft.com/office/drawing/2014/main" id="{65E16A6B-3605-472F-ABEE-7632D135C4D5}"/>
              </a:ext>
            </a:extLst>
          </p:cNvPr>
          <p:cNvGrpSpPr/>
          <p:nvPr/>
        </p:nvGrpSpPr>
        <p:grpSpPr>
          <a:xfrm rot="5400000">
            <a:off x="7112918" y="5785750"/>
            <a:ext cx="1544782" cy="1384995"/>
            <a:chOff x="6019800" y="3362325"/>
            <a:chExt cx="150832" cy="134189"/>
          </a:xfrm>
        </p:grpSpPr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DE46B452-D7B3-4AE6-9F83-47779A4E3622}"/>
                </a:ext>
              </a:extLst>
            </p:cNvPr>
            <p:cNvSpPr/>
            <p:nvPr/>
          </p:nvSpPr>
          <p:spPr>
            <a:xfrm>
              <a:off x="6076569" y="3396519"/>
              <a:ext cx="94063" cy="87325"/>
            </a:xfrm>
            <a:custGeom>
              <a:avLst/>
              <a:gdLst>
                <a:gd name="connsiteX0" fmla="*/ 28575 w 94063"/>
                <a:gd name="connsiteY0" fmla="*/ 2000 h 87325"/>
                <a:gd name="connsiteX1" fmla="*/ 30671 w 94063"/>
                <a:gd name="connsiteY1" fmla="*/ 0 h 87325"/>
                <a:gd name="connsiteX2" fmla="*/ 70866 w 94063"/>
                <a:gd name="connsiteY2" fmla="*/ 43339 h 87325"/>
                <a:gd name="connsiteX3" fmla="*/ 76009 w 94063"/>
                <a:gd name="connsiteY3" fmla="*/ 39910 h 87325"/>
                <a:gd name="connsiteX4" fmla="*/ 88868 w 94063"/>
                <a:gd name="connsiteY4" fmla="*/ 39529 h 87325"/>
                <a:gd name="connsiteX5" fmla="*/ 93821 w 94063"/>
                <a:gd name="connsiteY5" fmla="*/ 52102 h 87325"/>
                <a:gd name="connsiteX6" fmla="*/ 93821 w 94063"/>
                <a:gd name="connsiteY6" fmla="*/ 52292 h 87325"/>
                <a:gd name="connsiteX7" fmla="*/ 76962 w 94063"/>
                <a:gd name="connsiteY7" fmla="*/ 84011 h 87325"/>
                <a:gd name="connsiteX8" fmla="*/ 76772 w 94063"/>
                <a:gd name="connsiteY8" fmla="*/ 84201 h 87325"/>
                <a:gd name="connsiteX9" fmla="*/ 64008 w 94063"/>
                <a:gd name="connsiteY9" fmla="*/ 86297 h 87325"/>
                <a:gd name="connsiteX10" fmla="*/ 57436 w 94063"/>
                <a:gd name="connsiteY10" fmla="*/ 75438 h 87325"/>
                <a:gd name="connsiteX11" fmla="*/ 57436 w 94063"/>
                <a:gd name="connsiteY11" fmla="*/ 69152 h 87325"/>
                <a:gd name="connsiteX12" fmla="*/ 0 w 94063"/>
                <a:gd name="connsiteY12" fmla="*/ 56483 h 87325"/>
                <a:gd name="connsiteX13" fmla="*/ 571 w 94063"/>
                <a:gd name="connsiteY13" fmla="*/ 53626 h 87325"/>
                <a:gd name="connsiteX14" fmla="*/ 60293 w 94063"/>
                <a:gd name="connsiteY14" fmla="*/ 66675 h 87325"/>
                <a:gd name="connsiteX15" fmla="*/ 60198 w 94063"/>
                <a:gd name="connsiteY15" fmla="*/ 75343 h 87325"/>
                <a:gd name="connsiteX16" fmla="*/ 65056 w 94063"/>
                <a:gd name="connsiteY16" fmla="*/ 83630 h 87325"/>
                <a:gd name="connsiteX17" fmla="*/ 74581 w 94063"/>
                <a:gd name="connsiteY17" fmla="*/ 82106 h 87325"/>
                <a:gd name="connsiteX18" fmla="*/ 90964 w 94063"/>
                <a:gd name="connsiteY18" fmla="*/ 51245 h 87325"/>
                <a:gd name="connsiteX19" fmla="*/ 87344 w 94063"/>
                <a:gd name="connsiteY19" fmla="*/ 42005 h 87325"/>
                <a:gd name="connsiteX20" fmla="*/ 77629 w 94063"/>
                <a:gd name="connsiteY20" fmla="*/ 42386 h 87325"/>
                <a:gd name="connsiteX21" fmla="*/ 70485 w 94063"/>
                <a:gd name="connsiteY21" fmla="*/ 47149 h 87325"/>
                <a:gd name="connsiteX22" fmla="*/ 28575 w 94063"/>
                <a:gd name="connsiteY22" fmla="*/ 2000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063" h="87325">
                  <a:moveTo>
                    <a:pt x="28575" y="2000"/>
                  </a:moveTo>
                  <a:lnTo>
                    <a:pt x="30671" y="0"/>
                  </a:lnTo>
                  <a:lnTo>
                    <a:pt x="70866" y="43339"/>
                  </a:lnTo>
                  <a:lnTo>
                    <a:pt x="76009" y="39910"/>
                  </a:lnTo>
                  <a:cubicBezTo>
                    <a:pt x="80105" y="37148"/>
                    <a:pt x="85058" y="36957"/>
                    <a:pt x="88868" y="39529"/>
                  </a:cubicBezTo>
                  <a:cubicBezTo>
                    <a:pt x="92869" y="42196"/>
                    <a:pt x="94774" y="46958"/>
                    <a:pt x="93821" y="52102"/>
                  </a:cubicBezTo>
                  <a:lnTo>
                    <a:pt x="93821" y="52292"/>
                  </a:lnTo>
                  <a:lnTo>
                    <a:pt x="76962" y="84011"/>
                  </a:lnTo>
                  <a:lnTo>
                    <a:pt x="76772" y="84201"/>
                  </a:lnTo>
                  <a:cubicBezTo>
                    <a:pt x="73057" y="87440"/>
                    <a:pt x="68104" y="88202"/>
                    <a:pt x="64008" y="86297"/>
                  </a:cubicBezTo>
                  <a:cubicBezTo>
                    <a:pt x="59912" y="84392"/>
                    <a:pt x="57436" y="80201"/>
                    <a:pt x="57436" y="75438"/>
                  </a:cubicBezTo>
                  <a:lnTo>
                    <a:pt x="57436" y="69152"/>
                  </a:lnTo>
                  <a:lnTo>
                    <a:pt x="0" y="56483"/>
                  </a:lnTo>
                  <a:lnTo>
                    <a:pt x="571" y="53626"/>
                  </a:lnTo>
                  <a:lnTo>
                    <a:pt x="60293" y="66675"/>
                  </a:lnTo>
                  <a:lnTo>
                    <a:pt x="60198" y="75343"/>
                  </a:lnTo>
                  <a:cubicBezTo>
                    <a:pt x="60198" y="79153"/>
                    <a:pt x="62008" y="82201"/>
                    <a:pt x="65056" y="83630"/>
                  </a:cubicBezTo>
                  <a:cubicBezTo>
                    <a:pt x="68104" y="85058"/>
                    <a:pt x="71628" y="84487"/>
                    <a:pt x="74581" y="82106"/>
                  </a:cubicBezTo>
                  <a:lnTo>
                    <a:pt x="90964" y="51245"/>
                  </a:lnTo>
                  <a:cubicBezTo>
                    <a:pt x="91726" y="47530"/>
                    <a:pt x="90297" y="43910"/>
                    <a:pt x="87344" y="42005"/>
                  </a:cubicBezTo>
                  <a:cubicBezTo>
                    <a:pt x="84487" y="40100"/>
                    <a:pt x="80867" y="40196"/>
                    <a:pt x="77629" y="42386"/>
                  </a:cubicBezTo>
                  <a:lnTo>
                    <a:pt x="70485" y="47149"/>
                  </a:lnTo>
                  <a:lnTo>
                    <a:pt x="28575" y="20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BD9210-043D-4CD5-A215-01792B14686B}"/>
                </a:ext>
              </a:extLst>
            </p:cNvPr>
            <p:cNvSpPr/>
            <p:nvPr/>
          </p:nvSpPr>
          <p:spPr>
            <a:xfrm>
              <a:off x="6067805" y="3404997"/>
              <a:ext cx="94460" cy="91517"/>
            </a:xfrm>
            <a:custGeom>
              <a:avLst/>
              <a:gdLst>
                <a:gd name="connsiteX0" fmla="*/ 952 w 94460"/>
                <a:gd name="connsiteY0" fmla="*/ 49530 h 91517"/>
                <a:gd name="connsiteX1" fmla="*/ 58579 w 94460"/>
                <a:gd name="connsiteY1" fmla="*/ 70009 h 91517"/>
                <a:gd name="connsiteX2" fmla="*/ 57436 w 94460"/>
                <a:gd name="connsiteY2" fmla="*/ 78581 h 91517"/>
                <a:gd name="connsiteX3" fmla="*/ 61246 w 94460"/>
                <a:gd name="connsiteY3" fmla="*/ 87440 h 91517"/>
                <a:gd name="connsiteX4" fmla="*/ 70866 w 94460"/>
                <a:gd name="connsiteY4" fmla="*/ 87154 h 91517"/>
                <a:gd name="connsiteX5" fmla="*/ 90964 w 94460"/>
                <a:gd name="connsiteY5" fmla="*/ 58674 h 91517"/>
                <a:gd name="connsiteX6" fmla="*/ 88487 w 94460"/>
                <a:gd name="connsiteY6" fmla="*/ 48863 h 91517"/>
                <a:gd name="connsiteX7" fmla="*/ 78772 w 94460"/>
                <a:gd name="connsiteY7" fmla="*/ 48006 h 91517"/>
                <a:gd name="connsiteX8" fmla="*/ 71057 w 94460"/>
                <a:gd name="connsiteY8" fmla="*/ 51911 h 91517"/>
                <a:gd name="connsiteX9" fmla="*/ 35338 w 94460"/>
                <a:gd name="connsiteY9" fmla="*/ 1714 h 91517"/>
                <a:gd name="connsiteX10" fmla="*/ 37719 w 94460"/>
                <a:gd name="connsiteY10" fmla="*/ 0 h 91517"/>
                <a:gd name="connsiteX11" fmla="*/ 72104 w 94460"/>
                <a:gd name="connsiteY11" fmla="*/ 48101 h 91517"/>
                <a:gd name="connsiteX12" fmla="*/ 77629 w 94460"/>
                <a:gd name="connsiteY12" fmla="*/ 45339 h 91517"/>
                <a:gd name="connsiteX13" fmla="*/ 90488 w 94460"/>
                <a:gd name="connsiteY13" fmla="*/ 46577 h 91517"/>
                <a:gd name="connsiteX14" fmla="*/ 93821 w 94460"/>
                <a:gd name="connsiteY14" fmla="*/ 59626 h 91517"/>
                <a:gd name="connsiteX15" fmla="*/ 93726 w 94460"/>
                <a:gd name="connsiteY15" fmla="*/ 59817 h 91517"/>
                <a:gd name="connsiteX16" fmla="*/ 93631 w 94460"/>
                <a:gd name="connsiteY16" fmla="*/ 60007 h 91517"/>
                <a:gd name="connsiteX17" fmla="*/ 73057 w 94460"/>
                <a:gd name="connsiteY17" fmla="*/ 89154 h 91517"/>
                <a:gd name="connsiteX18" fmla="*/ 72866 w 94460"/>
                <a:gd name="connsiteY18" fmla="*/ 89345 h 91517"/>
                <a:gd name="connsiteX19" fmla="*/ 59912 w 94460"/>
                <a:gd name="connsiteY19" fmla="*/ 89821 h 91517"/>
                <a:gd name="connsiteX20" fmla="*/ 54864 w 94460"/>
                <a:gd name="connsiteY20" fmla="*/ 78200 h 91517"/>
                <a:gd name="connsiteX21" fmla="*/ 55721 w 94460"/>
                <a:gd name="connsiteY21" fmla="*/ 72009 h 91517"/>
                <a:gd name="connsiteX22" fmla="*/ 0 w 94460"/>
                <a:gd name="connsiteY22" fmla="*/ 52197 h 91517"/>
                <a:gd name="connsiteX23" fmla="*/ 952 w 94460"/>
                <a:gd name="connsiteY23" fmla="*/ 49530 h 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60" h="91517">
                  <a:moveTo>
                    <a:pt x="952" y="49530"/>
                  </a:moveTo>
                  <a:lnTo>
                    <a:pt x="58579" y="70009"/>
                  </a:lnTo>
                  <a:lnTo>
                    <a:pt x="57436" y="78581"/>
                  </a:lnTo>
                  <a:cubicBezTo>
                    <a:pt x="56960" y="82296"/>
                    <a:pt x="58388" y="85630"/>
                    <a:pt x="61246" y="87440"/>
                  </a:cubicBezTo>
                  <a:cubicBezTo>
                    <a:pt x="64103" y="89249"/>
                    <a:pt x="67723" y="89154"/>
                    <a:pt x="70866" y="87154"/>
                  </a:cubicBezTo>
                  <a:lnTo>
                    <a:pt x="90964" y="58674"/>
                  </a:lnTo>
                  <a:cubicBezTo>
                    <a:pt x="92107" y="54864"/>
                    <a:pt x="91154" y="51149"/>
                    <a:pt x="88487" y="48863"/>
                  </a:cubicBezTo>
                  <a:cubicBezTo>
                    <a:pt x="85820" y="46577"/>
                    <a:pt x="82201" y="46292"/>
                    <a:pt x="78772" y="48006"/>
                  </a:cubicBezTo>
                  <a:lnTo>
                    <a:pt x="71057" y="51911"/>
                  </a:lnTo>
                  <a:lnTo>
                    <a:pt x="35338" y="1714"/>
                  </a:lnTo>
                  <a:lnTo>
                    <a:pt x="37719" y="0"/>
                  </a:lnTo>
                  <a:lnTo>
                    <a:pt x="72104" y="48101"/>
                  </a:lnTo>
                  <a:lnTo>
                    <a:pt x="77629" y="45339"/>
                  </a:lnTo>
                  <a:cubicBezTo>
                    <a:pt x="82010" y="43148"/>
                    <a:pt x="86963" y="43625"/>
                    <a:pt x="90488" y="46577"/>
                  </a:cubicBezTo>
                  <a:cubicBezTo>
                    <a:pt x="94107" y="49720"/>
                    <a:pt x="95345" y="54674"/>
                    <a:pt x="93821" y="59626"/>
                  </a:cubicBezTo>
                  <a:lnTo>
                    <a:pt x="93726" y="59817"/>
                  </a:lnTo>
                  <a:lnTo>
                    <a:pt x="93631" y="60007"/>
                  </a:lnTo>
                  <a:lnTo>
                    <a:pt x="73057" y="89154"/>
                  </a:lnTo>
                  <a:lnTo>
                    <a:pt x="72866" y="89345"/>
                  </a:lnTo>
                  <a:cubicBezTo>
                    <a:pt x="68675" y="92107"/>
                    <a:pt x="63722" y="92202"/>
                    <a:pt x="59912" y="89821"/>
                  </a:cubicBezTo>
                  <a:cubicBezTo>
                    <a:pt x="56102" y="87440"/>
                    <a:pt x="54197" y="82963"/>
                    <a:pt x="54864" y="78200"/>
                  </a:cubicBezTo>
                  <a:lnTo>
                    <a:pt x="55721" y="72009"/>
                  </a:lnTo>
                  <a:lnTo>
                    <a:pt x="0" y="52197"/>
                  </a:lnTo>
                  <a:lnTo>
                    <a:pt x="952" y="4953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83C439F-9993-4E39-9343-BFADF2E944AE}"/>
                </a:ext>
              </a:extLst>
            </p:cNvPr>
            <p:cNvSpPr/>
            <p:nvPr/>
          </p:nvSpPr>
          <p:spPr>
            <a:xfrm>
              <a:off x="6019800" y="3362325"/>
              <a:ext cx="98107" cy="111728"/>
            </a:xfrm>
            <a:custGeom>
              <a:avLst/>
              <a:gdLst>
                <a:gd name="connsiteX0" fmla="*/ 0 w 98107"/>
                <a:gd name="connsiteY0" fmla="*/ 79153 h 111728"/>
                <a:gd name="connsiteX1" fmla="*/ 12764 w 98107"/>
                <a:gd name="connsiteY1" fmla="*/ 58103 h 111728"/>
                <a:gd name="connsiteX2" fmla="*/ 19241 w 98107"/>
                <a:gd name="connsiteY2" fmla="*/ 56960 h 111728"/>
                <a:gd name="connsiteX3" fmla="*/ 17145 w 98107"/>
                <a:gd name="connsiteY3" fmla="*/ 50673 h 111728"/>
                <a:gd name="connsiteX4" fmla="*/ 31433 w 98107"/>
                <a:gd name="connsiteY4" fmla="*/ 27146 h 111728"/>
                <a:gd name="connsiteX5" fmla="*/ 40100 w 98107"/>
                <a:gd name="connsiteY5" fmla="*/ 24098 h 111728"/>
                <a:gd name="connsiteX6" fmla="*/ 36767 w 98107"/>
                <a:gd name="connsiteY6" fmla="*/ 18288 h 111728"/>
                <a:gd name="connsiteX7" fmla="*/ 47911 w 98107"/>
                <a:gd name="connsiteY7" fmla="*/ 0 h 111728"/>
                <a:gd name="connsiteX8" fmla="*/ 48101 w 98107"/>
                <a:gd name="connsiteY8" fmla="*/ 95 h 111728"/>
                <a:gd name="connsiteX9" fmla="*/ 98108 w 98107"/>
                <a:gd name="connsiteY9" fmla="*/ 26670 h 111728"/>
                <a:gd name="connsiteX10" fmla="*/ 94012 w 98107"/>
                <a:gd name="connsiteY10" fmla="*/ 30575 h 111728"/>
                <a:gd name="connsiteX11" fmla="*/ 92012 w 98107"/>
                <a:gd name="connsiteY11" fmla="*/ 37052 h 111728"/>
                <a:gd name="connsiteX12" fmla="*/ 91916 w 98107"/>
                <a:gd name="connsiteY12" fmla="*/ 37243 h 111728"/>
                <a:gd name="connsiteX13" fmla="*/ 45053 w 98107"/>
                <a:gd name="connsiteY13" fmla="*/ 111728 h 111728"/>
                <a:gd name="connsiteX14" fmla="*/ 9144 w 98107"/>
                <a:gd name="connsiteY14" fmla="*/ 84487 h 111728"/>
                <a:gd name="connsiteX15" fmla="*/ 0 w 98107"/>
                <a:gd name="connsiteY15" fmla="*/ 79153 h 1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107" h="111728">
                  <a:moveTo>
                    <a:pt x="0" y="79153"/>
                  </a:moveTo>
                  <a:lnTo>
                    <a:pt x="12764" y="58103"/>
                  </a:lnTo>
                  <a:lnTo>
                    <a:pt x="19241" y="56960"/>
                  </a:lnTo>
                  <a:lnTo>
                    <a:pt x="17145" y="50673"/>
                  </a:lnTo>
                  <a:lnTo>
                    <a:pt x="31433" y="27146"/>
                  </a:lnTo>
                  <a:lnTo>
                    <a:pt x="40100" y="24098"/>
                  </a:lnTo>
                  <a:lnTo>
                    <a:pt x="36767" y="18288"/>
                  </a:lnTo>
                  <a:lnTo>
                    <a:pt x="47911" y="0"/>
                  </a:lnTo>
                  <a:lnTo>
                    <a:pt x="48101" y="95"/>
                  </a:lnTo>
                  <a:lnTo>
                    <a:pt x="98108" y="26670"/>
                  </a:lnTo>
                  <a:lnTo>
                    <a:pt x="94012" y="30575"/>
                  </a:lnTo>
                  <a:lnTo>
                    <a:pt x="92012" y="37052"/>
                  </a:lnTo>
                  <a:lnTo>
                    <a:pt x="91916" y="37243"/>
                  </a:lnTo>
                  <a:lnTo>
                    <a:pt x="45053" y="111728"/>
                  </a:lnTo>
                  <a:cubicBezTo>
                    <a:pt x="45053" y="111728"/>
                    <a:pt x="14097" y="88964"/>
                    <a:pt x="9144" y="84487"/>
                  </a:cubicBezTo>
                  <a:cubicBezTo>
                    <a:pt x="5715" y="86106"/>
                    <a:pt x="0" y="79153"/>
                    <a:pt x="0" y="7915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F7DE0B2-F6DD-44C5-83BF-DD15D900EBF8}"/>
                </a:ext>
              </a:extLst>
            </p:cNvPr>
            <p:cNvSpPr/>
            <p:nvPr/>
          </p:nvSpPr>
          <p:spPr>
            <a:xfrm>
              <a:off x="6067901" y="3362420"/>
              <a:ext cx="50006" cy="37147"/>
            </a:xfrm>
            <a:custGeom>
              <a:avLst/>
              <a:gdLst>
                <a:gd name="connsiteX0" fmla="*/ 43815 w 50006"/>
                <a:gd name="connsiteY0" fmla="*/ 37148 h 37147"/>
                <a:gd name="connsiteX1" fmla="*/ 0 w 50006"/>
                <a:gd name="connsiteY1" fmla="*/ 0 h 37147"/>
                <a:gd name="connsiteX2" fmla="*/ 50006 w 50006"/>
                <a:gd name="connsiteY2" fmla="*/ 26575 h 37147"/>
                <a:gd name="connsiteX3" fmla="*/ 45910 w 50006"/>
                <a:gd name="connsiteY3" fmla="*/ 30480 h 37147"/>
                <a:gd name="connsiteX4" fmla="*/ 43910 w 50006"/>
                <a:gd name="connsiteY4" fmla="*/ 36957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6" h="37147">
                  <a:moveTo>
                    <a:pt x="43815" y="37148"/>
                  </a:moveTo>
                  <a:lnTo>
                    <a:pt x="0" y="0"/>
                  </a:lnTo>
                  <a:lnTo>
                    <a:pt x="50006" y="26575"/>
                  </a:lnTo>
                  <a:lnTo>
                    <a:pt x="45910" y="30480"/>
                  </a:lnTo>
                  <a:lnTo>
                    <a:pt x="43910" y="36957"/>
                  </a:lnTo>
                  <a:close/>
                </a:path>
              </a:pathLst>
            </a:custGeom>
            <a:solidFill>
              <a:srgbClr val="DC487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47" name="Graphic 44268">
            <a:extLst>
              <a:ext uri="{FF2B5EF4-FFF2-40B4-BE49-F238E27FC236}">
                <a16:creationId xmlns:a16="http://schemas.microsoft.com/office/drawing/2014/main" id="{7A2841CC-75A8-4423-9AF1-7D91AE83C82B}"/>
              </a:ext>
            </a:extLst>
          </p:cNvPr>
          <p:cNvGrpSpPr/>
          <p:nvPr/>
        </p:nvGrpSpPr>
        <p:grpSpPr>
          <a:xfrm>
            <a:off x="2439228" y="2248588"/>
            <a:ext cx="1093185" cy="1323439"/>
            <a:chOff x="5976918" y="3286115"/>
            <a:chExt cx="237163" cy="282320"/>
          </a:xfrm>
          <a:solidFill>
            <a:srgbClr val="DC755A"/>
          </a:solidFill>
        </p:grpSpPr>
        <p:sp>
          <p:nvSpPr>
            <p:cNvPr id="248" name="Freeform: Shape 44270">
              <a:extLst>
                <a:ext uri="{FF2B5EF4-FFF2-40B4-BE49-F238E27FC236}">
                  <a16:creationId xmlns:a16="http://schemas.microsoft.com/office/drawing/2014/main" id="{67C616F5-7D02-4854-8FF3-1A9E5B2E8678}"/>
                </a:ext>
              </a:extLst>
            </p:cNvPr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>
                <a:gd name="connsiteX0" fmla="*/ 127867 w 218136"/>
                <a:gd name="connsiteY0" fmla="*/ 13 h 249272"/>
                <a:gd name="connsiteX1" fmla="*/ 167205 w 218136"/>
                <a:gd name="connsiteY1" fmla="*/ 70498 h 249272"/>
                <a:gd name="connsiteX2" fmla="*/ 125391 w 218136"/>
                <a:gd name="connsiteY2" fmla="*/ 102407 h 249272"/>
                <a:gd name="connsiteX3" fmla="*/ 77766 w 218136"/>
                <a:gd name="connsiteY3" fmla="*/ 91549 h 249272"/>
                <a:gd name="connsiteX4" fmla="*/ 78051 w 218136"/>
                <a:gd name="connsiteY4" fmla="*/ 153652 h 249272"/>
                <a:gd name="connsiteX5" fmla="*/ 137868 w 218136"/>
                <a:gd name="connsiteY5" fmla="*/ 178321 h 249272"/>
                <a:gd name="connsiteX6" fmla="*/ 160919 w 218136"/>
                <a:gd name="connsiteY6" fmla="*/ 139364 h 249272"/>
                <a:gd name="connsiteX7" fmla="*/ 217878 w 218136"/>
                <a:gd name="connsiteY7" fmla="*/ 152604 h 249272"/>
                <a:gd name="connsiteX8" fmla="*/ 171301 w 218136"/>
                <a:gd name="connsiteY8" fmla="*/ 235376 h 249272"/>
                <a:gd name="connsiteX9" fmla="*/ 20711 w 218136"/>
                <a:gd name="connsiteY9" fmla="*/ 187084 h 249272"/>
                <a:gd name="connsiteX10" fmla="*/ 45571 w 218136"/>
                <a:gd name="connsiteY10" fmla="*/ 42685 h 249272"/>
                <a:gd name="connsiteX11" fmla="*/ 85481 w 218136"/>
                <a:gd name="connsiteY11" fmla="*/ 35161 h 249272"/>
                <a:gd name="connsiteX12" fmla="*/ 78909 w 218136"/>
                <a:gd name="connsiteY12" fmla="*/ 16873 h 249272"/>
                <a:gd name="connsiteX13" fmla="*/ 127867 w 218136"/>
                <a:gd name="connsiteY13" fmla="*/ 13 h 24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36" h="249272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9" name="Freeform: Shape 44271">
              <a:extLst>
                <a:ext uri="{FF2B5EF4-FFF2-40B4-BE49-F238E27FC236}">
                  <a16:creationId xmlns:a16="http://schemas.microsoft.com/office/drawing/2014/main" id="{A364C596-5D2D-46E1-A7E5-D1C66B35C71A}"/>
                </a:ext>
              </a:extLst>
            </p:cNvPr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>
                <a:gd name="connsiteX0" fmla="*/ 127844 w 218113"/>
                <a:gd name="connsiteY0" fmla="*/ 9 h 249268"/>
                <a:gd name="connsiteX1" fmla="*/ 167182 w 218113"/>
                <a:gd name="connsiteY1" fmla="*/ 70494 h 249268"/>
                <a:gd name="connsiteX2" fmla="*/ 125368 w 218113"/>
                <a:gd name="connsiteY2" fmla="*/ 102403 h 249268"/>
                <a:gd name="connsiteX3" fmla="*/ 77743 w 218113"/>
                <a:gd name="connsiteY3" fmla="*/ 91544 h 249268"/>
                <a:gd name="connsiteX4" fmla="*/ 78028 w 218113"/>
                <a:gd name="connsiteY4" fmla="*/ 153647 h 249268"/>
                <a:gd name="connsiteX5" fmla="*/ 137845 w 218113"/>
                <a:gd name="connsiteY5" fmla="*/ 178317 h 249268"/>
                <a:gd name="connsiteX6" fmla="*/ 160896 w 218113"/>
                <a:gd name="connsiteY6" fmla="*/ 139360 h 249268"/>
                <a:gd name="connsiteX7" fmla="*/ 217855 w 218113"/>
                <a:gd name="connsiteY7" fmla="*/ 152600 h 249268"/>
                <a:gd name="connsiteX8" fmla="*/ 171278 w 218113"/>
                <a:gd name="connsiteY8" fmla="*/ 235372 h 249268"/>
                <a:gd name="connsiteX9" fmla="*/ 20688 w 218113"/>
                <a:gd name="connsiteY9" fmla="*/ 187080 h 249268"/>
                <a:gd name="connsiteX10" fmla="*/ 45548 w 218113"/>
                <a:gd name="connsiteY10" fmla="*/ 42872 h 249268"/>
                <a:gd name="connsiteX11" fmla="*/ 85458 w 218113"/>
                <a:gd name="connsiteY11" fmla="*/ 35347 h 249268"/>
                <a:gd name="connsiteX12" fmla="*/ 78886 w 218113"/>
                <a:gd name="connsiteY12" fmla="*/ 17059 h 249268"/>
                <a:gd name="connsiteX13" fmla="*/ 127844 w 218113"/>
                <a:gd name="connsiteY13" fmla="*/ 9 h 24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13" h="249268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-444500" y="-373505"/>
            <a:ext cx="13266695" cy="7231505"/>
            <a:chOff x="-226768" y="-154080"/>
            <a:chExt cx="19900043" cy="108472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30186" y="-154080"/>
              <a:ext cx="12635767" cy="3093943"/>
              <a:chOff x="-4584945" y="661576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84945" y="661576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543"/>
                  </a:lnSpc>
                </a:pPr>
                <a:endParaRPr lang="en-US" sz="1816">
                  <a:solidFill>
                    <a:srgbClr val="FFFFFF"/>
                  </a:solidFill>
                  <a:latin typeface="Muli Regular Bold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682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40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8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4599" y="5852160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1: </a:t>
            </a:r>
            <a:r>
              <a:rPr lang="en-US" sz="3200" b="1" dirty="0" err="1">
                <a:solidFill>
                  <a:schemeClr val="bg1"/>
                </a:solidFill>
              </a:rPr>
              <a:t>Hình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mấy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đỉnh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mấy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cạnh</a:t>
            </a:r>
            <a:r>
              <a:rPr lang="en-US" sz="32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 </a:t>
            </a:r>
            <a:r>
              <a:rPr lang="en-US" sz="3200" b="1" dirty="0" err="1">
                <a:solidFill>
                  <a:schemeClr val="bg1"/>
                </a:solidFill>
              </a:rPr>
              <a:t>đỉnh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và</a:t>
            </a:r>
            <a:r>
              <a:rPr lang="en-US" sz="3200" b="1" dirty="0">
                <a:solidFill>
                  <a:schemeClr val="bg1"/>
                </a:solidFill>
              </a:rPr>
              <a:t> 4 </a:t>
            </a:r>
            <a:r>
              <a:rPr lang="en-US" sz="3200" b="1" dirty="0" err="1">
                <a:solidFill>
                  <a:schemeClr val="bg1"/>
                </a:solidFill>
              </a:rPr>
              <a:t>cạnh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1" y="2899570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4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góc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3: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tam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3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8200" y="1086679"/>
            <a:ext cx="5762171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5: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Nêu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tam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bên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72757" y="3722776"/>
            <a:ext cx="5762172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GH,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HK,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F9963954-3721-4D58-A895-C357345D1EAD}"/>
              </a:ext>
            </a:extLst>
          </p:cNvPr>
          <p:cNvGrpSpPr/>
          <p:nvPr/>
        </p:nvGrpSpPr>
        <p:grpSpPr>
          <a:xfrm>
            <a:off x="7080067" y="642344"/>
            <a:ext cx="5039147" cy="5881725"/>
            <a:chOff x="7080067" y="642344"/>
            <a:chExt cx="5039147" cy="5881725"/>
          </a:xfrm>
        </p:grpSpPr>
        <p:sp>
          <p:nvSpPr>
            <p:cNvPr id="2" name="Tam giác Vuông 1">
              <a:extLst>
                <a:ext uri="{FF2B5EF4-FFF2-40B4-BE49-F238E27FC236}">
                  <a16:creationId xmlns:a16="http://schemas.microsoft.com/office/drawing/2014/main" id="{38588340-25B6-41D8-A4B1-320093888E07}"/>
                </a:ext>
              </a:extLst>
            </p:cNvPr>
            <p:cNvSpPr/>
            <p:nvPr/>
          </p:nvSpPr>
          <p:spPr>
            <a:xfrm rot="4424135">
              <a:off x="8278757" y="1610790"/>
              <a:ext cx="3599776" cy="4081139"/>
            </a:xfrm>
            <a:prstGeom prst="rtTriangle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82270C8F-692E-4D9A-A856-EEEC5C9932CF}"/>
                </a:ext>
              </a:extLst>
            </p:cNvPr>
            <p:cNvSpPr/>
            <p:nvPr/>
          </p:nvSpPr>
          <p:spPr>
            <a:xfrm>
              <a:off x="7080067" y="1894114"/>
              <a:ext cx="535577" cy="529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1F424457-DEE8-4DFE-AC68-5E3C408C7EF4}"/>
                </a:ext>
              </a:extLst>
            </p:cNvPr>
            <p:cNvSpPr/>
            <p:nvPr/>
          </p:nvSpPr>
          <p:spPr>
            <a:xfrm>
              <a:off x="11194867" y="642344"/>
              <a:ext cx="535577" cy="529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14EDB4EB-0B0E-4599-8548-C75AB3233829}"/>
                </a:ext>
              </a:extLst>
            </p:cNvPr>
            <p:cNvSpPr/>
            <p:nvPr/>
          </p:nvSpPr>
          <p:spPr>
            <a:xfrm>
              <a:off x="8416834" y="5994196"/>
              <a:ext cx="535577" cy="529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ao: 5 Cánh 3">
            <a:extLst>
              <a:ext uri="{FF2B5EF4-FFF2-40B4-BE49-F238E27FC236}">
                <a16:creationId xmlns:a16="http://schemas.microsoft.com/office/drawing/2014/main" id="{711477D4-C8BB-444C-BB28-4001733E1012}"/>
              </a:ext>
            </a:extLst>
          </p:cNvPr>
          <p:cNvSpPr/>
          <p:nvPr/>
        </p:nvSpPr>
        <p:spPr>
          <a:xfrm>
            <a:off x="469814" y="632266"/>
            <a:ext cx="848534" cy="78470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4: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tam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đỉnh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3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đỉnh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62939" y="669994"/>
            <a:ext cx="4586514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6: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Nêu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4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góc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tứ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8" y="2897937"/>
            <a:ext cx="4586514" cy="316316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C8B728DE-7267-4A25-B904-504C09052C18}"/>
              </a:ext>
            </a:extLst>
          </p:cNvPr>
          <p:cNvGrpSpPr/>
          <p:nvPr/>
        </p:nvGrpSpPr>
        <p:grpSpPr>
          <a:xfrm>
            <a:off x="6257109" y="675820"/>
            <a:ext cx="5256930" cy="4548282"/>
            <a:chOff x="6257109" y="675820"/>
            <a:chExt cx="5256930" cy="4548282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AC5028E9-20D4-4CE9-8E23-51DC929D3057}"/>
                </a:ext>
              </a:extLst>
            </p:cNvPr>
            <p:cNvSpPr/>
            <p:nvPr/>
          </p:nvSpPr>
          <p:spPr>
            <a:xfrm>
              <a:off x="6257109" y="1524906"/>
              <a:ext cx="757646" cy="74458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31765F13-7B6C-4F08-AC34-94D2B72FE93B}"/>
                </a:ext>
              </a:extLst>
            </p:cNvPr>
            <p:cNvSpPr/>
            <p:nvPr/>
          </p:nvSpPr>
          <p:spPr>
            <a:xfrm>
              <a:off x="9486394" y="675820"/>
              <a:ext cx="757646" cy="74458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92860EFA-E9F8-47A2-A0CD-51E41B0A81A9}"/>
                </a:ext>
              </a:extLst>
            </p:cNvPr>
            <p:cNvSpPr/>
            <p:nvPr/>
          </p:nvSpPr>
          <p:spPr>
            <a:xfrm>
              <a:off x="10756393" y="3734936"/>
              <a:ext cx="757646" cy="74458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9DF90F90-C95A-448C-ABCC-D3041769DC48}"/>
                </a:ext>
              </a:extLst>
            </p:cNvPr>
            <p:cNvSpPr/>
            <p:nvPr/>
          </p:nvSpPr>
          <p:spPr>
            <a:xfrm>
              <a:off x="7368742" y="4479519"/>
              <a:ext cx="757646" cy="74458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" name="Hình thoi 1">
              <a:extLst>
                <a:ext uri="{FF2B5EF4-FFF2-40B4-BE49-F238E27FC236}">
                  <a16:creationId xmlns:a16="http://schemas.microsoft.com/office/drawing/2014/main" id="{DA057EB0-3317-44C6-8722-50355B7030F7}"/>
                </a:ext>
              </a:extLst>
            </p:cNvPr>
            <p:cNvSpPr/>
            <p:nvPr/>
          </p:nvSpPr>
          <p:spPr>
            <a:xfrm rot="1601338">
              <a:off x="6687131" y="1246918"/>
              <a:ext cx="4393805" cy="3552492"/>
            </a:xfrm>
            <a:prstGeom prst="diamond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ao: 5 Cánh 10">
            <a:extLst>
              <a:ext uri="{FF2B5EF4-FFF2-40B4-BE49-F238E27FC236}">
                <a16:creationId xmlns:a16="http://schemas.microsoft.com/office/drawing/2014/main" id="{8694BD24-1242-4C47-804E-393FA1495EAC}"/>
              </a:ext>
            </a:extLst>
          </p:cNvPr>
          <p:cNvSpPr/>
          <p:nvPr/>
        </p:nvSpPr>
        <p:spPr>
          <a:xfrm>
            <a:off x="-46638" y="0"/>
            <a:ext cx="1751732" cy="16289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raphic 19322">
            <a:extLst>
              <a:ext uri="{FF2B5EF4-FFF2-40B4-BE49-F238E27FC236}">
                <a16:creationId xmlns:a16="http://schemas.microsoft.com/office/drawing/2014/main" id="{75DD5234-0253-49F2-99D0-139B1B1EC09E}"/>
              </a:ext>
            </a:extLst>
          </p:cNvPr>
          <p:cNvSpPr/>
          <p:nvPr/>
        </p:nvSpPr>
        <p:spPr>
          <a:xfrm rot="10472639">
            <a:off x="4236845" y="4097441"/>
            <a:ext cx="8273345" cy="5913330"/>
          </a:xfrm>
          <a:custGeom>
            <a:avLst/>
            <a:gdLst>
              <a:gd name="connsiteX0" fmla="*/ 0 w 1854041"/>
              <a:gd name="connsiteY0" fmla="*/ 1754791 h 1754790"/>
              <a:gd name="connsiteX1" fmla="*/ 355854 w 1854041"/>
              <a:gd name="connsiteY1" fmla="*/ 1408938 h 1754790"/>
              <a:gd name="connsiteX2" fmla="*/ 1166717 w 1854041"/>
              <a:gd name="connsiteY2" fmla="*/ 1711452 h 1754790"/>
              <a:gd name="connsiteX3" fmla="*/ 1469231 w 1854041"/>
              <a:gd name="connsiteY3" fmla="*/ 677323 h 1754790"/>
              <a:gd name="connsiteX4" fmla="*/ 1854041 w 1854041"/>
              <a:gd name="connsiteY4" fmla="*/ 1076516 h 1754790"/>
              <a:gd name="connsiteX5" fmla="*/ 1854041 w 1854041"/>
              <a:gd name="connsiteY5" fmla="*/ 0 h 1754790"/>
              <a:gd name="connsiteX6" fmla="*/ 0 w 1854041"/>
              <a:gd name="connsiteY6" fmla="*/ 0 h 1754790"/>
              <a:gd name="connsiteX7" fmla="*/ 0 w 1854041"/>
              <a:gd name="connsiteY7" fmla="*/ 1754791 h 175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041" h="175479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>
            <a:solidFill>
              <a:schemeClr val="bg2"/>
            </a:solidFill>
            <a:custDash>
              <a:ds d="225000" sp="225000"/>
            </a:custDash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17" name="Graphic 2">
            <a:extLst>
              <a:ext uri="{FF2B5EF4-FFF2-40B4-BE49-F238E27FC236}">
                <a16:creationId xmlns:a16="http://schemas.microsoft.com/office/drawing/2014/main" id="{1BF49518-8918-446D-9A4E-B5BCC2B47652}"/>
              </a:ext>
            </a:extLst>
          </p:cNvPr>
          <p:cNvGrpSpPr/>
          <p:nvPr/>
        </p:nvGrpSpPr>
        <p:grpSpPr>
          <a:xfrm rot="2272405">
            <a:off x="7920570" y="3189211"/>
            <a:ext cx="582778" cy="741902"/>
            <a:chOff x="5881684" y="3147949"/>
            <a:chExt cx="428090" cy="557286"/>
          </a:xfrm>
        </p:grpSpPr>
        <p:grpSp>
          <p:nvGrpSpPr>
            <p:cNvPr id="418" name="Graphic 2">
              <a:extLst>
                <a:ext uri="{FF2B5EF4-FFF2-40B4-BE49-F238E27FC236}">
                  <a16:creationId xmlns:a16="http://schemas.microsoft.com/office/drawing/2014/main" id="{A9361C79-75C0-4E9B-870C-202FB219F98B}"/>
                </a:ext>
              </a:extLst>
            </p:cNvPr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A933F8AD-7760-4DBF-B564-9657FD000DBE}"/>
                  </a:ext>
                </a:extLst>
              </p:cNvPr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>
                  <a:gd name="connsiteX0" fmla="*/ 0 w 14097"/>
                  <a:gd name="connsiteY0" fmla="*/ 0 h 66867"/>
                  <a:gd name="connsiteX1" fmla="*/ 14098 w 14097"/>
                  <a:gd name="connsiteY1" fmla="*/ 0 h 66867"/>
                  <a:gd name="connsiteX2" fmla="*/ 14098 w 14097"/>
                  <a:gd name="connsiteY2" fmla="*/ 66868 h 66867"/>
                  <a:gd name="connsiteX3" fmla="*/ 0 w 14097"/>
                  <a:gd name="connsiteY3" fmla="*/ 66868 h 6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" h="66867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C1E8B3BF-C3F8-4139-8594-ED2791B33A91}"/>
                  </a:ext>
                </a:extLst>
              </p:cNvPr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>
                  <a:gd name="connsiteX0" fmla="*/ 0 w 14097"/>
                  <a:gd name="connsiteY0" fmla="*/ 0 h 66963"/>
                  <a:gd name="connsiteX1" fmla="*/ 14097 w 14097"/>
                  <a:gd name="connsiteY1" fmla="*/ 0 h 66963"/>
                  <a:gd name="connsiteX2" fmla="*/ 14097 w 14097"/>
                  <a:gd name="connsiteY2" fmla="*/ 66963 h 66963"/>
                  <a:gd name="connsiteX3" fmla="*/ 0 w 14097"/>
                  <a:gd name="connsiteY3" fmla="*/ 66963 h 6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" h="66963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F199C50-6B1D-4BA4-BABA-0B0A735FA345}"/>
                  </a:ext>
                </a:extLst>
              </p:cNvPr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>
                  <a:gd name="connsiteX0" fmla="*/ 1580 w 67243"/>
                  <a:gd name="connsiteY0" fmla="*/ 8087 h 60487"/>
                  <a:gd name="connsiteX1" fmla="*/ 6056 w 67243"/>
                  <a:gd name="connsiteY1" fmla="*/ 2562 h 60487"/>
                  <a:gd name="connsiteX2" fmla="*/ 16153 w 67243"/>
                  <a:gd name="connsiteY2" fmla="*/ 1896 h 60487"/>
                  <a:gd name="connsiteX3" fmla="*/ 65111 w 67243"/>
                  <a:gd name="connsiteY3" fmla="*/ 48568 h 60487"/>
                  <a:gd name="connsiteX4" fmla="*/ 62349 w 67243"/>
                  <a:gd name="connsiteY4" fmla="*/ 60189 h 60487"/>
                  <a:gd name="connsiteX5" fmla="*/ 62349 w 67243"/>
                  <a:gd name="connsiteY5" fmla="*/ 60189 h 60487"/>
                  <a:gd name="connsiteX6" fmla="*/ 56158 w 67243"/>
                  <a:gd name="connsiteY6" fmla="*/ 59046 h 60487"/>
                  <a:gd name="connsiteX7" fmla="*/ 2723 w 67243"/>
                  <a:gd name="connsiteY7" fmla="*/ 17802 h 60487"/>
                  <a:gd name="connsiteX8" fmla="*/ 1580 w 67243"/>
                  <a:gd name="connsiteY8" fmla="*/ 8087 h 6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243" h="60487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28BEDA1-5B49-46A6-8A25-7EAD4CAB9514}"/>
                  </a:ext>
                </a:extLst>
              </p:cNvPr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>
                  <a:gd name="connsiteX0" fmla="*/ 30747 w 35589"/>
                  <a:gd name="connsiteY0" fmla="*/ 2425 h 79779"/>
                  <a:gd name="connsiteX1" fmla="*/ 23984 w 35589"/>
                  <a:gd name="connsiteY1" fmla="*/ 329 h 79779"/>
                  <a:gd name="connsiteX2" fmla="*/ 15221 w 35589"/>
                  <a:gd name="connsiteY2" fmla="*/ 5377 h 79779"/>
                  <a:gd name="connsiteX3" fmla="*/ 171 w 35589"/>
                  <a:gd name="connsiteY3" fmla="*/ 71290 h 79779"/>
                  <a:gd name="connsiteX4" fmla="*/ 8839 w 35589"/>
                  <a:gd name="connsiteY4" fmla="*/ 79482 h 79779"/>
                  <a:gd name="connsiteX5" fmla="*/ 8839 w 35589"/>
                  <a:gd name="connsiteY5" fmla="*/ 79482 h 79779"/>
                  <a:gd name="connsiteX6" fmla="*/ 13411 w 35589"/>
                  <a:gd name="connsiteY6" fmla="*/ 75100 h 79779"/>
                  <a:gd name="connsiteX7" fmla="*/ 35223 w 35589"/>
                  <a:gd name="connsiteY7" fmla="*/ 11283 h 79779"/>
                  <a:gd name="connsiteX8" fmla="*/ 30747 w 35589"/>
                  <a:gd name="connsiteY8" fmla="*/ 2425 h 79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589" h="79779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D9BB620-7338-4105-AF96-76876CE10602}"/>
                  </a:ext>
                </a:extLst>
              </p:cNvPr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>
                  <a:gd name="connsiteX0" fmla="*/ 8791 w 250053"/>
                  <a:gd name="connsiteY0" fmla="*/ 157034 h 157312"/>
                  <a:gd name="connsiteX1" fmla="*/ 28 w 250053"/>
                  <a:gd name="connsiteY1" fmla="*/ 152462 h 157312"/>
                  <a:gd name="connsiteX2" fmla="*/ 15458 w 250053"/>
                  <a:gd name="connsiteY2" fmla="*/ 57403 h 157312"/>
                  <a:gd name="connsiteX3" fmla="*/ 26888 w 250053"/>
                  <a:gd name="connsiteY3" fmla="*/ 44449 h 157312"/>
                  <a:gd name="connsiteX4" fmla="*/ 172335 w 250053"/>
                  <a:gd name="connsiteY4" fmla="*/ 729 h 157312"/>
                  <a:gd name="connsiteX5" fmla="*/ 188718 w 250053"/>
                  <a:gd name="connsiteY5" fmla="*/ 4920 h 157312"/>
                  <a:gd name="connsiteX6" fmla="*/ 247964 w 250053"/>
                  <a:gd name="connsiteY6" fmla="*/ 64928 h 157312"/>
                  <a:gd name="connsiteX7" fmla="*/ 247106 w 250053"/>
                  <a:gd name="connsiteY7" fmla="*/ 75691 h 157312"/>
                  <a:gd name="connsiteX8" fmla="*/ 237391 w 250053"/>
                  <a:gd name="connsiteY8" fmla="*/ 74548 h 157312"/>
                  <a:gd name="connsiteX9" fmla="*/ 188242 w 250053"/>
                  <a:gd name="connsiteY9" fmla="*/ 24827 h 157312"/>
                  <a:gd name="connsiteX10" fmla="*/ 163191 w 250053"/>
                  <a:gd name="connsiteY10" fmla="*/ 18446 h 157312"/>
                  <a:gd name="connsiteX11" fmla="*/ 44319 w 250053"/>
                  <a:gd name="connsiteY11" fmla="*/ 54164 h 157312"/>
                  <a:gd name="connsiteX12" fmla="*/ 26888 w 250053"/>
                  <a:gd name="connsiteY12" fmla="*/ 73691 h 157312"/>
                  <a:gd name="connsiteX13" fmla="*/ 13934 w 250053"/>
                  <a:gd name="connsiteY13" fmla="*/ 149605 h 157312"/>
                  <a:gd name="connsiteX14" fmla="*/ 9172 w 250053"/>
                  <a:gd name="connsiteY14" fmla="*/ 156844 h 157312"/>
                  <a:gd name="connsiteX15" fmla="*/ 8791 w 250053"/>
                  <a:gd name="connsiteY15" fmla="*/ 157034 h 157312"/>
                  <a:gd name="connsiteX16" fmla="*/ 13553 w 250053"/>
                  <a:gd name="connsiteY16" fmla="*/ 147795 h 157312"/>
                  <a:gd name="connsiteX17" fmla="*/ 13553 w 250053"/>
                  <a:gd name="connsiteY17" fmla="*/ 147795 h 157312"/>
                  <a:gd name="connsiteX18" fmla="*/ 13553 w 250053"/>
                  <a:gd name="connsiteY18" fmla="*/ 147795 h 157312"/>
                  <a:gd name="connsiteX19" fmla="*/ 13553 w 250053"/>
                  <a:gd name="connsiteY19" fmla="*/ 147795 h 157312"/>
                  <a:gd name="connsiteX20" fmla="*/ 13553 w 250053"/>
                  <a:gd name="connsiteY20" fmla="*/ 147795 h 157312"/>
                  <a:gd name="connsiteX21" fmla="*/ 13553 w 250053"/>
                  <a:gd name="connsiteY21" fmla="*/ 147795 h 15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0053" h="157312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93920457-F9C2-4A4E-A7F7-513DA70C3E21}"/>
                  </a:ext>
                </a:extLst>
              </p:cNvPr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>
                  <a:gd name="connsiteX0" fmla="*/ 22294 w 24428"/>
                  <a:gd name="connsiteY0" fmla="*/ 21566 h 24033"/>
                  <a:gd name="connsiteX1" fmla="*/ 22294 w 24428"/>
                  <a:gd name="connsiteY1" fmla="*/ 21566 h 24033"/>
                  <a:gd name="connsiteX2" fmla="*/ 11054 w 24428"/>
                  <a:gd name="connsiteY2" fmla="*/ 21851 h 24033"/>
                  <a:gd name="connsiteX3" fmla="*/ 2482 w 24428"/>
                  <a:gd name="connsiteY3" fmla="*/ 13755 h 24033"/>
                  <a:gd name="connsiteX4" fmla="*/ 2101 w 24428"/>
                  <a:gd name="connsiteY4" fmla="*/ 2516 h 24033"/>
                  <a:gd name="connsiteX5" fmla="*/ 2101 w 24428"/>
                  <a:gd name="connsiteY5" fmla="*/ 2516 h 24033"/>
                  <a:gd name="connsiteX6" fmla="*/ 13340 w 24428"/>
                  <a:gd name="connsiteY6" fmla="*/ 2135 h 24033"/>
                  <a:gd name="connsiteX7" fmla="*/ 21913 w 24428"/>
                  <a:gd name="connsiteY7" fmla="*/ 10231 h 24033"/>
                  <a:gd name="connsiteX8" fmla="*/ 22294 w 24428"/>
                  <a:gd name="connsiteY8" fmla="*/ 21566 h 2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28" h="24033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14EC7D-0CDE-40DA-9D07-843ECA237752}"/>
                  </a:ext>
                </a:extLst>
              </p:cNvPr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>
                  <a:gd name="connsiteX0" fmla="*/ 264864 w 411297"/>
                  <a:gd name="connsiteY0" fmla="*/ 402595 h 411331"/>
                  <a:gd name="connsiteX1" fmla="*/ 8737 w 411297"/>
                  <a:gd name="connsiteY1" fmla="*/ 264864 h 411331"/>
                  <a:gd name="connsiteX2" fmla="*/ 146468 w 411297"/>
                  <a:gd name="connsiteY2" fmla="*/ 8737 h 411331"/>
                  <a:gd name="connsiteX3" fmla="*/ 402595 w 411297"/>
                  <a:gd name="connsiteY3" fmla="*/ 146468 h 411331"/>
                  <a:gd name="connsiteX4" fmla="*/ 264864 w 411297"/>
                  <a:gd name="connsiteY4" fmla="*/ 402595 h 41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297" h="411331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E14C5DB6-E484-4F0B-BA68-E74273A75AE9}"/>
                  </a:ext>
                </a:extLst>
              </p:cNvPr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>
                  <a:gd name="connsiteX0" fmla="*/ 246160 w 382263"/>
                  <a:gd name="connsiteY0" fmla="*/ 374141 h 382271"/>
                  <a:gd name="connsiteX1" fmla="*/ 8130 w 382263"/>
                  <a:gd name="connsiteY1" fmla="*/ 246125 h 382271"/>
                  <a:gd name="connsiteX2" fmla="*/ 136146 w 382263"/>
                  <a:gd name="connsiteY2" fmla="*/ 8096 h 382271"/>
                  <a:gd name="connsiteX3" fmla="*/ 374176 w 382263"/>
                  <a:gd name="connsiteY3" fmla="*/ 136112 h 382271"/>
                  <a:gd name="connsiteX4" fmla="*/ 246160 w 382263"/>
                  <a:gd name="connsiteY4" fmla="*/ 374141 h 38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263" h="382271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820033AB-DAB2-4B0F-B655-3A3F8ED517AA}"/>
                  </a:ext>
                </a:extLst>
              </p:cNvPr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>
                  <a:gd name="connsiteX0" fmla="*/ 196809 w 305572"/>
                  <a:gd name="connsiteY0" fmla="*/ 299012 h 305511"/>
                  <a:gd name="connsiteX1" fmla="*/ 6500 w 305572"/>
                  <a:gd name="connsiteY1" fmla="*/ 196714 h 305511"/>
                  <a:gd name="connsiteX2" fmla="*/ 108798 w 305572"/>
                  <a:gd name="connsiteY2" fmla="*/ 6500 h 305511"/>
                  <a:gd name="connsiteX3" fmla="*/ 299108 w 305572"/>
                  <a:gd name="connsiteY3" fmla="*/ 108798 h 305511"/>
                  <a:gd name="connsiteX4" fmla="*/ 196809 w 305572"/>
                  <a:gd name="connsiteY4" fmla="*/ 299012 h 305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572" h="305511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45EA8FE3-2B21-4510-9153-1291044BF2DA}"/>
                  </a:ext>
                </a:extLst>
              </p:cNvPr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>
                  <a:gd name="connsiteX0" fmla="*/ 175355 w 181824"/>
                  <a:gd name="connsiteY0" fmla="*/ 108740 h 287048"/>
                  <a:gd name="connsiteX1" fmla="*/ 0 w 181824"/>
                  <a:gd name="connsiteY1" fmla="*/ 2822 h 287048"/>
                  <a:gd name="connsiteX2" fmla="*/ 140875 w 181824"/>
                  <a:gd name="connsiteY2" fmla="*/ 175034 h 287048"/>
                  <a:gd name="connsiteX3" fmla="*/ 101822 w 181824"/>
                  <a:gd name="connsiteY3" fmla="*/ 287048 h 287048"/>
                  <a:gd name="connsiteX4" fmla="*/ 175355 w 181824"/>
                  <a:gd name="connsiteY4" fmla="*/ 108740 h 28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24" h="287048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3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430" name="Graphic 2">
                <a:extLst>
                  <a:ext uri="{FF2B5EF4-FFF2-40B4-BE49-F238E27FC236}">
                    <a16:creationId xmlns:a16="http://schemas.microsoft.com/office/drawing/2014/main" id="{B8EBFC3C-1BBA-4CA4-9569-A581A5D97538}"/>
                  </a:ext>
                </a:extLst>
              </p:cNvPr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D285CECC-A037-42C6-BA5E-1F8EB954A59E}"/>
                    </a:ext>
                  </a:extLst>
                </p:cNvPr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>
                    <a:gd name="connsiteX0" fmla="*/ 96300 w 96300"/>
                    <a:gd name="connsiteY0" fmla="*/ 15991 h 100097"/>
                    <a:gd name="connsiteX1" fmla="*/ 49437 w 96300"/>
                    <a:gd name="connsiteY1" fmla="*/ 3990 h 100097"/>
                    <a:gd name="connsiteX2" fmla="*/ 860 w 96300"/>
                    <a:gd name="connsiteY2" fmla="*/ 60283 h 100097"/>
                    <a:gd name="connsiteX3" fmla="*/ 21053 w 96300"/>
                    <a:gd name="connsiteY3" fmla="*/ 100097 h 100097"/>
                    <a:gd name="connsiteX4" fmla="*/ 96300 w 96300"/>
                    <a:gd name="connsiteY4" fmla="*/ 15991 h 100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300" h="100097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0D528275-308F-4167-93F5-43B4C138ADAB}"/>
                    </a:ext>
                  </a:extLst>
                </p:cNvPr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>
                    <a:gd name="connsiteX0" fmla="*/ 14002 w 53610"/>
                    <a:gd name="connsiteY0" fmla="*/ 3434 h 26580"/>
                    <a:gd name="connsiteX1" fmla="*/ 0 w 53610"/>
                    <a:gd name="connsiteY1" fmla="*/ 14483 h 26580"/>
                    <a:gd name="connsiteX2" fmla="*/ 42863 w 53610"/>
                    <a:gd name="connsiteY2" fmla="*/ 26580 h 26580"/>
                    <a:gd name="connsiteX3" fmla="*/ 53245 w 53610"/>
                    <a:gd name="connsiteY3" fmla="*/ 13626 h 26580"/>
                    <a:gd name="connsiteX4" fmla="*/ 14002 w 53610"/>
                    <a:gd name="connsiteY4" fmla="*/ 3434 h 26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610" h="2658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D0B4F674-DE27-4158-A276-62A59C09CC44}"/>
                  </a:ext>
                </a:extLst>
              </p:cNvPr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>
                  <a:gd name="connsiteX0" fmla="*/ 6880 w 18930"/>
                  <a:gd name="connsiteY0" fmla="*/ 28719 h 28863"/>
                  <a:gd name="connsiteX1" fmla="*/ 6880 w 18930"/>
                  <a:gd name="connsiteY1" fmla="*/ 28719 h 28863"/>
                  <a:gd name="connsiteX2" fmla="*/ 16595 w 18930"/>
                  <a:gd name="connsiteY2" fmla="*/ 21957 h 28863"/>
                  <a:gd name="connsiteX3" fmla="*/ 18786 w 18930"/>
                  <a:gd name="connsiteY3" fmla="*/ 9860 h 28863"/>
                  <a:gd name="connsiteX4" fmla="*/ 12023 w 18930"/>
                  <a:gd name="connsiteY4" fmla="*/ 144 h 28863"/>
                  <a:gd name="connsiteX5" fmla="*/ 12023 w 18930"/>
                  <a:gd name="connsiteY5" fmla="*/ 144 h 28863"/>
                  <a:gd name="connsiteX6" fmla="*/ 2308 w 18930"/>
                  <a:gd name="connsiteY6" fmla="*/ 6907 h 28863"/>
                  <a:gd name="connsiteX7" fmla="*/ 117 w 18930"/>
                  <a:gd name="connsiteY7" fmla="*/ 19004 h 28863"/>
                  <a:gd name="connsiteX8" fmla="*/ 6880 w 18930"/>
                  <a:gd name="connsiteY8" fmla="*/ 28719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0" h="28863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70C23521-201A-4753-B86E-6A68F7125FD5}"/>
                  </a:ext>
                </a:extLst>
              </p:cNvPr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>
                  <a:gd name="connsiteX0" fmla="*/ 0 w 6096"/>
                  <a:gd name="connsiteY0" fmla="*/ 0 h 21146"/>
                  <a:gd name="connsiteX1" fmla="*/ 6096 w 6096"/>
                  <a:gd name="connsiteY1" fmla="*/ 0 h 21146"/>
                  <a:gd name="connsiteX2" fmla="*/ 6096 w 6096"/>
                  <a:gd name="connsiteY2" fmla="*/ 21146 h 21146"/>
                  <a:gd name="connsiteX3" fmla="*/ 0 w 6096"/>
                  <a:gd name="connsiteY3" fmla="*/ 21146 h 21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21146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5E06920-3783-49DC-AAB9-FD52D1F25693}"/>
                  </a:ext>
                </a:extLst>
              </p:cNvPr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>
                  <a:gd name="connsiteX0" fmla="*/ 0 w 6095"/>
                  <a:gd name="connsiteY0" fmla="*/ 0 h 51720"/>
                  <a:gd name="connsiteX1" fmla="*/ 6096 w 6095"/>
                  <a:gd name="connsiteY1" fmla="*/ 0 h 51720"/>
                  <a:gd name="connsiteX2" fmla="*/ 6096 w 6095"/>
                  <a:gd name="connsiteY2" fmla="*/ 51721 h 51720"/>
                  <a:gd name="connsiteX3" fmla="*/ 0 w 6095"/>
                  <a:gd name="connsiteY3" fmla="*/ 51721 h 5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5" h="5172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5BBB76C3-1417-4ACC-BE7A-954F5A270154}"/>
                  </a:ext>
                </a:extLst>
              </p:cNvPr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>
                  <a:gd name="connsiteX0" fmla="*/ 46577 w 48386"/>
                  <a:gd name="connsiteY0" fmla="*/ 0 h 19811"/>
                  <a:gd name="connsiteX1" fmla="*/ 48387 w 48386"/>
                  <a:gd name="connsiteY1" fmla="*/ 5810 h 19811"/>
                  <a:gd name="connsiteX2" fmla="*/ 1714 w 48386"/>
                  <a:gd name="connsiteY2" fmla="*/ 19812 h 19811"/>
                  <a:gd name="connsiteX3" fmla="*/ 0 w 48386"/>
                  <a:gd name="connsiteY3" fmla="*/ 14002 h 1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86" h="19811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706774A0-F51B-4020-A0E5-6D98C27A5E7F}"/>
                  </a:ext>
                </a:extLst>
              </p:cNvPr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>
                  <a:gd name="connsiteX0" fmla="*/ 0 w 6096"/>
                  <a:gd name="connsiteY0" fmla="*/ 0 h 54771"/>
                  <a:gd name="connsiteX1" fmla="*/ 6096 w 6096"/>
                  <a:gd name="connsiteY1" fmla="*/ 0 h 54771"/>
                  <a:gd name="connsiteX2" fmla="*/ 6096 w 6096"/>
                  <a:gd name="connsiteY2" fmla="*/ 54771 h 54771"/>
                  <a:gd name="connsiteX3" fmla="*/ 0 w 6096"/>
                  <a:gd name="connsiteY3" fmla="*/ 54771 h 5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54771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08580D1A-2D37-4D41-A4A3-6E48607AD2AC}"/>
                  </a:ext>
                </a:extLst>
              </p:cNvPr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>
                  <a:gd name="connsiteX0" fmla="*/ 0 w 6095"/>
                  <a:gd name="connsiteY0" fmla="*/ 0 h 37051"/>
                  <a:gd name="connsiteX1" fmla="*/ 6096 w 6095"/>
                  <a:gd name="connsiteY1" fmla="*/ 0 h 37051"/>
                  <a:gd name="connsiteX2" fmla="*/ 6096 w 6095"/>
                  <a:gd name="connsiteY2" fmla="*/ 37051 h 37051"/>
                  <a:gd name="connsiteX3" fmla="*/ 0 w 6095"/>
                  <a:gd name="connsiteY3" fmla="*/ 37051 h 3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5" h="37051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382D56F5-5A3E-463A-861F-9DC095A8A066}"/>
                  </a:ext>
                </a:extLst>
              </p:cNvPr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>
                  <a:gd name="connsiteX0" fmla="*/ 0 w 6096"/>
                  <a:gd name="connsiteY0" fmla="*/ 0 h 35528"/>
                  <a:gd name="connsiteX1" fmla="*/ 6096 w 6096"/>
                  <a:gd name="connsiteY1" fmla="*/ 0 h 35528"/>
                  <a:gd name="connsiteX2" fmla="*/ 6096 w 6096"/>
                  <a:gd name="connsiteY2" fmla="*/ 35529 h 35528"/>
                  <a:gd name="connsiteX3" fmla="*/ 0 w 6096"/>
                  <a:gd name="connsiteY3" fmla="*/ 35529 h 3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35528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973DE374-5764-4DCE-93E0-6D06972315B6}"/>
                  </a:ext>
                </a:extLst>
              </p:cNvPr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>
                  <a:gd name="connsiteX0" fmla="*/ 18193 w 23526"/>
                  <a:gd name="connsiteY0" fmla="*/ 0 h 36766"/>
                  <a:gd name="connsiteX1" fmla="*/ 23527 w 23526"/>
                  <a:gd name="connsiteY1" fmla="*/ 2857 h 36766"/>
                  <a:gd name="connsiteX2" fmla="*/ 5334 w 23526"/>
                  <a:gd name="connsiteY2" fmla="*/ 36767 h 36766"/>
                  <a:gd name="connsiteX3" fmla="*/ 0 w 23526"/>
                  <a:gd name="connsiteY3" fmla="*/ 33909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26" h="36766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8697BA79-7E21-4F1D-BCF3-7E1DD857326A}"/>
                  </a:ext>
                </a:extLst>
              </p:cNvPr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>
                  <a:gd name="connsiteX0" fmla="*/ 0 w 6096"/>
                  <a:gd name="connsiteY0" fmla="*/ 0 h 35242"/>
                  <a:gd name="connsiteX1" fmla="*/ 6096 w 6096"/>
                  <a:gd name="connsiteY1" fmla="*/ 0 h 35242"/>
                  <a:gd name="connsiteX2" fmla="*/ 6096 w 6096"/>
                  <a:gd name="connsiteY2" fmla="*/ 35243 h 35242"/>
                  <a:gd name="connsiteX3" fmla="*/ 0 w 6096"/>
                  <a:gd name="connsiteY3" fmla="*/ 35243 h 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35242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1468E815-C858-40AC-BAE5-BD6F1367E9E4}"/>
                  </a:ext>
                </a:extLst>
              </p:cNvPr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>
                  <a:gd name="connsiteX0" fmla="*/ 2857 w 33813"/>
                  <a:gd name="connsiteY0" fmla="*/ 0 h 100107"/>
                  <a:gd name="connsiteX1" fmla="*/ 0 w 33813"/>
                  <a:gd name="connsiteY1" fmla="*/ 47625 h 100107"/>
                  <a:gd name="connsiteX2" fmla="*/ 33814 w 33813"/>
                  <a:gd name="connsiteY2" fmla="*/ 100108 h 100107"/>
                  <a:gd name="connsiteX3" fmla="*/ 30956 w 33813"/>
                  <a:gd name="connsiteY3" fmla="*/ 36481 h 10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13" h="100107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A6975AA5-DECB-44A3-BE61-B6CFBB816B62}"/>
                  </a:ext>
                </a:extLst>
              </p:cNvPr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>
                  <a:gd name="connsiteX0" fmla="*/ 127063 w 127063"/>
                  <a:gd name="connsiteY0" fmla="*/ 0 h 38957"/>
                  <a:gd name="connsiteX1" fmla="*/ 51530 w 127063"/>
                  <a:gd name="connsiteY1" fmla="*/ 12192 h 38957"/>
                  <a:gd name="connsiteX2" fmla="*/ 0 w 127063"/>
                  <a:gd name="connsiteY2" fmla="*/ 38957 h 38957"/>
                  <a:gd name="connsiteX3" fmla="*/ 59150 w 127063"/>
                  <a:gd name="connsiteY3" fmla="*/ 32576 h 38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063" h="38957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442" name="Graphic 2">
                <a:extLst>
                  <a:ext uri="{FF2B5EF4-FFF2-40B4-BE49-F238E27FC236}">
                    <a16:creationId xmlns:a16="http://schemas.microsoft.com/office/drawing/2014/main" id="{406C1156-343D-45CA-9889-FC2523666B23}"/>
                  </a:ext>
                </a:extLst>
              </p:cNvPr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0327B038-DE14-42B4-9ABA-5CE1DB97FA6F}"/>
                    </a:ext>
                  </a:extLst>
                </p:cNvPr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>
                    <a:gd name="connsiteX0" fmla="*/ 28427 w 29041"/>
                    <a:gd name="connsiteY0" fmla="*/ 10364 h 29075"/>
                    <a:gd name="connsiteX1" fmla="*/ 18712 w 29041"/>
                    <a:gd name="connsiteY1" fmla="*/ 28462 h 29075"/>
                    <a:gd name="connsiteX2" fmla="*/ 614 w 29041"/>
                    <a:gd name="connsiteY2" fmla="*/ 18746 h 29075"/>
                    <a:gd name="connsiteX3" fmla="*/ 10330 w 29041"/>
                    <a:gd name="connsiteY3" fmla="*/ 649 h 29075"/>
                    <a:gd name="connsiteX4" fmla="*/ 28427 w 29041"/>
                    <a:gd name="connsiteY4" fmla="*/ 10364 h 2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41" h="29075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FF93F112-9538-4869-A708-F69720DF9718}"/>
                    </a:ext>
                  </a:extLst>
                </p:cNvPr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>
                    <a:gd name="connsiteX0" fmla="*/ 2617 w 6808"/>
                    <a:gd name="connsiteY0" fmla="*/ 0 h 19145"/>
                    <a:gd name="connsiteX1" fmla="*/ 6808 w 6808"/>
                    <a:gd name="connsiteY1" fmla="*/ 19145 h 19145"/>
                    <a:gd name="connsiteX2" fmla="*/ 2617 w 6808"/>
                    <a:gd name="connsiteY2" fmla="*/ 0 h 19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08" h="19145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443" name="Graphic 2">
                <a:extLst>
                  <a:ext uri="{FF2B5EF4-FFF2-40B4-BE49-F238E27FC236}">
                    <a16:creationId xmlns:a16="http://schemas.microsoft.com/office/drawing/2014/main" id="{8D0847D4-C33F-4732-B20D-25630EE7856E}"/>
                  </a:ext>
                </a:extLst>
              </p:cNvPr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E600CA4F-0249-4708-B2BF-A8944826AE37}"/>
                    </a:ext>
                  </a:extLst>
                </p:cNvPr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>
                    <a:gd name="connsiteX0" fmla="*/ 109823 w 112446"/>
                    <a:gd name="connsiteY0" fmla="*/ 63243 h 63243"/>
                    <a:gd name="connsiteX1" fmla="*/ 97917 w 112446"/>
                    <a:gd name="connsiteY1" fmla="*/ 16285 h 63243"/>
                    <a:gd name="connsiteX2" fmla="*/ 25241 w 112446"/>
                    <a:gd name="connsiteY2" fmla="*/ 569 h 63243"/>
                    <a:gd name="connsiteX3" fmla="*/ 0 w 112446"/>
                    <a:gd name="connsiteY3" fmla="*/ 37335 h 63243"/>
                    <a:gd name="connsiteX4" fmla="*/ 109823 w 112446"/>
                    <a:gd name="connsiteY4" fmla="*/ 63243 h 63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446" h="63243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B10A1664-94C1-418D-B3DF-AC0AAD5CC361}"/>
                    </a:ext>
                  </a:extLst>
                </p:cNvPr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>
                    <a:gd name="connsiteX0" fmla="*/ 16383 w 28905"/>
                    <a:gd name="connsiteY0" fmla="*/ 6953 h 47556"/>
                    <a:gd name="connsiteX1" fmla="*/ 0 w 28905"/>
                    <a:gd name="connsiteY1" fmla="*/ 0 h 47556"/>
                    <a:gd name="connsiteX2" fmla="*/ 9906 w 28905"/>
                    <a:gd name="connsiteY2" fmla="*/ 43339 h 47556"/>
                    <a:gd name="connsiteX3" fmla="*/ 26194 w 28905"/>
                    <a:gd name="connsiteY3" fmla="*/ 46292 h 47556"/>
                    <a:gd name="connsiteX4" fmla="*/ 16383 w 28905"/>
                    <a:gd name="connsiteY4" fmla="*/ 6953 h 4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905" h="47556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76BD63D3-DC20-48C7-B94E-056421658CB0}"/>
                </a:ext>
              </a:extLst>
            </p:cNvPr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>
                <a:gd name="connsiteX0" fmla="*/ 55684 w 87497"/>
                <a:gd name="connsiteY0" fmla="*/ 0 h 232124"/>
                <a:gd name="connsiteX1" fmla="*/ 1106 w 87497"/>
                <a:gd name="connsiteY1" fmla="*/ 125063 h 232124"/>
                <a:gd name="connsiteX2" fmla="*/ 87498 w 87497"/>
                <a:gd name="connsiteY2" fmla="*/ 232124 h 232124"/>
                <a:gd name="connsiteX3" fmla="*/ 31872 w 87497"/>
                <a:gd name="connsiteY3" fmla="*/ 120491 h 232124"/>
                <a:gd name="connsiteX4" fmla="*/ 55684 w 87497"/>
                <a:gd name="connsiteY4" fmla="*/ 0 h 2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7" h="232124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" name="Graphic 15">
            <a:extLst>
              <a:ext uri="{FF2B5EF4-FFF2-40B4-BE49-F238E27FC236}">
                <a16:creationId xmlns:a16="http://schemas.microsoft.com/office/drawing/2014/main" id="{6E0D4C46-3CA8-47AF-8EA0-F4EADDA321DF}"/>
              </a:ext>
            </a:extLst>
          </p:cNvPr>
          <p:cNvGrpSpPr/>
          <p:nvPr/>
        </p:nvGrpSpPr>
        <p:grpSpPr>
          <a:xfrm rot="2587589">
            <a:off x="10745003" y="585096"/>
            <a:ext cx="2121968" cy="1439490"/>
            <a:chOff x="6146131" y="1837154"/>
            <a:chExt cx="986043" cy="63981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301161E-1DF9-40A6-9B1A-CAF2E3549AA2}"/>
                </a:ext>
              </a:extLst>
            </p:cNvPr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>
                <a:gd name="connsiteX0" fmla="*/ 500441 w 500441"/>
                <a:gd name="connsiteY0" fmla="*/ 250221 h 500441"/>
                <a:gd name="connsiteX1" fmla="*/ 250221 w 500441"/>
                <a:gd name="connsiteY1" fmla="*/ 500441 h 500441"/>
                <a:gd name="connsiteX2" fmla="*/ 0 w 500441"/>
                <a:gd name="connsiteY2" fmla="*/ 250221 h 500441"/>
                <a:gd name="connsiteX3" fmla="*/ 250221 w 500441"/>
                <a:gd name="connsiteY3" fmla="*/ 0 h 500441"/>
                <a:gd name="connsiteX4" fmla="*/ 500441 w 500441"/>
                <a:gd name="connsiteY4" fmla="*/ 250221 h 50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41" h="500441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F0F49E6-46EA-4A60-A76C-B2C309193812}"/>
                </a:ext>
              </a:extLst>
            </p:cNvPr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>
                <a:gd name="connsiteX0" fmla="*/ 244555 w 253724"/>
                <a:gd name="connsiteY0" fmla="*/ 193 h 168988"/>
                <a:gd name="connsiteX1" fmla="*/ 249603 w 253724"/>
                <a:gd name="connsiteY1" fmla="*/ 111921 h 168988"/>
                <a:gd name="connsiteX2" fmla="*/ 193025 w 253724"/>
                <a:gd name="connsiteY2" fmla="*/ 137258 h 168988"/>
                <a:gd name="connsiteX3" fmla="*/ 1192 w 253724"/>
                <a:gd name="connsiteY3" fmla="*/ 96586 h 168988"/>
                <a:gd name="connsiteX4" fmla="*/ 64437 w 253724"/>
                <a:gd name="connsiteY4" fmla="*/ 47056 h 168988"/>
                <a:gd name="connsiteX5" fmla="*/ 99204 w 253724"/>
                <a:gd name="connsiteY5" fmla="*/ 46104 h 168988"/>
                <a:gd name="connsiteX6" fmla="*/ 125493 w 253724"/>
                <a:gd name="connsiteY6" fmla="*/ 23053 h 168988"/>
                <a:gd name="connsiteX7" fmla="*/ 179214 w 253724"/>
                <a:gd name="connsiteY7" fmla="*/ 2860 h 168988"/>
                <a:gd name="connsiteX8" fmla="*/ 244555 w 253724"/>
                <a:gd name="connsiteY8" fmla="*/ 193 h 16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24" h="168988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0CAE17-24A6-4B3E-9EA9-85A059FC55E4}"/>
                </a:ext>
              </a:extLst>
            </p:cNvPr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>
                <a:gd name="connsiteX0" fmla="*/ 340900 w 340899"/>
                <a:gd name="connsiteY0" fmla="*/ 55132 h 110760"/>
                <a:gd name="connsiteX1" fmla="*/ 10763 w 340899"/>
                <a:gd name="connsiteY1" fmla="*/ 41606 h 110760"/>
                <a:gd name="connsiteX2" fmla="*/ 0 w 340899"/>
                <a:gd name="connsiteY2" fmla="*/ 30652 h 110760"/>
                <a:gd name="connsiteX3" fmla="*/ 32290 w 340899"/>
                <a:gd name="connsiteY3" fmla="*/ 13126 h 110760"/>
                <a:gd name="connsiteX4" fmla="*/ 80010 w 340899"/>
                <a:gd name="connsiteY4" fmla="*/ 15603 h 110760"/>
                <a:gd name="connsiteX5" fmla="*/ 126111 w 340899"/>
                <a:gd name="connsiteY5" fmla="*/ 45321 h 110760"/>
                <a:gd name="connsiteX6" fmla="*/ 226124 w 340899"/>
                <a:gd name="connsiteY6" fmla="*/ 1220 h 110760"/>
                <a:gd name="connsiteX7" fmla="*/ 270891 w 340899"/>
                <a:gd name="connsiteY7" fmla="*/ 24556 h 110760"/>
                <a:gd name="connsiteX8" fmla="*/ 337757 w 340899"/>
                <a:gd name="connsiteY8" fmla="*/ 52750 h 110760"/>
                <a:gd name="connsiteX9" fmla="*/ 340900 w 340899"/>
                <a:gd name="connsiteY9" fmla="*/ 55132 h 11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899" h="11076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FDE306-8ACE-4749-92CF-FB51088225EF}"/>
                </a:ext>
              </a:extLst>
            </p:cNvPr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>
                <a:gd name="connsiteX0" fmla="*/ 665576 w 986043"/>
                <a:gd name="connsiteY0" fmla="*/ 36971 h 475617"/>
                <a:gd name="connsiteX1" fmla="*/ 768827 w 986043"/>
                <a:gd name="connsiteY1" fmla="*/ 8491 h 475617"/>
                <a:gd name="connsiteX2" fmla="*/ 878365 w 986043"/>
                <a:gd name="connsiteY2" fmla="*/ 871 h 475617"/>
                <a:gd name="connsiteX3" fmla="*/ 937610 w 986043"/>
                <a:gd name="connsiteY3" fmla="*/ 14016 h 475617"/>
                <a:gd name="connsiteX4" fmla="*/ 968376 w 986043"/>
                <a:gd name="connsiteY4" fmla="*/ 35256 h 475617"/>
                <a:gd name="connsiteX5" fmla="*/ 985807 w 986043"/>
                <a:gd name="connsiteY5" fmla="*/ 75642 h 475617"/>
                <a:gd name="connsiteX6" fmla="*/ 979520 w 986043"/>
                <a:gd name="connsiteY6" fmla="*/ 114028 h 475617"/>
                <a:gd name="connsiteX7" fmla="*/ 963613 w 986043"/>
                <a:gd name="connsiteY7" fmla="*/ 142794 h 475617"/>
                <a:gd name="connsiteX8" fmla="*/ 923323 w 986043"/>
                <a:gd name="connsiteY8" fmla="*/ 185180 h 475617"/>
                <a:gd name="connsiteX9" fmla="*/ 830740 w 986043"/>
                <a:gd name="connsiteY9" fmla="*/ 243663 h 475617"/>
                <a:gd name="connsiteX10" fmla="*/ 734537 w 986043"/>
                <a:gd name="connsiteY10" fmla="*/ 289860 h 475617"/>
                <a:gd name="connsiteX11" fmla="*/ 542513 w 986043"/>
                <a:gd name="connsiteY11" fmla="*/ 380061 h 475617"/>
                <a:gd name="connsiteX12" fmla="*/ 443548 w 986043"/>
                <a:gd name="connsiteY12" fmla="*/ 420352 h 475617"/>
                <a:gd name="connsiteX13" fmla="*/ 340583 w 986043"/>
                <a:gd name="connsiteY13" fmla="*/ 450451 h 475617"/>
                <a:gd name="connsiteX14" fmla="*/ 234094 w 986043"/>
                <a:gd name="connsiteY14" fmla="*/ 470740 h 475617"/>
                <a:gd name="connsiteX15" fmla="*/ 122556 w 986043"/>
                <a:gd name="connsiteY15" fmla="*/ 473597 h 475617"/>
                <a:gd name="connsiteX16" fmla="*/ 63310 w 986043"/>
                <a:gd name="connsiteY16" fmla="*/ 460548 h 475617"/>
                <a:gd name="connsiteX17" fmla="*/ 32259 w 986043"/>
                <a:gd name="connsiteY17" fmla="*/ 444165 h 475617"/>
                <a:gd name="connsiteX18" fmla="*/ 5494 w 986043"/>
                <a:gd name="connsiteY18" fmla="*/ 411208 h 475617"/>
                <a:gd name="connsiteX19" fmla="*/ 64 w 986043"/>
                <a:gd name="connsiteY19" fmla="*/ 388158 h 475617"/>
                <a:gd name="connsiteX20" fmla="*/ 2065 w 986043"/>
                <a:gd name="connsiteY20" fmla="*/ 366917 h 475617"/>
                <a:gd name="connsiteX21" fmla="*/ 15876 w 986043"/>
                <a:gd name="connsiteY21" fmla="*/ 334532 h 475617"/>
                <a:gd name="connsiteX22" fmla="*/ 54643 w 986043"/>
                <a:gd name="connsiteY22" fmla="*/ 289479 h 475617"/>
                <a:gd name="connsiteX23" fmla="*/ 144273 w 986043"/>
                <a:gd name="connsiteY23" fmla="*/ 226518 h 475617"/>
                <a:gd name="connsiteX24" fmla="*/ 241523 w 986043"/>
                <a:gd name="connsiteY24" fmla="*/ 182037 h 475617"/>
                <a:gd name="connsiteX25" fmla="*/ 244571 w 986043"/>
                <a:gd name="connsiteY25" fmla="*/ 187752 h 475617"/>
                <a:gd name="connsiteX26" fmla="*/ 162656 w 986043"/>
                <a:gd name="connsiteY26" fmla="*/ 253093 h 475617"/>
                <a:gd name="connsiteX27" fmla="*/ 90647 w 986043"/>
                <a:gd name="connsiteY27" fmla="*/ 324150 h 475617"/>
                <a:gd name="connsiteX28" fmla="*/ 65311 w 986043"/>
                <a:gd name="connsiteY28" fmla="*/ 362059 h 475617"/>
                <a:gd name="connsiteX29" fmla="*/ 60072 w 986043"/>
                <a:gd name="connsiteY29" fmla="*/ 378347 h 475617"/>
                <a:gd name="connsiteX30" fmla="*/ 60262 w 986043"/>
                <a:gd name="connsiteY30" fmla="*/ 383205 h 475617"/>
                <a:gd name="connsiteX31" fmla="*/ 61501 w 986043"/>
                <a:gd name="connsiteY31" fmla="*/ 385491 h 475617"/>
                <a:gd name="connsiteX32" fmla="*/ 85027 w 986043"/>
                <a:gd name="connsiteY32" fmla="*/ 398159 h 475617"/>
                <a:gd name="connsiteX33" fmla="*/ 128747 w 986043"/>
                <a:gd name="connsiteY33" fmla="*/ 405112 h 475617"/>
                <a:gd name="connsiteX34" fmla="*/ 328201 w 986043"/>
                <a:gd name="connsiteY34" fmla="*/ 390063 h 475617"/>
                <a:gd name="connsiteX35" fmla="*/ 429261 w 986043"/>
                <a:gd name="connsiteY35" fmla="*/ 369679 h 475617"/>
                <a:gd name="connsiteX36" fmla="*/ 530607 w 986043"/>
                <a:gd name="connsiteY36" fmla="*/ 345962 h 475617"/>
                <a:gd name="connsiteX37" fmla="*/ 725108 w 986043"/>
                <a:gd name="connsiteY37" fmla="*/ 271286 h 475617"/>
                <a:gd name="connsiteX38" fmla="*/ 886461 w 986043"/>
                <a:gd name="connsiteY38" fmla="*/ 145365 h 475617"/>
                <a:gd name="connsiteX39" fmla="*/ 915988 w 986043"/>
                <a:gd name="connsiteY39" fmla="*/ 109551 h 475617"/>
                <a:gd name="connsiteX40" fmla="*/ 928466 w 986043"/>
                <a:gd name="connsiteY40" fmla="*/ 79453 h 475617"/>
                <a:gd name="connsiteX41" fmla="*/ 926085 w 986043"/>
                <a:gd name="connsiteY41" fmla="*/ 72213 h 475617"/>
                <a:gd name="connsiteX42" fmla="*/ 914274 w 986043"/>
                <a:gd name="connsiteY42" fmla="*/ 63355 h 475617"/>
                <a:gd name="connsiteX43" fmla="*/ 872078 w 986043"/>
                <a:gd name="connsiteY43" fmla="*/ 50306 h 475617"/>
                <a:gd name="connsiteX44" fmla="*/ 771685 w 986043"/>
                <a:gd name="connsiteY44" fmla="*/ 42305 h 475617"/>
                <a:gd name="connsiteX45" fmla="*/ 666814 w 986043"/>
                <a:gd name="connsiteY45" fmla="*/ 43067 h 475617"/>
                <a:gd name="connsiteX46" fmla="*/ 665576 w 986043"/>
                <a:gd name="connsiteY46" fmla="*/ 36971 h 47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86043" h="475617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C7461D-568D-4187-B84C-0B108A4B4ED8}"/>
                </a:ext>
              </a:extLst>
            </p:cNvPr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>
                <a:gd name="connsiteX0" fmla="*/ 403003 w 403002"/>
                <a:gd name="connsiteY0" fmla="*/ 106546 h 164610"/>
                <a:gd name="connsiteX1" fmla="*/ 384524 w 403002"/>
                <a:gd name="connsiteY1" fmla="*/ 133025 h 164610"/>
                <a:gd name="connsiteX2" fmla="*/ 328993 w 403002"/>
                <a:gd name="connsiteY2" fmla="*/ 164362 h 164610"/>
                <a:gd name="connsiteX3" fmla="*/ 260032 w 403002"/>
                <a:gd name="connsiteY3" fmla="*/ 113308 h 164610"/>
                <a:gd name="connsiteX4" fmla="*/ 204501 w 403002"/>
                <a:gd name="connsiteY4" fmla="*/ 73494 h 164610"/>
                <a:gd name="connsiteX5" fmla="*/ 168878 w 403002"/>
                <a:gd name="connsiteY5" fmla="*/ 119214 h 164610"/>
                <a:gd name="connsiteX6" fmla="*/ 0 w 403002"/>
                <a:gd name="connsiteY6" fmla="*/ 97497 h 164610"/>
                <a:gd name="connsiteX7" fmla="*/ 17145 w 403002"/>
                <a:gd name="connsiteY7" fmla="*/ 77494 h 164610"/>
                <a:gd name="connsiteX8" fmla="*/ 370999 w 403002"/>
                <a:gd name="connsiteY8" fmla="*/ 69303 h 164610"/>
                <a:gd name="connsiteX9" fmla="*/ 403003 w 403002"/>
                <a:gd name="connsiteY9" fmla="*/ 106546 h 16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02" h="16461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1AEBCA-6D24-4320-89FA-90529D4FF97D}"/>
                </a:ext>
              </a:extLst>
            </p:cNvPr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>
                <a:gd name="connsiteX0" fmla="*/ 100887 w 177814"/>
                <a:gd name="connsiteY0" fmla="*/ 136112 h 164877"/>
                <a:gd name="connsiteX1" fmla="*/ 37165 w 177814"/>
                <a:gd name="connsiteY1" fmla="*/ 164878 h 164877"/>
                <a:gd name="connsiteX2" fmla="*/ 2209 w 177814"/>
                <a:gd name="connsiteY2" fmla="*/ 0 h 164877"/>
                <a:gd name="connsiteX3" fmla="*/ 84695 w 177814"/>
                <a:gd name="connsiteY3" fmla="*/ 19526 h 164877"/>
                <a:gd name="connsiteX4" fmla="*/ 165181 w 177814"/>
                <a:gd name="connsiteY4" fmla="*/ 36195 h 164877"/>
                <a:gd name="connsiteX5" fmla="*/ 100887 w 177814"/>
                <a:gd name="connsiteY5" fmla="*/ 136112 h 16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14" h="164877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16" name="Graphic 214">
            <a:extLst>
              <a:ext uri="{FF2B5EF4-FFF2-40B4-BE49-F238E27FC236}">
                <a16:creationId xmlns:a16="http://schemas.microsoft.com/office/drawing/2014/main" id="{EDD3E015-6D1E-4379-BD20-102ADC673857}"/>
              </a:ext>
            </a:extLst>
          </p:cNvPr>
          <p:cNvGrpSpPr/>
          <p:nvPr/>
        </p:nvGrpSpPr>
        <p:grpSpPr>
          <a:xfrm rot="18287330" flipH="1">
            <a:off x="-313920" y="-4242298"/>
            <a:ext cx="10815522" cy="11620945"/>
            <a:chOff x="5086349" y="31003"/>
            <a:chExt cx="3553543" cy="4746624"/>
          </a:xfrm>
          <a:solidFill>
            <a:srgbClr val="E9D2AE"/>
          </a:solidFill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1A0069F-CBE2-4F0E-871E-5B261B5E3A7F}"/>
                </a:ext>
              </a:extLst>
            </p:cNvPr>
            <p:cNvSpPr/>
            <p:nvPr/>
          </p:nvSpPr>
          <p:spPr>
            <a:xfrm>
              <a:off x="5086349" y="31003"/>
              <a:ext cx="3553543" cy="4746624"/>
            </a:xfrm>
            <a:custGeom>
              <a:avLst/>
              <a:gdLst>
                <a:gd name="connsiteX0" fmla="*/ 1304226 w 3553543"/>
                <a:gd name="connsiteY0" fmla="*/ 3497507 h 4746624"/>
                <a:gd name="connsiteX1" fmla="*/ 463847 w 3553543"/>
                <a:gd name="connsiteY1" fmla="*/ 2515281 h 4746624"/>
                <a:gd name="connsiteX2" fmla="*/ 0 w 3553543"/>
                <a:gd name="connsiteY2" fmla="*/ 1812902 h 4746624"/>
                <a:gd name="connsiteX3" fmla="*/ 0 w 3553543"/>
                <a:gd name="connsiteY3" fmla="*/ 0 h 4746624"/>
                <a:gd name="connsiteX4" fmla="*/ 3553543 w 3553543"/>
                <a:gd name="connsiteY4" fmla="*/ 0 h 4746624"/>
                <a:gd name="connsiteX5" fmla="*/ 3553543 w 3553543"/>
                <a:gd name="connsiteY5" fmla="*/ 989251 h 4746624"/>
                <a:gd name="connsiteX6" fmla="*/ 3092874 w 3553543"/>
                <a:gd name="connsiteY6" fmla="*/ 2079535 h 4746624"/>
                <a:gd name="connsiteX7" fmla="*/ 2480656 w 3553543"/>
                <a:gd name="connsiteY7" fmla="*/ 2980299 h 4746624"/>
                <a:gd name="connsiteX8" fmla="*/ 2523979 w 3553543"/>
                <a:gd name="connsiteY8" fmla="*/ 3061594 h 4746624"/>
                <a:gd name="connsiteX9" fmla="*/ 2426124 w 3553543"/>
                <a:gd name="connsiteY9" fmla="*/ 3159449 h 4746624"/>
                <a:gd name="connsiteX10" fmla="*/ 2397019 w 3553543"/>
                <a:gd name="connsiteY10" fmla="*/ 3155099 h 4746624"/>
                <a:gd name="connsiteX11" fmla="*/ 2146779 w 3553543"/>
                <a:gd name="connsiteY11" fmla="*/ 4687653 h 4746624"/>
                <a:gd name="connsiteX12" fmla="*/ 2093419 w 3553543"/>
                <a:gd name="connsiteY12" fmla="*/ 4690162 h 4746624"/>
                <a:gd name="connsiteX13" fmla="*/ 2076357 w 3553543"/>
                <a:gd name="connsiteY13" fmla="*/ 4639478 h 4746624"/>
                <a:gd name="connsiteX14" fmla="*/ 1304226 w 3553543"/>
                <a:gd name="connsiteY14" fmla="*/ 3497507 h 4746624"/>
                <a:gd name="connsiteX15" fmla="*/ 1304226 w 3553543"/>
                <a:gd name="connsiteY15" fmla="*/ 3497507 h 4746624"/>
                <a:gd name="connsiteX16" fmla="*/ 919833 w 3553543"/>
                <a:gd name="connsiteY16" fmla="*/ 3532634 h 4746624"/>
                <a:gd name="connsiteX17" fmla="*/ 879186 w 3553543"/>
                <a:gd name="connsiteY17" fmla="*/ 3573281 h 4746624"/>
                <a:gd name="connsiteX18" fmla="*/ 919833 w 3553543"/>
                <a:gd name="connsiteY18" fmla="*/ 3613929 h 4746624"/>
                <a:gd name="connsiteX19" fmla="*/ 960480 w 3553543"/>
                <a:gd name="connsiteY19" fmla="*/ 3573281 h 4746624"/>
                <a:gd name="connsiteX20" fmla="*/ 919833 w 3553543"/>
                <a:gd name="connsiteY20" fmla="*/ 3532634 h 4746624"/>
                <a:gd name="connsiteX21" fmla="*/ 919833 w 3553543"/>
                <a:gd name="connsiteY21" fmla="*/ 3532634 h 4746624"/>
                <a:gd name="connsiteX22" fmla="*/ 1292851 w 3553543"/>
                <a:gd name="connsiteY22" fmla="*/ 3580641 h 4746624"/>
                <a:gd name="connsiteX23" fmla="*/ 1233804 w 3553543"/>
                <a:gd name="connsiteY23" fmla="*/ 3639689 h 4746624"/>
                <a:gd name="connsiteX24" fmla="*/ 1292851 w 3553543"/>
                <a:gd name="connsiteY24" fmla="*/ 3698736 h 4746624"/>
                <a:gd name="connsiteX25" fmla="*/ 1351899 w 3553543"/>
                <a:gd name="connsiteY25" fmla="*/ 3639689 h 4746624"/>
                <a:gd name="connsiteX26" fmla="*/ 1292851 w 3553543"/>
                <a:gd name="connsiteY26" fmla="*/ 3580641 h 4746624"/>
                <a:gd name="connsiteX27" fmla="*/ 1292851 w 3553543"/>
                <a:gd name="connsiteY27" fmla="*/ 3580641 h 4746624"/>
                <a:gd name="connsiteX28" fmla="*/ 3301630 w 3553543"/>
                <a:gd name="connsiteY28" fmla="*/ 1348386 h 4746624"/>
                <a:gd name="connsiteX29" fmla="*/ 3259143 w 3553543"/>
                <a:gd name="connsiteY29" fmla="*/ 1390873 h 4746624"/>
                <a:gd name="connsiteX30" fmla="*/ 3301630 w 3553543"/>
                <a:gd name="connsiteY30" fmla="*/ 1433361 h 4746624"/>
                <a:gd name="connsiteX31" fmla="*/ 3344118 w 3553543"/>
                <a:gd name="connsiteY31" fmla="*/ 1390873 h 4746624"/>
                <a:gd name="connsiteX32" fmla="*/ 3301630 w 3553543"/>
                <a:gd name="connsiteY32" fmla="*/ 1348386 h 4746624"/>
                <a:gd name="connsiteX33" fmla="*/ 3301630 w 3553543"/>
                <a:gd name="connsiteY33" fmla="*/ 1348386 h 4746624"/>
                <a:gd name="connsiteX34" fmla="*/ 3192736 w 3553543"/>
                <a:gd name="connsiteY34" fmla="*/ 1590262 h 4746624"/>
                <a:gd name="connsiteX35" fmla="*/ 3120809 w 3553543"/>
                <a:gd name="connsiteY35" fmla="*/ 1662190 h 4746624"/>
                <a:gd name="connsiteX36" fmla="*/ 3192736 w 3553543"/>
                <a:gd name="connsiteY36" fmla="*/ 1734117 h 4746624"/>
                <a:gd name="connsiteX37" fmla="*/ 3264663 w 3553543"/>
                <a:gd name="connsiteY37" fmla="*/ 1662190 h 4746624"/>
                <a:gd name="connsiteX38" fmla="*/ 3192736 w 3553543"/>
                <a:gd name="connsiteY38" fmla="*/ 1590262 h 4746624"/>
                <a:gd name="connsiteX39" fmla="*/ 3192736 w 3553543"/>
                <a:gd name="connsiteY39" fmla="*/ 1590262 h 4746624"/>
                <a:gd name="connsiteX40" fmla="*/ 305106 w 3553543"/>
                <a:gd name="connsiteY40" fmla="*/ 2336132 h 4746624"/>
                <a:gd name="connsiteX41" fmla="*/ 233011 w 3553543"/>
                <a:gd name="connsiteY41" fmla="*/ 2408059 h 4746624"/>
                <a:gd name="connsiteX42" fmla="*/ 305106 w 3553543"/>
                <a:gd name="connsiteY42" fmla="*/ 2480154 h 4746624"/>
                <a:gd name="connsiteX43" fmla="*/ 377033 w 3553543"/>
                <a:gd name="connsiteY43" fmla="*/ 2408059 h 4746624"/>
                <a:gd name="connsiteX44" fmla="*/ 305106 w 3553543"/>
                <a:gd name="connsiteY44" fmla="*/ 2336132 h 4746624"/>
                <a:gd name="connsiteX45" fmla="*/ 305106 w 3553543"/>
                <a:gd name="connsiteY45" fmla="*/ 2336132 h 4746624"/>
                <a:gd name="connsiteX46" fmla="*/ 2070670 w 3553543"/>
                <a:gd name="connsiteY46" fmla="*/ 4469864 h 4746624"/>
                <a:gd name="connsiteX47" fmla="*/ 1992888 w 3553543"/>
                <a:gd name="connsiteY47" fmla="*/ 4340060 h 4746624"/>
                <a:gd name="connsiteX48" fmla="*/ 2070670 w 3553543"/>
                <a:gd name="connsiteY48" fmla="*/ 4469864 h 4746624"/>
                <a:gd name="connsiteX49" fmla="*/ 2070670 w 3553543"/>
                <a:gd name="connsiteY49" fmla="*/ 4469864 h 4746624"/>
                <a:gd name="connsiteX50" fmla="*/ 2229914 w 3553543"/>
                <a:gd name="connsiteY50" fmla="*/ 4715922 h 4746624"/>
                <a:gd name="connsiteX51" fmla="*/ 2373935 w 3553543"/>
                <a:gd name="connsiteY51" fmla="*/ 4618067 h 4746624"/>
                <a:gd name="connsiteX52" fmla="*/ 2229914 w 3553543"/>
                <a:gd name="connsiteY52" fmla="*/ 4715922 h 474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53543" h="4746624">
                  <a:moveTo>
                    <a:pt x="1304226" y="3497507"/>
                  </a:moveTo>
                  <a:cubicBezTo>
                    <a:pt x="432735" y="3488139"/>
                    <a:pt x="414669" y="2825907"/>
                    <a:pt x="463847" y="2515281"/>
                  </a:cubicBezTo>
                  <a:cubicBezTo>
                    <a:pt x="513026" y="2204488"/>
                    <a:pt x="306611" y="1972146"/>
                    <a:pt x="0" y="1812902"/>
                  </a:cubicBezTo>
                  <a:lnTo>
                    <a:pt x="0" y="0"/>
                  </a:lnTo>
                  <a:lnTo>
                    <a:pt x="3553543" y="0"/>
                  </a:lnTo>
                  <a:lnTo>
                    <a:pt x="3553543" y="989251"/>
                  </a:lnTo>
                  <a:cubicBezTo>
                    <a:pt x="3116961" y="1055993"/>
                    <a:pt x="2957048" y="1372473"/>
                    <a:pt x="3092874" y="2079535"/>
                  </a:cubicBezTo>
                  <a:cubicBezTo>
                    <a:pt x="3223179" y="2757659"/>
                    <a:pt x="2779907" y="2599419"/>
                    <a:pt x="2480656" y="2980299"/>
                  </a:cubicBezTo>
                  <a:cubicBezTo>
                    <a:pt x="2506750" y="2997863"/>
                    <a:pt x="2523979" y="3027637"/>
                    <a:pt x="2523979" y="3061594"/>
                  </a:cubicBezTo>
                  <a:cubicBezTo>
                    <a:pt x="2523979" y="3115623"/>
                    <a:pt x="2480154" y="3159449"/>
                    <a:pt x="2426124" y="3159449"/>
                  </a:cubicBezTo>
                  <a:cubicBezTo>
                    <a:pt x="2415921" y="3159449"/>
                    <a:pt x="2406219" y="3157943"/>
                    <a:pt x="2397019" y="3155099"/>
                  </a:cubicBezTo>
                  <a:cubicBezTo>
                    <a:pt x="2332786" y="3530627"/>
                    <a:pt x="2715005" y="4215943"/>
                    <a:pt x="2146779" y="4687653"/>
                  </a:cubicBezTo>
                  <a:cubicBezTo>
                    <a:pt x="2131390" y="4700533"/>
                    <a:pt x="2110146" y="4701536"/>
                    <a:pt x="2093419" y="4690162"/>
                  </a:cubicBezTo>
                  <a:cubicBezTo>
                    <a:pt x="2076692" y="4678787"/>
                    <a:pt x="2070001" y="4658547"/>
                    <a:pt x="2076357" y="4639478"/>
                  </a:cubicBezTo>
                  <a:cubicBezTo>
                    <a:pt x="2229914" y="4183660"/>
                    <a:pt x="1955753" y="3504532"/>
                    <a:pt x="1304226" y="3497507"/>
                  </a:cubicBezTo>
                  <a:lnTo>
                    <a:pt x="1304226" y="3497507"/>
                  </a:lnTo>
                  <a:close/>
                  <a:moveTo>
                    <a:pt x="919833" y="3532634"/>
                  </a:moveTo>
                  <a:cubicBezTo>
                    <a:pt x="897419" y="3532634"/>
                    <a:pt x="879186" y="3550867"/>
                    <a:pt x="879186" y="3573281"/>
                  </a:cubicBezTo>
                  <a:cubicBezTo>
                    <a:pt x="879186" y="3595696"/>
                    <a:pt x="897419" y="3613929"/>
                    <a:pt x="919833" y="3613929"/>
                  </a:cubicBezTo>
                  <a:cubicBezTo>
                    <a:pt x="942248" y="3613929"/>
                    <a:pt x="960480" y="3595696"/>
                    <a:pt x="960480" y="3573281"/>
                  </a:cubicBezTo>
                  <a:cubicBezTo>
                    <a:pt x="960480" y="3550700"/>
                    <a:pt x="942248" y="3532634"/>
                    <a:pt x="919833" y="3532634"/>
                  </a:cubicBezTo>
                  <a:lnTo>
                    <a:pt x="919833" y="3532634"/>
                  </a:lnTo>
                  <a:close/>
                  <a:moveTo>
                    <a:pt x="1292851" y="3580641"/>
                  </a:moveTo>
                  <a:cubicBezTo>
                    <a:pt x="1260233" y="3580641"/>
                    <a:pt x="1233804" y="3607070"/>
                    <a:pt x="1233804" y="3639689"/>
                  </a:cubicBezTo>
                  <a:cubicBezTo>
                    <a:pt x="1233804" y="3672307"/>
                    <a:pt x="1260233" y="3698736"/>
                    <a:pt x="1292851" y="3698736"/>
                  </a:cubicBezTo>
                  <a:cubicBezTo>
                    <a:pt x="1325470" y="3698736"/>
                    <a:pt x="1351899" y="3672307"/>
                    <a:pt x="1351899" y="3639689"/>
                  </a:cubicBezTo>
                  <a:cubicBezTo>
                    <a:pt x="1351899" y="3607070"/>
                    <a:pt x="1325470" y="3580641"/>
                    <a:pt x="1292851" y="3580641"/>
                  </a:cubicBezTo>
                  <a:lnTo>
                    <a:pt x="1292851" y="3580641"/>
                  </a:lnTo>
                  <a:close/>
                  <a:moveTo>
                    <a:pt x="3301630" y="1348386"/>
                  </a:moveTo>
                  <a:cubicBezTo>
                    <a:pt x="3278212" y="1348386"/>
                    <a:pt x="3259143" y="1367455"/>
                    <a:pt x="3259143" y="1390873"/>
                  </a:cubicBezTo>
                  <a:cubicBezTo>
                    <a:pt x="3259143" y="1414291"/>
                    <a:pt x="3278212" y="1433361"/>
                    <a:pt x="3301630" y="1433361"/>
                  </a:cubicBezTo>
                  <a:cubicBezTo>
                    <a:pt x="3325048" y="1433361"/>
                    <a:pt x="3344118" y="1414291"/>
                    <a:pt x="3344118" y="1390873"/>
                  </a:cubicBezTo>
                  <a:cubicBezTo>
                    <a:pt x="3344118" y="1367288"/>
                    <a:pt x="3325048" y="1348386"/>
                    <a:pt x="3301630" y="1348386"/>
                  </a:cubicBezTo>
                  <a:lnTo>
                    <a:pt x="3301630" y="1348386"/>
                  </a:lnTo>
                  <a:close/>
                  <a:moveTo>
                    <a:pt x="3192736" y="1590262"/>
                  </a:moveTo>
                  <a:cubicBezTo>
                    <a:pt x="3152925" y="1590262"/>
                    <a:pt x="3120809" y="1622546"/>
                    <a:pt x="3120809" y="1662190"/>
                  </a:cubicBezTo>
                  <a:cubicBezTo>
                    <a:pt x="3120809" y="1702001"/>
                    <a:pt x="3153092" y="1734117"/>
                    <a:pt x="3192736" y="1734117"/>
                  </a:cubicBezTo>
                  <a:cubicBezTo>
                    <a:pt x="3232547" y="1734117"/>
                    <a:pt x="3264663" y="1701833"/>
                    <a:pt x="3264663" y="1662190"/>
                  </a:cubicBezTo>
                  <a:cubicBezTo>
                    <a:pt x="3264663" y="1622379"/>
                    <a:pt x="3232547" y="1590262"/>
                    <a:pt x="3192736" y="1590262"/>
                  </a:cubicBezTo>
                  <a:lnTo>
                    <a:pt x="3192736" y="1590262"/>
                  </a:lnTo>
                  <a:close/>
                  <a:moveTo>
                    <a:pt x="305106" y="2336132"/>
                  </a:moveTo>
                  <a:cubicBezTo>
                    <a:pt x="265295" y="2336132"/>
                    <a:pt x="233011" y="2368415"/>
                    <a:pt x="233011" y="2408059"/>
                  </a:cubicBezTo>
                  <a:cubicBezTo>
                    <a:pt x="233011" y="2447870"/>
                    <a:pt x="265295" y="2480154"/>
                    <a:pt x="305106" y="2480154"/>
                  </a:cubicBezTo>
                  <a:cubicBezTo>
                    <a:pt x="344917" y="2480154"/>
                    <a:pt x="377033" y="2447870"/>
                    <a:pt x="377033" y="2408059"/>
                  </a:cubicBezTo>
                  <a:cubicBezTo>
                    <a:pt x="377033" y="2368415"/>
                    <a:pt x="344749" y="2336132"/>
                    <a:pt x="305106" y="2336132"/>
                  </a:cubicBezTo>
                  <a:lnTo>
                    <a:pt x="305106" y="2336132"/>
                  </a:lnTo>
                  <a:close/>
                  <a:moveTo>
                    <a:pt x="2070670" y="4469864"/>
                  </a:moveTo>
                  <a:cubicBezTo>
                    <a:pt x="2078532" y="4437245"/>
                    <a:pt x="2077026" y="4317645"/>
                    <a:pt x="1992888" y="4340060"/>
                  </a:cubicBezTo>
                  <a:cubicBezTo>
                    <a:pt x="1908750" y="4362307"/>
                    <a:pt x="2062474" y="4581602"/>
                    <a:pt x="2070670" y="4469864"/>
                  </a:cubicBezTo>
                  <a:lnTo>
                    <a:pt x="2070670" y="4469864"/>
                  </a:lnTo>
                  <a:close/>
                  <a:moveTo>
                    <a:pt x="2229914" y="4715922"/>
                  </a:moveTo>
                  <a:cubicBezTo>
                    <a:pt x="2222554" y="4806416"/>
                    <a:pt x="2450546" y="4673435"/>
                    <a:pt x="2373935" y="4618067"/>
                  </a:cubicBezTo>
                  <a:cubicBezTo>
                    <a:pt x="2297324" y="4562700"/>
                    <a:pt x="2233594" y="4677282"/>
                    <a:pt x="2229914" y="4715922"/>
                  </a:cubicBezTo>
                  <a:close/>
                </a:path>
              </a:pathLst>
            </a:custGeom>
            <a:grpFill/>
            <a:ln w="167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8D7D760-B0D4-47BB-82A5-D527EEC48212}"/>
                </a:ext>
              </a:extLst>
            </p:cNvPr>
            <p:cNvSpPr/>
            <p:nvPr/>
          </p:nvSpPr>
          <p:spPr>
            <a:xfrm>
              <a:off x="7414618" y="2994742"/>
              <a:ext cx="152385" cy="191360"/>
            </a:xfrm>
            <a:custGeom>
              <a:avLst/>
              <a:gdLst>
                <a:gd name="connsiteX0" fmla="*/ 152386 w 152385"/>
                <a:gd name="connsiteY0" fmla="*/ 16560 h 191360"/>
                <a:gd name="connsiteX1" fmla="*/ 114749 w 152385"/>
                <a:gd name="connsiteY1" fmla="*/ 68582 h 191360"/>
                <a:gd name="connsiteX2" fmla="*/ 68749 w 152385"/>
                <a:gd name="connsiteY2" fmla="*/ 191360 h 191360"/>
                <a:gd name="connsiteX3" fmla="*/ 0 w 152385"/>
                <a:gd name="connsiteY3" fmla="*/ 97855 h 191360"/>
                <a:gd name="connsiteX4" fmla="*/ 97854 w 152385"/>
                <a:gd name="connsiteY4" fmla="*/ 0 h 191360"/>
                <a:gd name="connsiteX5" fmla="*/ 152386 w 152385"/>
                <a:gd name="connsiteY5" fmla="*/ 16560 h 19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385" h="191360">
                  <a:moveTo>
                    <a:pt x="152386" y="16560"/>
                  </a:moveTo>
                  <a:cubicBezTo>
                    <a:pt x="139505" y="32953"/>
                    <a:pt x="126960" y="50015"/>
                    <a:pt x="114749" y="68582"/>
                  </a:cubicBezTo>
                  <a:cubicBezTo>
                    <a:pt x="90996" y="104211"/>
                    <a:pt x="76611" y="145528"/>
                    <a:pt x="68749" y="191360"/>
                  </a:cubicBezTo>
                  <a:cubicBezTo>
                    <a:pt x="28938" y="178982"/>
                    <a:pt x="0" y="141848"/>
                    <a:pt x="0" y="97855"/>
                  </a:cubicBezTo>
                  <a:cubicBezTo>
                    <a:pt x="0" y="43826"/>
                    <a:pt x="43825" y="0"/>
                    <a:pt x="97854" y="0"/>
                  </a:cubicBezTo>
                  <a:cubicBezTo>
                    <a:pt x="118095" y="0"/>
                    <a:pt x="136829" y="6189"/>
                    <a:pt x="152386" y="16560"/>
                  </a:cubicBezTo>
                  <a:close/>
                </a:path>
              </a:pathLst>
            </a:custGeom>
            <a:grpFill/>
            <a:ln w="167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3B859506-E84A-4561-9554-F3A846D09AF7}"/>
                </a:ext>
              </a:extLst>
            </p:cNvPr>
            <p:cNvSpPr/>
            <p:nvPr/>
          </p:nvSpPr>
          <p:spPr>
            <a:xfrm>
              <a:off x="7808211" y="2561003"/>
              <a:ext cx="99694" cy="99694"/>
            </a:xfrm>
            <a:custGeom>
              <a:avLst/>
              <a:gdLst>
                <a:gd name="connsiteX0" fmla="*/ 49847 w 99694"/>
                <a:gd name="connsiteY0" fmla="*/ 99695 h 99694"/>
                <a:gd name="connsiteX1" fmla="*/ 99694 w 99694"/>
                <a:gd name="connsiteY1" fmla="*/ 49847 h 99694"/>
                <a:gd name="connsiteX2" fmla="*/ 49847 w 99694"/>
                <a:gd name="connsiteY2" fmla="*/ 0 h 99694"/>
                <a:gd name="connsiteX3" fmla="*/ 0 w 99694"/>
                <a:gd name="connsiteY3" fmla="*/ 49847 h 99694"/>
                <a:gd name="connsiteX4" fmla="*/ 49847 w 99694"/>
                <a:gd name="connsiteY4" fmla="*/ 99695 h 9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94" h="99694">
                  <a:moveTo>
                    <a:pt x="49847" y="99695"/>
                  </a:moveTo>
                  <a:cubicBezTo>
                    <a:pt x="77280" y="99695"/>
                    <a:pt x="99694" y="77280"/>
                    <a:pt x="99694" y="49847"/>
                  </a:cubicBezTo>
                  <a:cubicBezTo>
                    <a:pt x="99694" y="22414"/>
                    <a:pt x="77280" y="0"/>
                    <a:pt x="49847" y="0"/>
                  </a:cubicBezTo>
                  <a:cubicBezTo>
                    <a:pt x="22414" y="0"/>
                    <a:pt x="0" y="22414"/>
                    <a:pt x="0" y="49847"/>
                  </a:cubicBezTo>
                  <a:cubicBezTo>
                    <a:pt x="0" y="77280"/>
                    <a:pt x="22414" y="99695"/>
                    <a:pt x="49847" y="99695"/>
                  </a:cubicBezTo>
                  <a:close/>
                </a:path>
              </a:pathLst>
            </a:custGeom>
            <a:grpFill/>
            <a:ln w="167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7A2E5AAC-1CB8-4E1F-99DE-145EED9DCCC0}"/>
              </a:ext>
            </a:extLst>
          </p:cNvPr>
          <p:cNvGrpSpPr/>
          <p:nvPr/>
        </p:nvGrpSpPr>
        <p:grpSpPr>
          <a:xfrm>
            <a:off x="10104526" y="3173798"/>
            <a:ext cx="2243496" cy="3666140"/>
            <a:chOff x="10125791" y="3176838"/>
            <a:chExt cx="2243496" cy="3666140"/>
          </a:xfrm>
        </p:grpSpPr>
        <p:grpSp>
          <p:nvGrpSpPr>
            <p:cNvPr id="221" name="Graphic 495">
              <a:extLst>
                <a:ext uri="{FF2B5EF4-FFF2-40B4-BE49-F238E27FC236}">
                  <a16:creationId xmlns:a16="http://schemas.microsoft.com/office/drawing/2014/main" id="{9B2946AF-B8CE-426A-9B40-12F5EE44FB9A}"/>
                </a:ext>
              </a:extLst>
            </p:cNvPr>
            <p:cNvGrpSpPr/>
            <p:nvPr/>
          </p:nvGrpSpPr>
          <p:grpSpPr>
            <a:xfrm rot="20781023">
              <a:off x="10125791" y="3176838"/>
              <a:ext cx="2190626" cy="3601611"/>
              <a:chOff x="5629365" y="2547990"/>
              <a:chExt cx="999653" cy="1781156"/>
            </a:xfrm>
            <a:solidFill>
              <a:srgbClr val="353131"/>
            </a:solidFill>
          </p:grpSpPr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3391533D-D8E0-45C9-9885-E0EBE533D1E7}"/>
                  </a:ext>
                </a:extLst>
              </p:cNvPr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>
                  <a:gd name="connsiteX0" fmla="*/ 150225 w 150225"/>
                  <a:gd name="connsiteY0" fmla="*/ 30766 h 98393"/>
                  <a:gd name="connsiteX1" fmla="*/ 125079 w 150225"/>
                  <a:gd name="connsiteY1" fmla="*/ 98393 h 98393"/>
                  <a:gd name="connsiteX2" fmla="*/ 302 w 150225"/>
                  <a:gd name="connsiteY2" fmla="*/ 89821 h 98393"/>
                  <a:gd name="connsiteX3" fmla="*/ 49165 w 150225"/>
                  <a:gd name="connsiteY3" fmla="*/ 50673 h 98393"/>
                  <a:gd name="connsiteX4" fmla="*/ 65262 w 150225"/>
                  <a:gd name="connsiteY4" fmla="*/ 49340 h 98393"/>
                  <a:gd name="connsiteX5" fmla="*/ 76692 w 150225"/>
                  <a:gd name="connsiteY5" fmla="*/ 0 h 98393"/>
                  <a:gd name="connsiteX6" fmla="*/ 150225 w 150225"/>
                  <a:gd name="connsiteY6" fmla="*/ 30766 h 9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25" h="98393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D7E0AA51-35A9-40C0-9CAA-DF46464C0A3A}"/>
                  </a:ext>
                </a:extLst>
              </p:cNvPr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>
                  <a:gd name="connsiteX0" fmla="*/ 14341 w 14581"/>
                  <a:gd name="connsiteY0" fmla="*/ 13523 h 15737"/>
                  <a:gd name="connsiteX1" fmla="*/ 2626 w 14581"/>
                  <a:gd name="connsiteY1" fmla="*/ 378 h 15737"/>
                  <a:gd name="connsiteX2" fmla="*/ 530 w 14581"/>
                  <a:gd name="connsiteY2" fmla="*/ 2473 h 15737"/>
                  <a:gd name="connsiteX3" fmla="*/ 11769 w 14581"/>
                  <a:gd name="connsiteY3" fmla="*/ 15047 h 15737"/>
                  <a:gd name="connsiteX4" fmla="*/ 14341 w 14581"/>
                  <a:gd name="connsiteY4" fmla="*/ 13523 h 15737"/>
                  <a:gd name="connsiteX5" fmla="*/ 14341 w 14581"/>
                  <a:gd name="connsiteY5" fmla="*/ 13523 h 1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81" h="15737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FB36D8F-EDA8-4B3A-AAA3-1B851A611B3A}"/>
                  </a:ext>
                </a:extLst>
              </p:cNvPr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>
                  <a:gd name="connsiteX0" fmla="*/ 19364 w 19881"/>
                  <a:gd name="connsiteY0" fmla="*/ 9908 h 12428"/>
                  <a:gd name="connsiteX1" fmla="*/ 1838 w 19881"/>
                  <a:gd name="connsiteY1" fmla="*/ 97 h 12428"/>
                  <a:gd name="connsiteX2" fmla="*/ 1076 w 19881"/>
                  <a:gd name="connsiteY2" fmla="*/ 3050 h 12428"/>
                  <a:gd name="connsiteX3" fmla="*/ 17269 w 19881"/>
                  <a:gd name="connsiteY3" fmla="*/ 12099 h 12428"/>
                  <a:gd name="connsiteX4" fmla="*/ 19364 w 19881"/>
                  <a:gd name="connsiteY4" fmla="*/ 9908 h 12428"/>
                  <a:gd name="connsiteX5" fmla="*/ 19364 w 19881"/>
                  <a:gd name="connsiteY5" fmla="*/ 9908 h 1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81" h="12428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4254A-8BD6-4D43-BBCC-B7AAE2B49289}"/>
                  </a:ext>
                </a:extLst>
              </p:cNvPr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>
                  <a:gd name="connsiteX0" fmla="*/ 11381 w 11453"/>
                  <a:gd name="connsiteY0" fmla="*/ 15432 h 17270"/>
                  <a:gd name="connsiteX1" fmla="*/ 2523 w 11453"/>
                  <a:gd name="connsiteY1" fmla="*/ 478 h 17270"/>
                  <a:gd name="connsiteX2" fmla="*/ 427 w 11453"/>
                  <a:gd name="connsiteY2" fmla="*/ 2573 h 17270"/>
                  <a:gd name="connsiteX3" fmla="*/ 8428 w 11453"/>
                  <a:gd name="connsiteY3" fmla="*/ 16194 h 17270"/>
                  <a:gd name="connsiteX4" fmla="*/ 11381 w 11453"/>
                  <a:gd name="connsiteY4" fmla="*/ 15432 h 17270"/>
                  <a:gd name="connsiteX5" fmla="*/ 11381 w 11453"/>
                  <a:gd name="connsiteY5" fmla="*/ 15432 h 1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53" h="1727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1DDDE971-6C9D-43CB-99FC-88595522D081}"/>
                  </a:ext>
                </a:extLst>
              </p:cNvPr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>
                  <a:gd name="connsiteX0" fmla="*/ 12658 w 12904"/>
                  <a:gd name="connsiteY0" fmla="*/ 13039 h 15272"/>
                  <a:gd name="connsiteX1" fmla="*/ 2561 w 12904"/>
                  <a:gd name="connsiteY1" fmla="*/ 466 h 15272"/>
                  <a:gd name="connsiteX2" fmla="*/ 466 w 12904"/>
                  <a:gd name="connsiteY2" fmla="*/ 2561 h 15272"/>
                  <a:gd name="connsiteX3" fmla="*/ 10086 w 12904"/>
                  <a:gd name="connsiteY3" fmla="*/ 14563 h 15272"/>
                  <a:gd name="connsiteX4" fmla="*/ 12658 w 12904"/>
                  <a:gd name="connsiteY4" fmla="*/ 13039 h 15272"/>
                  <a:gd name="connsiteX5" fmla="*/ 12658 w 12904"/>
                  <a:gd name="connsiteY5" fmla="*/ 13039 h 1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04" h="15272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52964D0D-7956-4F95-9736-202B8CAB40FB}"/>
                  </a:ext>
                </a:extLst>
              </p:cNvPr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>
                  <a:gd name="connsiteX0" fmla="*/ 16167 w 39440"/>
                  <a:gd name="connsiteY0" fmla="*/ 37388 h 38137"/>
                  <a:gd name="connsiteX1" fmla="*/ 21977 w 39440"/>
                  <a:gd name="connsiteY1" fmla="*/ 29197 h 38137"/>
                  <a:gd name="connsiteX2" fmla="*/ 26739 w 39440"/>
                  <a:gd name="connsiteY2" fmla="*/ 25673 h 38137"/>
                  <a:gd name="connsiteX3" fmla="*/ 30168 w 39440"/>
                  <a:gd name="connsiteY3" fmla="*/ 24053 h 38137"/>
                  <a:gd name="connsiteX4" fmla="*/ 32645 w 39440"/>
                  <a:gd name="connsiteY4" fmla="*/ 29102 h 38137"/>
                  <a:gd name="connsiteX5" fmla="*/ 23310 w 39440"/>
                  <a:gd name="connsiteY5" fmla="*/ 31007 h 38137"/>
                  <a:gd name="connsiteX6" fmla="*/ 12928 w 39440"/>
                  <a:gd name="connsiteY6" fmla="*/ 30340 h 38137"/>
                  <a:gd name="connsiteX7" fmla="*/ 8261 w 39440"/>
                  <a:gd name="connsiteY7" fmla="*/ 21196 h 38137"/>
                  <a:gd name="connsiteX8" fmla="*/ 3784 w 39440"/>
                  <a:gd name="connsiteY8" fmla="*/ 9956 h 38137"/>
                  <a:gd name="connsiteX9" fmla="*/ 11214 w 39440"/>
                  <a:gd name="connsiteY9" fmla="*/ 8432 h 38137"/>
                  <a:gd name="connsiteX10" fmla="*/ 13500 w 39440"/>
                  <a:gd name="connsiteY10" fmla="*/ 15195 h 38137"/>
                  <a:gd name="connsiteX11" fmla="*/ 12166 w 39440"/>
                  <a:gd name="connsiteY11" fmla="*/ 27578 h 38137"/>
                  <a:gd name="connsiteX12" fmla="*/ 15119 w 39440"/>
                  <a:gd name="connsiteY12" fmla="*/ 28340 h 38137"/>
                  <a:gd name="connsiteX13" fmla="*/ 15214 w 39440"/>
                  <a:gd name="connsiteY13" fmla="*/ 9861 h 38137"/>
                  <a:gd name="connsiteX14" fmla="*/ 4451 w 39440"/>
                  <a:gd name="connsiteY14" fmla="*/ 146 h 38137"/>
                  <a:gd name="connsiteX15" fmla="*/ 12166 w 39440"/>
                  <a:gd name="connsiteY15" fmla="*/ 35007 h 38137"/>
                  <a:gd name="connsiteX16" fmla="*/ 13881 w 39440"/>
                  <a:gd name="connsiteY16" fmla="*/ 35674 h 38137"/>
                  <a:gd name="connsiteX17" fmla="*/ 37788 w 39440"/>
                  <a:gd name="connsiteY17" fmla="*/ 22529 h 38137"/>
                  <a:gd name="connsiteX18" fmla="*/ 13500 w 39440"/>
                  <a:gd name="connsiteY18" fmla="*/ 35769 h 38137"/>
                  <a:gd name="connsiteX19" fmla="*/ 16167 w 39440"/>
                  <a:gd name="connsiteY19" fmla="*/ 37388 h 38137"/>
                  <a:gd name="connsiteX20" fmla="*/ 16167 w 39440"/>
                  <a:gd name="connsiteY20" fmla="*/ 37388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440" h="38137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329CA88-EAD9-4DBB-A7A9-D400AF11A2F3}"/>
                  </a:ext>
                </a:extLst>
              </p:cNvPr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>
                  <a:gd name="connsiteX0" fmla="*/ 47729 w 48480"/>
                  <a:gd name="connsiteY0" fmla="*/ 3839 h 29651"/>
                  <a:gd name="connsiteX1" fmla="*/ 9 w 48480"/>
                  <a:gd name="connsiteY1" fmla="*/ 28223 h 29651"/>
                  <a:gd name="connsiteX2" fmla="*/ 3057 w 48480"/>
                  <a:gd name="connsiteY2" fmla="*/ 28223 h 29651"/>
                  <a:gd name="connsiteX3" fmla="*/ 46205 w 48480"/>
                  <a:gd name="connsiteY3" fmla="*/ 6506 h 29651"/>
                  <a:gd name="connsiteX4" fmla="*/ 47729 w 48480"/>
                  <a:gd name="connsiteY4" fmla="*/ 3839 h 29651"/>
                  <a:gd name="connsiteX5" fmla="*/ 47729 w 48480"/>
                  <a:gd name="connsiteY5" fmla="*/ 3839 h 2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480" h="29651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630C0280-127B-4D0F-A34D-D4C0678CC480}"/>
                  </a:ext>
                </a:extLst>
              </p:cNvPr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>
                  <a:gd name="connsiteX0" fmla="*/ 126587 w 128087"/>
                  <a:gd name="connsiteY0" fmla="*/ 4390 h 7473"/>
                  <a:gd name="connsiteX1" fmla="*/ 1429 w 128087"/>
                  <a:gd name="connsiteY1" fmla="*/ 9 h 7473"/>
                  <a:gd name="connsiteX2" fmla="*/ 1429 w 128087"/>
                  <a:gd name="connsiteY2" fmla="*/ 3057 h 7473"/>
                  <a:gd name="connsiteX3" fmla="*/ 126587 w 128087"/>
                  <a:gd name="connsiteY3" fmla="*/ 7438 h 7473"/>
                  <a:gd name="connsiteX4" fmla="*/ 126587 w 128087"/>
                  <a:gd name="connsiteY4" fmla="*/ 4390 h 7473"/>
                  <a:gd name="connsiteX5" fmla="*/ 126587 w 128087"/>
                  <a:gd name="connsiteY5" fmla="*/ 4390 h 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087" h="7473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4A500ABE-DD5B-4A1D-97F6-263C87EE2C0F}"/>
                  </a:ext>
                </a:extLst>
              </p:cNvPr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>
                  <a:gd name="connsiteX0" fmla="*/ 0 w 128054"/>
                  <a:gd name="connsiteY0" fmla="*/ 8858 h 108069"/>
                  <a:gd name="connsiteX1" fmla="*/ 5048 w 128054"/>
                  <a:gd name="connsiteY1" fmla="*/ 80772 h 108069"/>
                  <a:gd name="connsiteX2" fmla="*/ 127159 w 128054"/>
                  <a:gd name="connsiteY2" fmla="*/ 107728 h 108069"/>
                  <a:gd name="connsiteX3" fmla="*/ 91345 w 128054"/>
                  <a:gd name="connsiteY3" fmla="*/ 56388 h 108069"/>
                  <a:gd name="connsiteX4" fmla="*/ 76295 w 128054"/>
                  <a:gd name="connsiteY4" fmla="*/ 50578 h 108069"/>
                  <a:gd name="connsiteX5" fmla="*/ 79343 w 128054"/>
                  <a:gd name="connsiteY5" fmla="*/ 0 h 108069"/>
                  <a:gd name="connsiteX6" fmla="*/ 0 w 128054"/>
                  <a:gd name="connsiteY6" fmla="*/ 8858 h 10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054" h="108069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0A537F3D-41F4-4EE3-9707-3BBB30219BAF}"/>
                  </a:ext>
                </a:extLst>
              </p:cNvPr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>
                  <a:gd name="connsiteX0" fmla="*/ 2667 w 17767"/>
                  <a:gd name="connsiteY0" fmla="*/ 11570 h 11947"/>
                  <a:gd name="connsiteX1" fmla="*/ 16955 w 17767"/>
                  <a:gd name="connsiteY1" fmla="*/ 2711 h 11947"/>
                  <a:gd name="connsiteX2" fmla="*/ 15431 w 17767"/>
                  <a:gd name="connsiteY2" fmla="*/ 140 h 11947"/>
                  <a:gd name="connsiteX3" fmla="*/ 477 w 17767"/>
                  <a:gd name="connsiteY3" fmla="*/ 9474 h 11947"/>
                  <a:gd name="connsiteX4" fmla="*/ 2667 w 17767"/>
                  <a:gd name="connsiteY4" fmla="*/ 11570 h 11947"/>
                  <a:gd name="connsiteX5" fmla="*/ 2667 w 17767"/>
                  <a:gd name="connsiteY5" fmla="*/ 11570 h 1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7" h="11947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9ADE471-A593-41E3-9DF1-449522A0171C}"/>
                  </a:ext>
                </a:extLst>
              </p:cNvPr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>
                  <a:gd name="connsiteX0" fmla="*/ 2276 w 21801"/>
                  <a:gd name="connsiteY0" fmla="*/ 7146 h 7285"/>
                  <a:gd name="connsiteX1" fmla="*/ 20373 w 21801"/>
                  <a:gd name="connsiteY1" fmla="*/ 3050 h 7285"/>
                  <a:gd name="connsiteX2" fmla="*/ 20373 w 21801"/>
                  <a:gd name="connsiteY2" fmla="*/ 2 h 7285"/>
                  <a:gd name="connsiteX3" fmla="*/ 752 w 21801"/>
                  <a:gd name="connsiteY3" fmla="*/ 4479 h 7285"/>
                  <a:gd name="connsiteX4" fmla="*/ 2276 w 21801"/>
                  <a:gd name="connsiteY4" fmla="*/ 7146 h 7285"/>
                  <a:gd name="connsiteX5" fmla="*/ 2276 w 21801"/>
                  <a:gd name="connsiteY5" fmla="*/ 7146 h 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01" h="7285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5C70CEC6-0808-4619-B246-F76D554242A6}"/>
                  </a:ext>
                </a:extLst>
              </p:cNvPr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>
                  <a:gd name="connsiteX0" fmla="*/ 2913 w 15189"/>
                  <a:gd name="connsiteY0" fmla="*/ 13575 h 14206"/>
                  <a:gd name="connsiteX1" fmla="*/ 14438 w 15189"/>
                  <a:gd name="connsiteY1" fmla="*/ 2812 h 14206"/>
                  <a:gd name="connsiteX2" fmla="*/ 12914 w 15189"/>
                  <a:gd name="connsiteY2" fmla="*/ 240 h 14206"/>
                  <a:gd name="connsiteX3" fmla="*/ 246 w 15189"/>
                  <a:gd name="connsiteY3" fmla="*/ 12051 h 14206"/>
                  <a:gd name="connsiteX4" fmla="*/ 2913 w 15189"/>
                  <a:gd name="connsiteY4" fmla="*/ 13575 h 14206"/>
                  <a:gd name="connsiteX5" fmla="*/ 2913 w 15189"/>
                  <a:gd name="connsiteY5" fmla="*/ 13575 h 14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89" h="14206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FBD330D5-CDFE-40DA-A083-117C4E12C0A6}"/>
                  </a:ext>
                </a:extLst>
              </p:cNvPr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>
                  <a:gd name="connsiteX0" fmla="*/ 2656 w 15980"/>
                  <a:gd name="connsiteY0" fmla="*/ 11543 h 11920"/>
                  <a:gd name="connsiteX1" fmla="*/ 15229 w 15980"/>
                  <a:gd name="connsiteY1" fmla="*/ 2780 h 11920"/>
                  <a:gd name="connsiteX2" fmla="*/ 13704 w 15980"/>
                  <a:gd name="connsiteY2" fmla="*/ 208 h 11920"/>
                  <a:gd name="connsiteX3" fmla="*/ 465 w 15980"/>
                  <a:gd name="connsiteY3" fmla="*/ 9447 h 11920"/>
                  <a:gd name="connsiteX4" fmla="*/ 2656 w 15980"/>
                  <a:gd name="connsiteY4" fmla="*/ 11543 h 11920"/>
                  <a:gd name="connsiteX5" fmla="*/ 2656 w 15980"/>
                  <a:gd name="connsiteY5" fmla="*/ 11543 h 1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80" h="1192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EAA86DDB-B60A-47DE-AC6F-521BEB84B4AB}"/>
                  </a:ext>
                </a:extLst>
              </p:cNvPr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>
                  <a:gd name="connsiteX0" fmla="*/ 22229 w 43884"/>
                  <a:gd name="connsiteY0" fmla="*/ 32342 h 34291"/>
                  <a:gd name="connsiteX1" fmla="*/ 2893 w 43884"/>
                  <a:gd name="connsiteY1" fmla="*/ 12816 h 34291"/>
                  <a:gd name="connsiteX2" fmla="*/ 21943 w 43884"/>
                  <a:gd name="connsiteY2" fmla="*/ 32152 h 34291"/>
                  <a:gd name="connsiteX3" fmla="*/ 23753 w 43884"/>
                  <a:gd name="connsiteY3" fmla="*/ 31961 h 34291"/>
                  <a:gd name="connsiteX4" fmla="*/ 40993 w 43884"/>
                  <a:gd name="connsiteY4" fmla="*/ 719 h 34291"/>
                  <a:gd name="connsiteX5" fmla="*/ 29087 w 43884"/>
                  <a:gd name="connsiteY5" fmla="*/ 5673 h 34291"/>
                  <a:gd name="connsiteX6" fmla="*/ 22896 w 43884"/>
                  <a:gd name="connsiteY6" fmla="*/ 24818 h 34291"/>
                  <a:gd name="connsiteX7" fmla="*/ 25944 w 43884"/>
                  <a:gd name="connsiteY7" fmla="*/ 24818 h 34291"/>
                  <a:gd name="connsiteX8" fmla="*/ 28706 w 43884"/>
                  <a:gd name="connsiteY8" fmla="*/ 11483 h 34291"/>
                  <a:gd name="connsiteX9" fmla="*/ 32135 w 43884"/>
                  <a:gd name="connsiteY9" fmla="*/ 6911 h 34291"/>
                  <a:gd name="connsiteX10" fmla="*/ 39564 w 43884"/>
                  <a:gd name="connsiteY10" fmla="*/ 9482 h 34291"/>
                  <a:gd name="connsiteX11" fmla="*/ 25848 w 43884"/>
                  <a:gd name="connsiteY11" fmla="*/ 25961 h 34291"/>
                  <a:gd name="connsiteX12" fmla="*/ 18228 w 43884"/>
                  <a:gd name="connsiteY12" fmla="*/ 26913 h 34291"/>
                  <a:gd name="connsiteX13" fmla="*/ 7560 w 43884"/>
                  <a:gd name="connsiteY13" fmla="*/ 21389 h 34291"/>
                  <a:gd name="connsiteX14" fmla="*/ 11180 w 43884"/>
                  <a:gd name="connsiteY14" fmla="*/ 17483 h 34291"/>
                  <a:gd name="connsiteX15" fmla="*/ 15561 w 43884"/>
                  <a:gd name="connsiteY15" fmla="*/ 22627 h 34291"/>
                  <a:gd name="connsiteX16" fmla="*/ 19467 w 43884"/>
                  <a:gd name="connsiteY16" fmla="*/ 33295 h 34291"/>
                  <a:gd name="connsiteX17" fmla="*/ 22229 w 43884"/>
                  <a:gd name="connsiteY17" fmla="*/ 32342 h 34291"/>
                  <a:gd name="connsiteX18" fmla="*/ 22229 w 43884"/>
                  <a:gd name="connsiteY18" fmla="*/ 32342 h 3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84" h="34291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433A7AC-57F4-4626-B57C-7B614F6E8AE9}"/>
                  </a:ext>
                </a:extLst>
              </p:cNvPr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>
                  <a:gd name="connsiteX0" fmla="*/ 1907 w 40511"/>
                  <a:gd name="connsiteY0" fmla="*/ 3590 h 38548"/>
                  <a:gd name="connsiteX1" fmla="*/ 37054 w 40511"/>
                  <a:gd name="connsiteY1" fmla="*/ 36642 h 38548"/>
                  <a:gd name="connsiteX2" fmla="*/ 40007 w 40511"/>
                  <a:gd name="connsiteY2" fmla="*/ 37404 h 38548"/>
                  <a:gd name="connsiteX3" fmla="*/ 1145 w 40511"/>
                  <a:gd name="connsiteY3" fmla="*/ 637 h 38548"/>
                  <a:gd name="connsiteX4" fmla="*/ 1907 w 40511"/>
                  <a:gd name="connsiteY4" fmla="*/ 3590 h 38548"/>
                  <a:gd name="connsiteX5" fmla="*/ 1907 w 40511"/>
                  <a:gd name="connsiteY5" fmla="*/ 3590 h 3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11" h="38548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B288B8FF-677D-48EA-A027-AA3A29B8F8A2}"/>
                  </a:ext>
                </a:extLst>
              </p:cNvPr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>
                  <a:gd name="connsiteX0" fmla="*/ 1076 w 124289"/>
                  <a:gd name="connsiteY0" fmla="*/ 3026 h 34207"/>
                  <a:gd name="connsiteX1" fmla="*/ 122425 w 124289"/>
                  <a:gd name="connsiteY1" fmla="*/ 34173 h 34207"/>
                  <a:gd name="connsiteX2" fmla="*/ 123187 w 124289"/>
                  <a:gd name="connsiteY2" fmla="*/ 31220 h 34207"/>
                  <a:gd name="connsiteX3" fmla="*/ 1838 w 124289"/>
                  <a:gd name="connsiteY3" fmla="*/ 73 h 34207"/>
                  <a:gd name="connsiteX4" fmla="*/ 1076 w 124289"/>
                  <a:gd name="connsiteY4" fmla="*/ 3026 h 34207"/>
                  <a:gd name="connsiteX5" fmla="*/ 1076 w 124289"/>
                  <a:gd name="connsiteY5" fmla="*/ 3026 h 3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289" h="34207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C7049773-97EF-44B3-A9BF-707E5000E4CF}"/>
                  </a:ext>
                </a:extLst>
              </p:cNvPr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>
                  <a:gd name="connsiteX0" fmla="*/ 107351 w 107351"/>
                  <a:gd name="connsiteY0" fmla="*/ 109263 h 124884"/>
                  <a:gd name="connsiteX1" fmla="*/ 91730 w 107351"/>
                  <a:gd name="connsiteY1" fmla="*/ 38874 h 124884"/>
                  <a:gd name="connsiteX2" fmla="*/ 88873 w 107351"/>
                  <a:gd name="connsiteY2" fmla="*/ 76974 h 124884"/>
                  <a:gd name="connsiteX3" fmla="*/ 39533 w 107351"/>
                  <a:gd name="connsiteY3" fmla="*/ 1345 h 124884"/>
                  <a:gd name="connsiteX4" fmla="*/ 66203 w 107351"/>
                  <a:gd name="connsiteY4" fmla="*/ 61543 h 124884"/>
                  <a:gd name="connsiteX5" fmla="*/ 16769 w 107351"/>
                  <a:gd name="connsiteY5" fmla="*/ 19157 h 124884"/>
                  <a:gd name="connsiteX6" fmla="*/ 55059 w 107351"/>
                  <a:gd name="connsiteY6" fmla="*/ 75545 h 124884"/>
                  <a:gd name="connsiteX7" fmla="*/ 1529 w 107351"/>
                  <a:gd name="connsiteY7" fmla="*/ 38302 h 124884"/>
                  <a:gd name="connsiteX8" fmla="*/ 43058 w 107351"/>
                  <a:gd name="connsiteY8" fmla="*/ 87165 h 124884"/>
                  <a:gd name="connsiteX9" fmla="*/ 13435 w 107351"/>
                  <a:gd name="connsiteY9" fmla="*/ 76688 h 124884"/>
                  <a:gd name="connsiteX10" fmla="*/ 52392 w 107351"/>
                  <a:gd name="connsiteY10" fmla="*/ 124884 h 124884"/>
                  <a:gd name="connsiteX11" fmla="*/ 107351 w 107351"/>
                  <a:gd name="connsiteY11" fmla="*/ 109263 h 1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351" h="124884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F11C79D3-AFBE-480A-BFB6-90AC4D9C13EE}"/>
                  </a:ext>
                </a:extLst>
              </p:cNvPr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>
                  <a:gd name="connsiteX0" fmla="*/ 49269 w 49384"/>
                  <a:gd name="connsiteY0" fmla="*/ 20159 h 22359"/>
                  <a:gd name="connsiteX1" fmla="*/ 1739 w 49384"/>
                  <a:gd name="connsiteY1" fmla="*/ 2252 h 22359"/>
                  <a:gd name="connsiteX2" fmla="*/ 3073 w 49384"/>
                  <a:gd name="connsiteY2" fmla="*/ 7110 h 22359"/>
                  <a:gd name="connsiteX3" fmla="*/ 30981 w 49384"/>
                  <a:gd name="connsiteY3" fmla="*/ 9491 h 22359"/>
                  <a:gd name="connsiteX4" fmla="*/ 46221 w 49384"/>
                  <a:gd name="connsiteY4" fmla="*/ 21969 h 22359"/>
                  <a:gd name="connsiteX5" fmla="*/ 49269 w 49384"/>
                  <a:gd name="connsiteY5" fmla="*/ 20159 h 22359"/>
                  <a:gd name="connsiteX6" fmla="*/ 49269 w 49384"/>
                  <a:gd name="connsiteY6" fmla="*/ 20159 h 2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384" h="22359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F4D7C817-C9B3-42F9-8277-2FA29CC3A586}"/>
                  </a:ext>
                </a:extLst>
              </p:cNvPr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>
                  <a:gd name="connsiteX0" fmla="*/ 277082 w 277082"/>
                  <a:gd name="connsiteY0" fmla="*/ 15145 h 544067"/>
                  <a:gd name="connsiteX1" fmla="*/ 129826 w 277082"/>
                  <a:gd name="connsiteY1" fmla="*/ 544068 h 544067"/>
                  <a:gd name="connsiteX2" fmla="*/ 0 w 277082"/>
                  <a:gd name="connsiteY2" fmla="*/ 521399 h 544067"/>
                  <a:gd name="connsiteX3" fmla="*/ 95821 w 277082"/>
                  <a:gd name="connsiteY3" fmla="*/ 0 h 54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82" h="544067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B60F5360-21D1-4E77-900A-5B44656C2DF4}"/>
                  </a:ext>
                </a:extLst>
              </p:cNvPr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>
                  <a:gd name="connsiteX0" fmla="*/ 241840 w 241839"/>
                  <a:gd name="connsiteY0" fmla="*/ 0 h 528923"/>
                  <a:gd name="connsiteX1" fmla="*/ 143637 w 241839"/>
                  <a:gd name="connsiteY1" fmla="*/ 528923 h 528923"/>
                  <a:gd name="connsiteX2" fmla="*/ 0 w 241839"/>
                  <a:gd name="connsiteY2" fmla="*/ 528923 h 528923"/>
                  <a:gd name="connsiteX3" fmla="*/ 52959 w 241839"/>
                  <a:gd name="connsiteY3" fmla="*/ 7334 h 52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839" h="528923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E43B5B28-2587-4AD4-AE5D-B6DC550D7C3D}"/>
                  </a:ext>
                </a:extLst>
              </p:cNvPr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>
                  <a:gd name="connsiteX0" fmla="*/ 166118 w 962693"/>
                  <a:gd name="connsiteY0" fmla="*/ 274987 h 694614"/>
                  <a:gd name="connsiteX1" fmla="*/ 292515 w 962693"/>
                  <a:gd name="connsiteY1" fmla="*/ 215074 h 694614"/>
                  <a:gd name="connsiteX2" fmla="*/ 256986 w 962693"/>
                  <a:gd name="connsiteY2" fmla="*/ 609314 h 694614"/>
                  <a:gd name="connsiteX3" fmla="*/ 690755 w 962693"/>
                  <a:gd name="connsiteY3" fmla="*/ 631317 h 694614"/>
                  <a:gd name="connsiteX4" fmla="*/ 606268 w 962693"/>
                  <a:gd name="connsiteY4" fmla="*/ 240411 h 694614"/>
                  <a:gd name="connsiteX5" fmla="*/ 906972 w 962693"/>
                  <a:gd name="connsiteY5" fmla="*/ 578739 h 694614"/>
                  <a:gd name="connsiteX6" fmla="*/ 962694 w 962693"/>
                  <a:gd name="connsiteY6" fmla="*/ 512350 h 694614"/>
                  <a:gd name="connsiteX7" fmla="*/ 599791 w 962693"/>
                  <a:gd name="connsiteY7" fmla="*/ 91916 h 694614"/>
                  <a:gd name="connsiteX8" fmla="*/ 528163 w 962693"/>
                  <a:gd name="connsiteY8" fmla="*/ 62960 h 694614"/>
                  <a:gd name="connsiteX9" fmla="*/ 359952 w 962693"/>
                  <a:gd name="connsiteY9" fmla="*/ 77153 h 694614"/>
                  <a:gd name="connsiteX10" fmla="*/ 344616 w 962693"/>
                  <a:gd name="connsiteY10" fmla="*/ 79439 h 694614"/>
                  <a:gd name="connsiteX11" fmla="*/ 292800 w 962693"/>
                  <a:gd name="connsiteY11" fmla="*/ 95631 h 694614"/>
                  <a:gd name="connsiteX12" fmla="*/ 138114 w 962693"/>
                  <a:gd name="connsiteY12" fmla="*/ 172879 h 694614"/>
                  <a:gd name="connsiteX13" fmla="*/ 81631 w 962693"/>
                  <a:gd name="connsiteY13" fmla="*/ 0 h 694614"/>
                  <a:gd name="connsiteX14" fmla="*/ 2 w 962693"/>
                  <a:gd name="connsiteY14" fmla="*/ 33909 h 694614"/>
                  <a:gd name="connsiteX15" fmla="*/ 166118 w 962693"/>
                  <a:gd name="connsiteY15" fmla="*/ 274987 h 69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2693" h="694614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F9155F21-F960-4B2E-A886-B382E9DCA015}"/>
                  </a:ext>
                </a:extLst>
              </p:cNvPr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>
                  <a:gd name="connsiteX0" fmla="*/ 109 w 79533"/>
                  <a:gd name="connsiteY0" fmla="*/ 1870 h 173300"/>
                  <a:gd name="connsiteX1" fmla="*/ 73547 w 79533"/>
                  <a:gd name="connsiteY1" fmla="*/ 171320 h 173300"/>
                  <a:gd name="connsiteX2" fmla="*/ 79357 w 79533"/>
                  <a:gd name="connsiteY2" fmla="*/ 169700 h 173300"/>
                  <a:gd name="connsiteX3" fmla="*/ 2871 w 79533"/>
                  <a:gd name="connsiteY3" fmla="*/ 632 h 173300"/>
                  <a:gd name="connsiteX4" fmla="*/ 109 w 79533"/>
                  <a:gd name="connsiteY4" fmla="*/ 1870 h 173300"/>
                  <a:gd name="connsiteX5" fmla="*/ 109 w 79533"/>
                  <a:gd name="connsiteY5" fmla="*/ 1870 h 17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33" h="17330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ABFB01B3-DF7B-42A3-9765-5B613747F705}"/>
                  </a:ext>
                </a:extLst>
              </p:cNvPr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>
                  <a:gd name="connsiteX0" fmla="*/ 1672 w 59438"/>
                  <a:gd name="connsiteY0" fmla="*/ 134309 h 134316"/>
                  <a:gd name="connsiteX1" fmla="*/ 54250 w 59438"/>
                  <a:gd name="connsiteY1" fmla="*/ 83350 h 134316"/>
                  <a:gd name="connsiteX2" fmla="*/ 39963 w 59438"/>
                  <a:gd name="connsiteY2" fmla="*/ 482 h 134316"/>
                  <a:gd name="connsiteX3" fmla="*/ 36915 w 59438"/>
                  <a:gd name="connsiteY3" fmla="*/ 4483 h 134316"/>
                  <a:gd name="connsiteX4" fmla="*/ 1291 w 59438"/>
                  <a:gd name="connsiteY4" fmla="*/ 130975 h 134316"/>
                  <a:gd name="connsiteX5" fmla="*/ 1672 w 59438"/>
                  <a:gd name="connsiteY5" fmla="*/ 134309 h 134316"/>
                  <a:gd name="connsiteX6" fmla="*/ 1672 w 59438"/>
                  <a:gd name="connsiteY6" fmla="*/ 134309 h 13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38" h="134316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5477D4C-7D44-4F90-B735-7696E7FCA88D}"/>
                  </a:ext>
                </a:extLst>
              </p:cNvPr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>
                  <a:gd name="connsiteX0" fmla="*/ 48800 w 57775"/>
                  <a:gd name="connsiteY0" fmla="*/ 2688 h 113508"/>
                  <a:gd name="connsiteX1" fmla="*/ 1937 w 57775"/>
                  <a:gd name="connsiteY1" fmla="*/ 106416 h 113508"/>
                  <a:gd name="connsiteX2" fmla="*/ 5843 w 57775"/>
                  <a:gd name="connsiteY2" fmla="*/ 113083 h 113508"/>
                  <a:gd name="connsiteX3" fmla="*/ 52991 w 57775"/>
                  <a:gd name="connsiteY3" fmla="*/ 1545 h 113508"/>
                  <a:gd name="connsiteX4" fmla="*/ 48800 w 57775"/>
                  <a:gd name="connsiteY4" fmla="*/ 2688 h 113508"/>
                  <a:gd name="connsiteX5" fmla="*/ 48800 w 57775"/>
                  <a:gd name="connsiteY5" fmla="*/ 2688 h 11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75" h="113508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13F6B219-68D4-4444-AA78-1743D360C928}"/>
                  </a:ext>
                </a:extLst>
              </p:cNvPr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>
                  <a:gd name="connsiteX0" fmla="*/ 4299 w 55364"/>
                  <a:gd name="connsiteY0" fmla="*/ 1903 h 115151"/>
                  <a:gd name="connsiteX1" fmla="*/ 50210 w 55364"/>
                  <a:gd name="connsiteY1" fmla="*/ 114775 h 115151"/>
                  <a:gd name="connsiteX2" fmla="*/ 53734 w 55364"/>
                  <a:gd name="connsiteY2" fmla="*/ 108679 h 115151"/>
                  <a:gd name="connsiteX3" fmla="*/ 9348 w 55364"/>
                  <a:gd name="connsiteY3" fmla="*/ 3237 h 115151"/>
                  <a:gd name="connsiteX4" fmla="*/ 4299 w 55364"/>
                  <a:gd name="connsiteY4" fmla="*/ 1903 h 115151"/>
                  <a:gd name="connsiteX5" fmla="*/ 4299 w 55364"/>
                  <a:gd name="connsiteY5" fmla="*/ 1903 h 11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64" h="115151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4735E709-DC93-4445-89EC-4F36DE7F3BC9}"/>
                  </a:ext>
                </a:extLst>
              </p:cNvPr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>
                  <a:gd name="connsiteX0" fmla="*/ 2875 w 93946"/>
                  <a:gd name="connsiteY0" fmla="*/ 35754 h 35758"/>
                  <a:gd name="connsiteX1" fmla="*/ 92029 w 93946"/>
                  <a:gd name="connsiteY1" fmla="*/ 7179 h 35758"/>
                  <a:gd name="connsiteX2" fmla="*/ 88123 w 93946"/>
                  <a:gd name="connsiteY2" fmla="*/ 511 h 35758"/>
                  <a:gd name="connsiteX3" fmla="*/ 2113 w 93946"/>
                  <a:gd name="connsiteY3" fmla="*/ 29944 h 35758"/>
                  <a:gd name="connsiteX4" fmla="*/ 2875 w 93946"/>
                  <a:gd name="connsiteY4" fmla="*/ 35754 h 35758"/>
                  <a:gd name="connsiteX5" fmla="*/ 2875 w 93946"/>
                  <a:gd name="connsiteY5" fmla="*/ 35754 h 3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946" h="35758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A8DD828-E345-491E-B8F2-3891E266AA18}"/>
                  </a:ext>
                </a:extLst>
              </p:cNvPr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>
                  <a:gd name="connsiteX0" fmla="*/ 23565 w 27620"/>
                  <a:gd name="connsiteY0" fmla="*/ 943 h 50267"/>
                  <a:gd name="connsiteX1" fmla="*/ 12802 w 27620"/>
                  <a:gd name="connsiteY1" fmla="*/ 25803 h 50267"/>
                  <a:gd name="connsiteX2" fmla="*/ 134 w 27620"/>
                  <a:gd name="connsiteY2" fmla="*/ 47235 h 50267"/>
                  <a:gd name="connsiteX3" fmla="*/ 3658 w 27620"/>
                  <a:gd name="connsiteY3" fmla="*/ 49997 h 50267"/>
                  <a:gd name="connsiteX4" fmla="*/ 20708 w 27620"/>
                  <a:gd name="connsiteY4" fmla="*/ 26946 h 50267"/>
                  <a:gd name="connsiteX5" fmla="*/ 27375 w 27620"/>
                  <a:gd name="connsiteY5" fmla="*/ 1419 h 50267"/>
                  <a:gd name="connsiteX6" fmla="*/ 23565 w 27620"/>
                  <a:gd name="connsiteY6" fmla="*/ 943 h 50267"/>
                  <a:gd name="connsiteX7" fmla="*/ 23565 w 27620"/>
                  <a:gd name="connsiteY7" fmla="*/ 943 h 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20" h="50267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8B262E4-43A1-46C3-8F4E-ADD524ED10B6}"/>
                  </a:ext>
                </a:extLst>
              </p:cNvPr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>
                  <a:gd name="connsiteX0" fmla="*/ 859 w 12143"/>
                  <a:gd name="connsiteY0" fmla="*/ 2210 h 60476"/>
                  <a:gd name="connsiteX1" fmla="*/ 2 w 12143"/>
                  <a:gd name="connsiteY1" fmla="*/ 57551 h 60476"/>
                  <a:gd name="connsiteX2" fmla="*/ 5526 w 12143"/>
                  <a:gd name="connsiteY2" fmla="*/ 59075 h 60476"/>
                  <a:gd name="connsiteX3" fmla="*/ 12098 w 12143"/>
                  <a:gd name="connsiteY3" fmla="*/ 19546 h 60476"/>
                  <a:gd name="connsiteX4" fmla="*/ 2097 w 12143"/>
                  <a:gd name="connsiteY4" fmla="*/ 20 h 60476"/>
                  <a:gd name="connsiteX5" fmla="*/ 859 w 12143"/>
                  <a:gd name="connsiteY5" fmla="*/ 2210 h 60476"/>
                  <a:gd name="connsiteX6" fmla="*/ 859 w 12143"/>
                  <a:gd name="connsiteY6" fmla="*/ 2210 h 6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43" h="60476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90455256-1C83-4435-B66E-54ADDDAE5F8D}"/>
                  </a:ext>
                </a:extLst>
              </p:cNvPr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>
                  <a:gd name="connsiteX0" fmla="*/ 732 w 426340"/>
                  <a:gd name="connsiteY0" fmla="*/ 4183 h 82363"/>
                  <a:gd name="connsiteX1" fmla="*/ 424404 w 426340"/>
                  <a:gd name="connsiteY1" fmla="*/ 26567 h 82363"/>
                  <a:gd name="connsiteX2" fmla="*/ 420309 w 426340"/>
                  <a:gd name="connsiteY2" fmla="*/ 19613 h 82363"/>
                  <a:gd name="connsiteX3" fmla="*/ 3590 w 426340"/>
                  <a:gd name="connsiteY3" fmla="*/ 373 h 82363"/>
                  <a:gd name="connsiteX4" fmla="*/ 732 w 426340"/>
                  <a:gd name="connsiteY4" fmla="*/ 4183 h 82363"/>
                  <a:gd name="connsiteX5" fmla="*/ 732 w 426340"/>
                  <a:gd name="connsiteY5" fmla="*/ 4183 h 8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340" h="82363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CE22C5A-BBE2-4C24-91F6-AC99F6725872}"/>
                  </a:ext>
                </a:extLst>
              </p:cNvPr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>
                  <a:gd name="connsiteX0" fmla="*/ 1034 w 8344"/>
                  <a:gd name="connsiteY0" fmla="*/ 1001 h 54769"/>
                  <a:gd name="connsiteX1" fmla="*/ 748 w 8344"/>
                  <a:gd name="connsiteY1" fmla="*/ 26814 h 54769"/>
                  <a:gd name="connsiteX2" fmla="*/ 2939 w 8344"/>
                  <a:gd name="connsiteY2" fmla="*/ 52913 h 54769"/>
                  <a:gd name="connsiteX3" fmla="*/ 7987 w 8344"/>
                  <a:gd name="connsiteY3" fmla="*/ 52246 h 54769"/>
                  <a:gd name="connsiteX4" fmla="*/ 6844 w 8344"/>
                  <a:gd name="connsiteY4" fmla="*/ 24814 h 54769"/>
                  <a:gd name="connsiteX5" fmla="*/ 3701 w 8344"/>
                  <a:gd name="connsiteY5" fmla="*/ 1001 h 54769"/>
                  <a:gd name="connsiteX6" fmla="*/ 1034 w 8344"/>
                  <a:gd name="connsiteY6" fmla="*/ 1001 h 54769"/>
                  <a:gd name="connsiteX7" fmla="*/ 1034 w 8344"/>
                  <a:gd name="connsiteY7" fmla="*/ 1001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4" h="54769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102F6BFC-80A5-442A-B530-B7A3C2A5C0B1}"/>
                  </a:ext>
                </a:extLst>
              </p:cNvPr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>
                  <a:gd name="connsiteX0" fmla="*/ 60 w 7684"/>
                  <a:gd name="connsiteY0" fmla="*/ 1430 h 59877"/>
                  <a:gd name="connsiteX1" fmla="*/ 1869 w 7684"/>
                  <a:gd name="connsiteY1" fmla="*/ 57056 h 59877"/>
                  <a:gd name="connsiteX2" fmla="*/ 7680 w 7684"/>
                  <a:gd name="connsiteY2" fmla="*/ 57056 h 59877"/>
                  <a:gd name="connsiteX3" fmla="*/ 3012 w 7684"/>
                  <a:gd name="connsiteY3" fmla="*/ 1430 h 59877"/>
                  <a:gd name="connsiteX4" fmla="*/ 60 w 7684"/>
                  <a:gd name="connsiteY4" fmla="*/ 1430 h 59877"/>
                  <a:gd name="connsiteX5" fmla="*/ 60 w 7684"/>
                  <a:gd name="connsiteY5" fmla="*/ 1430 h 5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4" h="59877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4CE18767-3D6B-4DF6-9093-35882AA3582E}"/>
                  </a:ext>
                </a:extLst>
              </p:cNvPr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>
                  <a:gd name="connsiteX0" fmla="*/ 1528 w 7337"/>
                  <a:gd name="connsiteY0" fmla="*/ 1361 h 51575"/>
                  <a:gd name="connsiteX1" fmla="*/ 1718 w 7337"/>
                  <a:gd name="connsiteY1" fmla="*/ 49748 h 51575"/>
                  <a:gd name="connsiteX2" fmla="*/ 6576 w 7337"/>
                  <a:gd name="connsiteY2" fmla="*/ 49081 h 51575"/>
                  <a:gd name="connsiteX3" fmla="*/ 4195 w 7337"/>
                  <a:gd name="connsiteY3" fmla="*/ 980 h 51575"/>
                  <a:gd name="connsiteX4" fmla="*/ 1528 w 7337"/>
                  <a:gd name="connsiteY4" fmla="*/ 1361 h 51575"/>
                  <a:gd name="connsiteX5" fmla="*/ 1528 w 7337"/>
                  <a:gd name="connsiteY5" fmla="*/ 1361 h 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7" h="51575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400056C-3C8E-4E8D-A661-02B7BC35AD14}"/>
                  </a:ext>
                </a:extLst>
              </p:cNvPr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>
                  <a:gd name="connsiteX0" fmla="*/ 3 w 10099"/>
                  <a:gd name="connsiteY0" fmla="*/ 1154 h 51411"/>
                  <a:gd name="connsiteX1" fmla="*/ 4956 w 10099"/>
                  <a:gd name="connsiteY1" fmla="*/ 49541 h 51411"/>
                  <a:gd name="connsiteX2" fmla="*/ 10100 w 10099"/>
                  <a:gd name="connsiteY2" fmla="*/ 48875 h 51411"/>
                  <a:gd name="connsiteX3" fmla="*/ 2289 w 10099"/>
                  <a:gd name="connsiteY3" fmla="*/ 869 h 51411"/>
                  <a:gd name="connsiteX4" fmla="*/ 3 w 10099"/>
                  <a:gd name="connsiteY4" fmla="*/ 1154 h 51411"/>
                  <a:gd name="connsiteX5" fmla="*/ 3 w 10099"/>
                  <a:gd name="connsiteY5" fmla="*/ 1154 h 5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" h="51411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1C70346-5567-46AF-BC05-FC1D585D1B41}"/>
                  </a:ext>
                </a:extLst>
              </p:cNvPr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>
                  <a:gd name="connsiteX0" fmla="*/ 16 w 11542"/>
                  <a:gd name="connsiteY0" fmla="*/ 1900 h 53909"/>
                  <a:gd name="connsiteX1" fmla="*/ 6016 w 11542"/>
                  <a:gd name="connsiteY1" fmla="*/ 51907 h 53909"/>
                  <a:gd name="connsiteX2" fmla="*/ 11541 w 11542"/>
                  <a:gd name="connsiteY2" fmla="*/ 51145 h 53909"/>
                  <a:gd name="connsiteX3" fmla="*/ 3730 w 11542"/>
                  <a:gd name="connsiteY3" fmla="*/ 1424 h 53909"/>
                  <a:gd name="connsiteX4" fmla="*/ 16 w 11542"/>
                  <a:gd name="connsiteY4" fmla="*/ 1900 h 53909"/>
                  <a:gd name="connsiteX5" fmla="*/ 16 w 11542"/>
                  <a:gd name="connsiteY5" fmla="*/ 1900 h 5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42" h="53909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CB29405A-ECB3-412C-906D-D3919FFACA4A}"/>
                  </a:ext>
                </a:extLst>
              </p:cNvPr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>
                  <a:gd name="connsiteX0" fmla="*/ 18 w 13258"/>
                  <a:gd name="connsiteY0" fmla="*/ 3001 h 46451"/>
                  <a:gd name="connsiteX1" fmla="*/ 5733 w 13258"/>
                  <a:gd name="connsiteY1" fmla="*/ 43768 h 46451"/>
                  <a:gd name="connsiteX2" fmla="*/ 13258 w 13258"/>
                  <a:gd name="connsiteY2" fmla="*/ 42720 h 46451"/>
                  <a:gd name="connsiteX3" fmla="*/ 6019 w 13258"/>
                  <a:gd name="connsiteY3" fmla="*/ 2143 h 46451"/>
                  <a:gd name="connsiteX4" fmla="*/ 18 w 13258"/>
                  <a:gd name="connsiteY4" fmla="*/ 3001 h 46451"/>
                  <a:gd name="connsiteX5" fmla="*/ 18 w 13258"/>
                  <a:gd name="connsiteY5" fmla="*/ 3001 h 4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" h="46451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ABCA49FB-9A78-413A-864E-BD544DF77D1A}"/>
                  </a:ext>
                </a:extLst>
              </p:cNvPr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>
                  <a:gd name="connsiteX0" fmla="*/ 79 w 15224"/>
                  <a:gd name="connsiteY0" fmla="*/ 3279 h 42217"/>
                  <a:gd name="connsiteX1" fmla="*/ 9414 w 15224"/>
                  <a:gd name="connsiteY1" fmla="*/ 40713 h 42217"/>
                  <a:gd name="connsiteX2" fmla="*/ 15224 w 15224"/>
                  <a:gd name="connsiteY2" fmla="*/ 39093 h 42217"/>
                  <a:gd name="connsiteX3" fmla="*/ 5128 w 15224"/>
                  <a:gd name="connsiteY3" fmla="*/ 1755 h 42217"/>
                  <a:gd name="connsiteX4" fmla="*/ 79 w 15224"/>
                  <a:gd name="connsiteY4" fmla="*/ 3279 h 42217"/>
                  <a:gd name="connsiteX5" fmla="*/ 79 w 15224"/>
                  <a:gd name="connsiteY5" fmla="*/ 3279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4" h="42217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44F40449-2652-491F-98BC-834550301E8A}"/>
                  </a:ext>
                </a:extLst>
              </p:cNvPr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>
                  <a:gd name="connsiteX0" fmla="*/ 5722 w 151316"/>
                  <a:gd name="connsiteY0" fmla="*/ 11912 h 108883"/>
                  <a:gd name="connsiteX1" fmla="*/ 70397 w 151316"/>
                  <a:gd name="connsiteY1" fmla="*/ 108876 h 108883"/>
                  <a:gd name="connsiteX2" fmla="*/ 146026 w 151316"/>
                  <a:gd name="connsiteY2" fmla="*/ 1815 h 108883"/>
                  <a:gd name="connsiteX3" fmla="*/ 140882 w 151316"/>
                  <a:gd name="connsiteY3" fmla="*/ 2482 h 108883"/>
                  <a:gd name="connsiteX4" fmla="*/ 78208 w 151316"/>
                  <a:gd name="connsiteY4" fmla="*/ 101447 h 108883"/>
                  <a:gd name="connsiteX5" fmla="*/ 9723 w 151316"/>
                  <a:gd name="connsiteY5" fmla="*/ 13531 h 108883"/>
                  <a:gd name="connsiteX6" fmla="*/ 5722 w 151316"/>
                  <a:gd name="connsiteY6" fmla="*/ 11912 h 108883"/>
                  <a:gd name="connsiteX7" fmla="*/ 5722 w 151316"/>
                  <a:gd name="connsiteY7" fmla="*/ 11912 h 10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316" h="108883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BC8D7915-626B-4C3C-9361-0BE71E8B231C}"/>
                  </a:ext>
                </a:extLst>
              </p:cNvPr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>
                  <a:gd name="connsiteX0" fmla="*/ 23 w 12799"/>
                  <a:gd name="connsiteY0" fmla="*/ 2636 h 32021"/>
                  <a:gd name="connsiteX1" fmla="*/ 3452 w 12799"/>
                  <a:gd name="connsiteY1" fmla="*/ 18448 h 32021"/>
                  <a:gd name="connsiteX2" fmla="*/ 8882 w 12799"/>
                  <a:gd name="connsiteY2" fmla="*/ 31497 h 32021"/>
                  <a:gd name="connsiteX3" fmla="*/ 12215 w 12799"/>
                  <a:gd name="connsiteY3" fmla="*/ 30640 h 32021"/>
                  <a:gd name="connsiteX4" fmla="*/ 10120 w 12799"/>
                  <a:gd name="connsiteY4" fmla="*/ 16638 h 32021"/>
                  <a:gd name="connsiteX5" fmla="*/ 4976 w 12799"/>
                  <a:gd name="connsiteY5" fmla="*/ 1303 h 32021"/>
                  <a:gd name="connsiteX6" fmla="*/ 23 w 12799"/>
                  <a:gd name="connsiteY6" fmla="*/ 2636 h 32021"/>
                  <a:gd name="connsiteX7" fmla="*/ 23 w 12799"/>
                  <a:gd name="connsiteY7" fmla="*/ 2636 h 3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99" h="32021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2C107150-CDD4-4747-A22F-E26763591CE1}"/>
                  </a:ext>
                </a:extLst>
              </p:cNvPr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>
                  <a:gd name="connsiteX0" fmla="*/ 56 w 30755"/>
                  <a:gd name="connsiteY0" fmla="*/ 1458 h 24151"/>
                  <a:gd name="connsiteX1" fmla="*/ 10820 w 30755"/>
                  <a:gd name="connsiteY1" fmla="*/ 13555 h 24151"/>
                  <a:gd name="connsiteX2" fmla="*/ 26250 w 30755"/>
                  <a:gd name="connsiteY2" fmla="*/ 23842 h 24151"/>
                  <a:gd name="connsiteX3" fmla="*/ 29298 w 30755"/>
                  <a:gd name="connsiteY3" fmla="*/ 18603 h 24151"/>
                  <a:gd name="connsiteX4" fmla="*/ 14439 w 30755"/>
                  <a:gd name="connsiteY4" fmla="*/ 8888 h 24151"/>
                  <a:gd name="connsiteX5" fmla="*/ 1390 w 30755"/>
                  <a:gd name="connsiteY5" fmla="*/ 29 h 24151"/>
                  <a:gd name="connsiteX6" fmla="*/ 56 w 30755"/>
                  <a:gd name="connsiteY6" fmla="*/ 1458 h 24151"/>
                  <a:gd name="connsiteX7" fmla="*/ 56 w 30755"/>
                  <a:gd name="connsiteY7" fmla="*/ 1458 h 2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55" h="24151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67432F3-A2F0-4C46-96F1-FED3342EBA99}"/>
                  </a:ext>
                </a:extLst>
              </p:cNvPr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>
                  <a:gd name="connsiteX0" fmla="*/ 1399 w 36755"/>
                  <a:gd name="connsiteY0" fmla="*/ 7754 h 8256"/>
                  <a:gd name="connsiteX1" fmla="*/ 17972 w 36755"/>
                  <a:gd name="connsiteY1" fmla="*/ 7564 h 8256"/>
                  <a:gd name="connsiteX2" fmla="*/ 34736 w 36755"/>
                  <a:gd name="connsiteY2" fmla="*/ 5754 h 8256"/>
                  <a:gd name="connsiteX3" fmla="*/ 33974 w 36755"/>
                  <a:gd name="connsiteY3" fmla="*/ 229 h 8256"/>
                  <a:gd name="connsiteX4" fmla="*/ 16734 w 36755"/>
                  <a:gd name="connsiteY4" fmla="*/ 1372 h 8256"/>
                  <a:gd name="connsiteX5" fmla="*/ 1399 w 36755"/>
                  <a:gd name="connsiteY5" fmla="*/ 3849 h 8256"/>
                  <a:gd name="connsiteX6" fmla="*/ 1399 w 36755"/>
                  <a:gd name="connsiteY6" fmla="*/ 7754 h 8256"/>
                  <a:gd name="connsiteX7" fmla="*/ 1399 w 36755"/>
                  <a:gd name="connsiteY7" fmla="*/ 7754 h 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55" h="8256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424282FB-F28C-44BF-93F5-201F581E6ABB}"/>
                  </a:ext>
                </a:extLst>
              </p:cNvPr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>
                  <a:gd name="connsiteX0" fmla="*/ 15089 w 17675"/>
                  <a:gd name="connsiteY0" fmla="*/ 450 h 31551"/>
                  <a:gd name="connsiteX1" fmla="*/ 325 w 17675"/>
                  <a:gd name="connsiteY1" fmla="*/ 26358 h 31551"/>
                  <a:gd name="connsiteX2" fmla="*/ 6231 w 17675"/>
                  <a:gd name="connsiteY2" fmla="*/ 29787 h 31551"/>
                  <a:gd name="connsiteX3" fmla="*/ 17661 w 17675"/>
                  <a:gd name="connsiteY3" fmla="*/ 1879 h 31551"/>
                  <a:gd name="connsiteX4" fmla="*/ 15089 w 17675"/>
                  <a:gd name="connsiteY4" fmla="*/ 450 h 31551"/>
                  <a:gd name="connsiteX5" fmla="*/ 15089 w 17675"/>
                  <a:gd name="connsiteY5" fmla="*/ 450 h 3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75" h="31551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835E9A38-3440-48E0-8E3B-7955B4EEF82D}"/>
                  </a:ext>
                </a:extLst>
              </p:cNvPr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>
                  <a:gd name="connsiteX0" fmla="*/ 22890 w 25676"/>
                  <a:gd name="connsiteY0" fmla="*/ 319 h 22119"/>
                  <a:gd name="connsiteX1" fmla="*/ 697 w 25676"/>
                  <a:gd name="connsiteY1" fmla="*/ 17273 h 22119"/>
                  <a:gd name="connsiteX2" fmla="*/ 4126 w 25676"/>
                  <a:gd name="connsiteY2" fmla="*/ 21750 h 22119"/>
                  <a:gd name="connsiteX3" fmla="*/ 25176 w 25676"/>
                  <a:gd name="connsiteY3" fmla="*/ 3271 h 22119"/>
                  <a:gd name="connsiteX4" fmla="*/ 22890 w 25676"/>
                  <a:gd name="connsiteY4" fmla="*/ 319 h 22119"/>
                  <a:gd name="connsiteX5" fmla="*/ 22890 w 25676"/>
                  <a:gd name="connsiteY5" fmla="*/ 319 h 2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6" h="22119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F0E29BB5-1F74-4867-BF29-0EDC17339BD0}"/>
                  </a:ext>
                </a:extLst>
              </p:cNvPr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>
                  <a:gd name="connsiteX0" fmla="*/ 15242 w 561769"/>
                  <a:gd name="connsiteY0" fmla="*/ 370184 h 393900"/>
                  <a:gd name="connsiteX1" fmla="*/ 21624 w 561769"/>
                  <a:gd name="connsiteY1" fmla="*/ 129582 h 393900"/>
                  <a:gd name="connsiteX2" fmla="*/ 155450 w 561769"/>
                  <a:gd name="connsiteY2" fmla="*/ 22997 h 393900"/>
                  <a:gd name="connsiteX3" fmla="*/ 326901 w 561769"/>
                  <a:gd name="connsiteY3" fmla="*/ 1376 h 393900"/>
                  <a:gd name="connsiteX4" fmla="*/ 453393 w 561769"/>
                  <a:gd name="connsiteY4" fmla="*/ 55382 h 393900"/>
                  <a:gd name="connsiteX5" fmla="*/ 553691 w 561769"/>
                  <a:gd name="connsiteY5" fmla="*/ 206449 h 393900"/>
                  <a:gd name="connsiteX6" fmla="*/ 502351 w 561769"/>
                  <a:gd name="connsiteY6" fmla="*/ 393901 h 39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769" h="39390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60B8466E-4D7C-49A0-B8BB-6B9418496BE4}"/>
                  </a:ext>
                </a:extLst>
              </p:cNvPr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>
                  <a:gd name="connsiteX0" fmla="*/ 317801 w 489758"/>
                  <a:gd name="connsiteY0" fmla="*/ 2959 h 635228"/>
                  <a:gd name="connsiteX1" fmla="*/ 3000 w 489758"/>
                  <a:gd name="connsiteY1" fmla="*/ 189364 h 635228"/>
                  <a:gd name="connsiteX2" fmla="*/ 17002 w 489758"/>
                  <a:gd name="connsiteY2" fmla="*/ 337954 h 635228"/>
                  <a:gd name="connsiteX3" fmla="*/ 215312 w 489758"/>
                  <a:gd name="connsiteY3" fmla="*/ 523501 h 635228"/>
                  <a:gd name="connsiteX4" fmla="*/ 213693 w 489758"/>
                  <a:gd name="connsiteY4" fmla="*/ 590176 h 635228"/>
                  <a:gd name="connsiteX5" fmla="*/ 258746 w 489758"/>
                  <a:gd name="connsiteY5" fmla="*/ 635229 h 635228"/>
                  <a:gd name="connsiteX6" fmla="*/ 258746 w 489758"/>
                  <a:gd name="connsiteY6" fmla="*/ 635229 h 635228"/>
                  <a:gd name="connsiteX7" fmla="*/ 303228 w 489758"/>
                  <a:gd name="connsiteY7" fmla="*/ 583318 h 635228"/>
                  <a:gd name="connsiteX8" fmla="*/ 301132 w 489758"/>
                  <a:gd name="connsiteY8" fmla="*/ 526453 h 635228"/>
                  <a:gd name="connsiteX9" fmla="*/ 489537 w 489758"/>
                  <a:gd name="connsiteY9" fmla="*/ 236893 h 635228"/>
                  <a:gd name="connsiteX10" fmla="*/ 317801 w 489758"/>
                  <a:gd name="connsiteY10" fmla="*/ 2959 h 63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758" h="635228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71EBE3E9-AB41-4693-A8A7-F12F362A2EC5}"/>
                  </a:ext>
                </a:extLst>
              </p:cNvPr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>
                  <a:gd name="connsiteX0" fmla="*/ 100629 w 101194"/>
                  <a:gd name="connsiteY0" fmla="*/ 31675 h 35858"/>
                  <a:gd name="connsiteX1" fmla="*/ 49575 w 101194"/>
                  <a:gd name="connsiteY1" fmla="*/ 31866 h 35858"/>
                  <a:gd name="connsiteX2" fmla="*/ 140 w 101194"/>
                  <a:gd name="connsiteY2" fmla="*/ 19007 h 35858"/>
                  <a:gd name="connsiteX3" fmla="*/ 13666 w 101194"/>
                  <a:gd name="connsiteY3" fmla="*/ 5291 h 35858"/>
                  <a:gd name="connsiteX4" fmla="*/ 53575 w 101194"/>
                  <a:gd name="connsiteY4" fmla="*/ 719 h 35858"/>
                  <a:gd name="connsiteX5" fmla="*/ 91009 w 101194"/>
                  <a:gd name="connsiteY5" fmla="*/ 15102 h 35858"/>
                  <a:gd name="connsiteX6" fmla="*/ 100629 w 101194"/>
                  <a:gd name="connsiteY6" fmla="*/ 31675 h 3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94" h="35858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B074B323-062F-421B-90DC-08B2A3E20699}"/>
                  </a:ext>
                </a:extLst>
              </p:cNvPr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>
                  <a:gd name="connsiteX0" fmla="*/ 101514 w 101713"/>
                  <a:gd name="connsiteY0" fmla="*/ 21131 h 33903"/>
                  <a:gd name="connsiteX1" fmla="*/ 51508 w 101713"/>
                  <a:gd name="connsiteY1" fmla="*/ 31609 h 33903"/>
                  <a:gd name="connsiteX2" fmla="*/ 454 w 101713"/>
                  <a:gd name="connsiteY2" fmla="*/ 29037 h 33903"/>
                  <a:gd name="connsiteX3" fmla="*/ 10932 w 101713"/>
                  <a:gd name="connsiteY3" fmla="*/ 12844 h 33903"/>
                  <a:gd name="connsiteX4" fmla="*/ 49032 w 101713"/>
                  <a:gd name="connsiteY4" fmla="*/ 271 h 33903"/>
                  <a:gd name="connsiteX5" fmla="*/ 88656 w 101713"/>
                  <a:gd name="connsiteY5" fmla="*/ 6748 h 33903"/>
                  <a:gd name="connsiteX6" fmla="*/ 101514 w 101713"/>
                  <a:gd name="connsiteY6" fmla="*/ 21131 h 3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713" h="33903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DD28A96-5FA4-4009-8464-25B3FC77B3FE}"/>
                  </a:ext>
                </a:extLst>
              </p:cNvPr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>
                  <a:gd name="connsiteX0" fmla="*/ 46023 w 60327"/>
                  <a:gd name="connsiteY0" fmla="*/ 171331 h 175510"/>
                  <a:gd name="connsiteX1" fmla="*/ 16114 w 60327"/>
                  <a:gd name="connsiteY1" fmla="*/ 128659 h 175510"/>
                  <a:gd name="connsiteX2" fmla="*/ 52690 w 60327"/>
                  <a:gd name="connsiteY2" fmla="*/ 130564 h 175510"/>
                  <a:gd name="connsiteX3" fmla="*/ 60215 w 60327"/>
                  <a:gd name="connsiteY3" fmla="*/ 124754 h 175510"/>
                  <a:gd name="connsiteX4" fmla="*/ 44499 w 60327"/>
                  <a:gd name="connsiteY4" fmla="*/ 5501 h 175510"/>
                  <a:gd name="connsiteX5" fmla="*/ 33069 w 60327"/>
                  <a:gd name="connsiteY5" fmla="*/ 5501 h 175510"/>
                  <a:gd name="connsiteX6" fmla="*/ 50309 w 60327"/>
                  <a:gd name="connsiteY6" fmla="*/ 127516 h 175510"/>
                  <a:gd name="connsiteX7" fmla="*/ 57834 w 60327"/>
                  <a:gd name="connsiteY7" fmla="*/ 121706 h 175510"/>
                  <a:gd name="connsiteX8" fmla="*/ 2589 w 60327"/>
                  <a:gd name="connsiteY8" fmla="*/ 107228 h 175510"/>
                  <a:gd name="connsiteX9" fmla="*/ 112 w 60327"/>
                  <a:gd name="connsiteY9" fmla="*/ 111609 h 175510"/>
                  <a:gd name="connsiteX10" fmla="*/ 41737 w 60327"/>
                  <a:gd name="connsiteY10" fmla="*/ 174665 h 175510"/>
                  <a:gd name="connsiteX11" fmla="*/ 46023 w 60327"/>
                  <a:gd name="connsiteY11" fmla="*/ 171331 h 175510"/>
                  <a:gd name="connsiteX12" fmla="*/ 46023 w 60327"/>
                  <a:gd name="connsiteY12" fmla="*/ 171331 h 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327" h="17551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18D70043-C466-4E41-BBB0-D121A43E216A}"/>
                  </a:ext>
                </a:extLst>
              </p:cNvPr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>
                  <a:gd name="connsiteX0" fmla="*/ 122019 w 122039"/>
                  <a:gd name="connsiteY0" fmla="*/ 33597 h 63003"/>
                  <a:gd name="connsiteX1" fmla="*/ 59916 w 122039"/>
                  <a:gd name="connsiteY1" fmla="*/ 62934 h 63003"/>
                  <a:gd name="connsiteX2" fmla="*/ 4 w 122039"/>
                  <a:gd name="connsiteY2" fmla="*/ 29406 h 63003"/>
                  <a:gd name="connsiteX3" fmla="*/ 62107 w 122039"/>
                  <a:gd name="connsiteY3" fmla="*/ 69 h 63003"/>
                  <a:gd name="connsiteX4" fmla="*/ 122019 w 122039"/>
                  <a:gd name="connsiteY4" fmla="*/ 33597 h 6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39" h="63003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3E948519-BA21-4F80-BC84-ED8E8F1AE380}"/>
                  </a:ext>
                </a:extLst>
              </p:cNvPr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>
                  <a:gd name="connsiteX0" fmla="*/ 0 w 102979"/>
                  <a:gd name="connsiteY0" fmla="*/ 22842 h 134860"/>
                  <a:gd name="connsiteX1" fmla="*/ 73438 w 102979"/>
                  <a:gd name="connsiteY1" fmla="*/ 7507 h 134860"/>
                  <a:gd name="connsiteX2" fmla="*/ 100679 w 102979"/>
                  <a:gd name="connsiteY2" fmla="*/ 79706 h 134860"/>
                  <a:gd name="connsiteX3" fmla="*/ 42672 w 102979"/>
                  <a:gd name="connsiteY3" fmla="*/ 133237 h 134860"/>
                  <a:gd name="connsiteX4" fmla="*/ 4096 w 102979"/>
                  <a:gd name="connsiteY4" fmla="*/ 125617 h 134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79" h="13486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30600BD9-E5E2-4FB0-A666-90161B3A5933}"/>
                  </a:ext>
                </a:extLst>
              </p:cNvPr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>
                  <a:gd name="connsiteX0" fmla="*/ 53080 w 57114"/>
                  <a:gd name="connsiteY0" fmla="*/ 265 h 90086"/>
                  <a:gd name="connsiteX1" fmla="*/ 312 w 57114"/>
                  <a:gd name="connsiteY1" fmla="*/ 31888 h 90086"/>
                  <a:gd name="connsiteX2" fmla="*/ 5932 w 57114"/>
                  <a:gd name="connsiteY2" fmla="*/ 37508 h 90086"/>
                  <a:gd name="connsiteX3" fmla="*/ 46413 w 57114"/>
                  <a:gd name="connsiteY3" fmla="*/ 47223 h 90086"/>
                  <a:gd name="connsiteX4" fmla="*/ 23839 w 57114"/>
                  <a:gd name="connsiteY4" fmla="*/ 82275 h 90086"/>
                  <a:gd name="connsiteX5" fmla="*/ 24886 w 57114"/>
                  <a:gd name="connsiteY5" fmla="*/ 90086 h 90086"/>
                  <a:gd name="connsiteX6" fmla="*/ 54795 w 57114"/>
                  <a:gd name="connsiteY6" fmla="*/ 44366 h 90086"/>
                  <a:gd name="connsiteX7" fmla="*/ 1836 w 57114"/>
                  <a:gd name="connsiteY7" fmla="*/ 30555 h 90086"/>
                  <a:gd name="connsiteX8" fmla="*/ 7456 w 57114"/>
                  <a:gd name="connsiteY8" fmla="*/ 36174 h 90086"/>
                  <a:gd name="connsiteX9" fmla="*/ 53176 w 57114"/>
                  <a:gd name="connsiteY9" fmla="*/ 6552 h 90086"/>
                  <a:gd name="connsiteX10" fmla="*/ 53080 w 57114"/>
                  <a:gd name="connsiteY10" fmla="*/ 265 h 90086"/>
                  <a:gd name="connsiteX11" fmla="*/ 53080 w 57114"/>
                  <a:gd name="connsiteY11" fmla="*/ 265 h 90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14" h="90086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6574B19F-1A10-4A52-9AC1-A7D42BCE2D69}"/>
                  </a:ext>
                </a:extLst>
              </p:cNvPr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>
                  <a:gd name="connsiteX0" fmla="*/ 42460 w 80468"/>
                  <a:gd name="connsiteY0" fmla="*/ 9601 h 88149"/>
                  <a:gd name="connsiteX1" fmla="*/ 65796 w 80468"/>
                  <a:gd name="connsiteY1" fmla="*/ 1505 h 88149"/>
                  <a:gd name="connsiteX2" fmla="*/ 80274 w 80468"/>
                  <a:gd name="connsiteY2" fmla="*/ 23413 h 88149"/>
                  <a:gd name="connsiteX3" fmla="*/ 74940 w 80468"/>
                  <a:gd name="connsiteY3" fmla="*/ 50178 h 88149"/>
                  <a:gd name="connsiteX4" fmla="*/ 50842 w 80468"/>
                  <a:gd name="connsiteY4" fmla="*/ 81229 h 88149"/>
                  <a:gd name="connsiteX5" fmla="*/ 12932 w 80468"/>
                  <a:gd name="connsiteY5" fmla="*/ 84563 h 88149"/>
                  <a:gd name="connsiteX6" fmla="*/ 73 w 80468"/>
                  <a:gd name="connsiteY6" fmla="*/ 66942 h 88149"/>
                  <a:gd name="connsiteX7" fmla="*/ 5503 w 80468"/>
                  <a:gd name="connsiteY7" fmla="*/ 48749 h 88149"/>
                  <a:gd name="connsiteX8" fmla="*/ 43412 w 80468"/>
                  <a:gd name="connsiteY8" fmla="*/ 7506 h 8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468" h="88149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D916680D-7FE2-49A5-902B-63948042CEE5}"/>
                  </a:ext>
                </a:extLst>
              </p:cNvPr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>
                  <a:gd name="connsiteX0" fmla="*/ 2946 w 504519"/>
                  <a:gd name="connsiteY0" fmla="*/ 144402 h 305184"/>
                  <a:gd name="connsiteX1" fmla="*/ 27711 w 504519"/>
                  <a:gd name="connsiteY1" fmla="*/ 195647 h 305184"/>
                  <a:gd name="connsiteX2" fmla="*/ 65525 w 504519"/>
                  <a:gd name="connsiteY2" fmla="*/ 195742 h 305184"/>
                  <a:gd name="connsiteX3" fmla="*/ 95052 w 504519"/>
                  <a:gd name="connsiteY3" fmla="*/ 183169 h 305184"/>
                  <a:gd name="connsiteX4" fmla="*/ 102196 w 504519"/>
                  <a:gd name="connsiteY4" fmla="*/ 164976 h 305184"/>
                  <a:gd name="connsiteX5" fmla="*/ 117531 w 504519"/>
                  <a:gd name="connsiteY5" fmla="*/ 72203 h 305184"/>
                  <a:gd name="connsiteX6" fmla="*/ 138963 w 504519"/>
                  <a:gd name="connsiteY6" fmla="*/ 144974 h 305184"/>
                  <a:gd name="connsiteX7" fmla="*/ 148393 w 504519"/>
                  <a:gd name="connsiteY7" fmla="*/ 164214 h 305184"/>
                  <a:gd name="connsiteX8" fmla="*/ 178206 w 504519"/>
                  <a:gd name="connsiteY8" fmla="*/ 172882 h 305184"/>
                  <a:gd name="connsiteX9" fmla="*/ 256120 w 504519"/>
                  <a:gd name="connsiteY9" fmla="*/ 175644 h 305184"/>
                  <a:gd name="connsiteX10" fmla="*/ 268408 w 504519"/>
                  <a:gd name="connsiteY10" fmla="*/ 172977 h 305184"/>
                  <a:gd name="connsiteX11" fmla="*/ 272598 w 504519"/>
                  <a:gd name="connsiteY11" fmla="*/ 161452 h 305184"/>
                  <a:gd name="connsiteX12" fmla="*/ 281552 w 504519"/>
                  <a:gd name="connsiteY12" fmla="*/ 72488 h 305184"/>
                  <a:gd name="connsiteX13" fmla="*/ 320795 w 504519"/>
                  <a:gd name="connsiteY13" fmla="*/ 169929 h 305184"/>
                  <a:gd name="connsiteX14" fmla="*/ 336226 w 504519"/>
                  <a:gd name="connsiteY14" fmla="*/ 190884 h 305184"/>
                  <a:gd name="connsiteX15" fmla="*/ 352132 w 504519"/>
                  <a:gd name="connsiteY15" fmla="*/ 192694 h 305184"/>
                  <a:gd name="connsiteX16" fmla="*/ 423189 w 504519"/>
                  <a:gd name="connsiteY16" fmla="*/ 190027 h 305184"/>
                  <a:gd name="connsiteX17" fmla="*/ 424999 w 504519"/>
                  <a:gd name="connsiteY17" fmla="*/ 139449 h 305184"/>
                  <a:gd name="connsiteX18" fmla="*/ 455764 w 504519"/>
                  <a:gd name="connsiteY18" fmla="*/ 305184 h 305184"/>
                  <a:gd name="connsiteX19" fmla="*/ 492150 w 504519"/>
                  <a:gd name="connsiteY19" fmla="*/ 302612 h 305184"/>
                  <a:gd name="connsiteX20" fmla="*/ 501960 w 504519"/>
                  <a:gd name="connsiteY20" fmla="*/ 270323 h 305184"/>
                  <a:gd name="connsiteX21" fmla="*/ 504437 w 504519"/>
                  <a:gd name="connsiteY21" fmla="*/ 255940 h 305184"/>
                  <a:gd name="connsiteX22" fmla="*/ 500627 w 504519"/>
                  <a:gd name="connsiteY22" fmla="*/ 146212 h 305184"/>
                  <a:gd name="connsiteX23" fmla="*/ 300221 w 504519"/>
                  <a:gd name="connsiteY23" fmla="*/ 3 h 305184"/>
                  <a:gd name="connsiteX24" fmla="*/ 2946 w 504519"/>
                  <a:gd name="connsiteY24" fmla="*/ 144402 h 30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04519" h="305184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73F6F361-B798-408D-83E8-7418D774A4E2}"/>
                  </a:ext>
                </a:extLst>
              </p:cNvPr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>
                  <a:gd name="connsiteX0" fmla="*/ 158 w 111406"/>
                  <a:gd name="connsiteY0" fmla="*/ 24617 h 54437"/>
                  <a:gd name="connsiteX1" fmla="*/ 111315 w 111406"/>
                  <a:gd name="connsiteY1" fmla="*/ 3281 h 54437"/>
                  <a:gd name="connsiteX2" fmla="*/ 106553 w 111406"/>
                  <a:gd name="connsiteY2" fmla="*/ 1281 h 54437"/>
                  <a:gd name="connsiteX3" fmla="*/ 65119 w 111406"/>
                  <a:gd name="connsiteY3" fmla="*/ 45763 h 54437"/>
                  <a:gd name="connsiteX4" fmla="*/ 2444 w 111406"/>
                  <a:gd name="connsiteY4" fmla="*/ 23188 h 54437"/>
                  <a:gd name="connsiteX5" fmla="*/ 158 w 111406"/>
                  <a:gd name="connsiteY5" fmla="*/ 24617 h 54437"/>
                  <a:gd name="connsiteX6" fmla="*/ 158 w 111406"/>
                  <a:gd name="connsiteY6" fmla="*/ 24617 h 5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406" h="54437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3ED1B7BD-D4E8-4D7D-9BED-B5CD86E5BAA9}"/>
                  </a:ext>
                </a:extLst>
              </p:cNvPr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>
                  <a:gd name="connsiteX0" fmla="*/ 3217 w 45690"/>
                  <a:gd name="connsiteY0" fmla="*/ 7887 h 23786"/>
                  <a:gd name="connsiteX1" fmla="*/ 39603 w 45690"/>
                  <a:gd name="connsiteY1" fmla="*/ 22270 h 23786"/>
                  <a:gd name="connsiteX2" fmla="*/ 45508 w 45690"/>
                  <a:gd name="connsiteY2" fmla="*/ 19793 h 23786"/>
                  <a:gd name="connsiteX3" fmla="*/ 1217 w 45690"/>
                  <a:gd name="connsiteY3" fmla="*/ 3124 h 23786"/>
                  <a:gd name="connsiteX4" fmla="*/ 3217 w 45690"/>
                  <a:gd name="connsiteY4" fmla="*/ 7887 h 23786"/>
                  <a:gd name="connsiteX5" fmla="*/ 3217 w 45690"/>
                  <a:gd name="connsiteY5" fmla="*/ 7887 h 2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90" h="23786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9787AF10-6BDD-4897-9C33-33706F9B508B}"/>
                  </a:ext>
                </a:extLst>
              </p:cNvPr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>
                  <a:gd name="connsiteX0" fmla="*/ 103 w 57324"/>
                  <a:gd name="connsiteY0" fmla="*/ 2089 h 23363"/>
                  <a:gd name="connsiteX1" fmla="*/ 26963 w 57324"/>
                  <a:gd name="connsiteY1" fmla="*/ 23235 h 23363"/>
                  <a:gd name="connsiteX2" fmla="*/ 57253 w 57324"/>
                  <a:gd name="connsiteY2" fmla="*/ 7233 h 23363"/>
                  <a:gd name="connsiteX3" fmla="*/ 54109 w 57324"/>
                  <a:gd name="connsiteY3" fmla="*/ 4851 h 23363"/>
                  <a:gd name="connsiteX4" fmla="*/ 29916 w 57324"/>
                  <a:gd name="connsiteY4" fmla="*/ 17139 h 23363"/>
                  <a:gd name="connsiteX5" fmla="*/ 3151 w 57324"/>
                  <a:gd name="connsiteY5" fmla="*/ 756 h 23363"/>
                  <a:gd name="connsiteX6" fmla="*/ 103 w 57324"/>
                  <a:gd name="connsiteY6" fmla="*/ 2089 h 23363"/>
                  <a:gd name="connsiteX7" fmla="*/ 103 w 57324"/>
                  <a:gd name="connsiteY7" fmla="*/ 2089 h 2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324" h="23363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18826CAC-2AB4-4B5A-887B-A32F5F095144}"/>
                  </a:ext>
                </a:extLst>
              </p:cNvPr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>
                  <a:gd name="connsiteX0" fmla="*/ 13430 w 28645"/>
                  <a:gd name="connsiteY0" fmla="*/ 0 h 28592"/>
                  <a:gd name="connsiteX1" fmla="*/ 0 w 28645"/>
                  <a:gd name="connsiteY1" fmla="*/ 14383 h 28592"/>
                  <a:gd name="connsiteX2" fmla="*/ 13621 w 28645"/>
                  <a:gd name="connsiteY2" fmla="*/ 28575 h 28592"/>
                  <a:gd name="connsiteX3" fmla="*/ 28575 w 28645"/>
                  <a:gd name="connsiteY3" fmla="*/ 15811 h 28592"/>
                  <a:gd name="connsiteX4" fmla="*/ 16669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23D26063-9C49-4EFA-8590-3751C20D1FBD}"/>
                  </a:ext>
                </a:extLst>
              </p:cNvPr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>
                  <a:gd name="connsiteX0" fmla="*/ 15215 w 28645"/>
                  <a:gd name="connsiteY0" fmla="*/ 0 h 28592"/>
                  <a:gd name="connsiteX1" fmla="*/ 28645 w 28645"/>
                  <a:gd name="connsiteY1" fmla="*/ 14383 h 28592"/>
                  <a:gd name="connsiteX2" fmla="*/ 15025 w 28645"/>
                  <a:gd name="connsiteY2" fmla="*/ 28575 h 28592"/>
                  <a:gd name="connsiteX3" fmla="*/ 70 w 28645"/>
                  <a:gd name="connsiteY3" fmla="*/ 15811 h 28592"/>
                  <a:gd name="connsiteX4" fmla="*/ 11977 w 28645"/>
                  <a:gd name="connsiteY4" fmla="*/ 191 h 2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5" h="28592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222" name="Graphic 495">
              <a:extLst>
                <a:ext uri="{FF2B5EF4-FFF2-40B4-BE49-F238E27FC236}">
                  <a16:creationId xmlns:a16="http://schemas.microsoft.com/office/drawing/2014/main" id="{63CF1B26-2AC2-45EB-9A0C-1B1FA840E715}"/>
                </a:ext>
              </a:extLst>
            </p:cNvPr>
            <p:cNvGrpSpPr/>
            <p:nvPr/>
          </p:nvGrpSpPr>
          <p:grpSpPr>
            <a:xfrm rot="20781023">
              <a:off x="10178661" y="3241367"/>
              <a:ext cx="2190626" cy="3601611"/>
              <a:chOff x="5562690" y="2528940"/>
              <a:chExt cx="999653" cy="1781156"/>
            </a:xfrm>
          </p:grpSpPr>
          <p:grpSp>
            <p:nvGrpSpPr>
              <p:cNvPr id="223" name="Graphic 495">
                <a:extLst>
                  <a:ext uri="{FF2B5EF4-FFF2-40B4-BE49-F238E27FC236}">
                    <a16:creationId xmlns:a16="http://schemas.microsoft.com/office/drawing/2014/main" id="{84395DD6-B52B-41B8-B1E9-B35C3F8A857B}"/>
                  </a:ext>
                </a:extLst>
              </p:cNvPr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2DD3EBCE-58FF-4855-9CD0-04E78643CAF0}"/>
                    </a:ext>
                  </a:extLst>
                </p:cNvPr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>
                    <a:gd name="connsiteX0" fmla="*/ 150225 w 150225"/>
                    <a:gd name="connsiteY0" fmla="*/ 30766 h 98393"/>
                    <a:gd name="connsiteX1" fmla="*/ 125079 w 150225"/>
                    <a:gd name="connsiteY1" fmla="*/ 98393 h 98393"/>
                    <a:gd name="connsiteX2" fmla="*/ 302 w 150225"/>
                    <a:gd name="connsiteY2" fmla="*/ 89821 h 98393"/>
                    <a:gd name="connsiteX3" fmla="*/ 49165 w 150225"/>
                    <a:gd name="connsiteY3" fmla="*/ 50673 h 98393"/>
                    <a:gd name="connsiteX4" fmla="*/ 65262 w 150225"/>
                    <a:gd name="connsiteY4" fmla="*/ 49340 h 98393"/>
                    <a:gd name="connsiteX5" fmla="*/ 76692 w 150225"/>
                    <a:gd name="connsiteY5" fmla="*/ 0 h 98393"/>
                    <a:gd name="connsiteX6" fmla="*/ 150225 w 150225"/>
                    <a:gd name="connsiteY6" fmla="*/ 30766 h 9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225" h="98393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EF1E6218-8D26-42E8-A894-31629FDFF906}"/>
                    </a:ext>
                  </a:extLst>
                </p:cNvPr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>
                    <a:gd name="connsiteX0" fmla="*/ 14341 w 14581"/>
                    <a:gd name="connsiteY0" fmla="*/ 13523 h 15737"/>
                    <a:gd name="connsiteX1" fmla="*/ 2625 w 14581"/>
                    <a:gd name="connsiteY1" fmla="*/ 378 h 15737"/>
                    <a:gd name="connsiteX2" fmla="*/ 530 w 14581"/>
                    <a:gd name="connsiteY2" fmla="*/ 2473 h 15737"/>
                    <a:gd name="connsiteX3" fmla="*/ 11769 w 14581"/>
                    <a:gd name="connsiteY3" fmla="*/ 15047 h 15737"/>
                    <a:gd name="connsiteX4" fmla="*/ 14341 w 14581"/>
                    <a:gd name="connsiteY4" fmla="*/ 13523 h 15737"/>
                    <a:gd name="connsiteX5" fmla="*/ 14341 w 14581"/>
                    <a:gd name="connsiteY5" fmla="*/ 13523 h 15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81" h="15737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48786559-43B8-4440-ACBE-8FBDAC34204C}"/>
                    </a:ext>
                  </a:extLst>
                </p:cNvPr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>
                    <a:gd name="connsiteX0" fmla="*/ 19364 w 19881"/>
                    <a:gd name="connsiteY0" fmla="*/ 9908 h 12428"/>
                    <a:gd name="connsiteX1" fmla="*/ 1838 w 19881"/>
                    <a:gd name="connsiteY1" fmla="*/ 97 h 12428"/>
                    <a:gd name="connsiteX2" fmla="*/ 1076 w 19881"/>
                    <a:gd name="connsiteY2" fmla="*/ 3050 h 12428"/>
                    <a:gd name="connsiteX3" fmla="*/ 17269 w 19881"/>
                    <a:gd name="connsiteY3" fmla="*/ 12099 h 12428"/>
                    <a:gd name="connsiteX4" fmla="*/ 19364 w 19881"/>
                    <a:gd name="connsiteY4" fmla="*/ 9908 h 12428"/>
                    <a:gd name="connsiteX5" fmla="*/ 19364 w 19881"/>
                    <a:gd name="connsiteY5" fmla="*/ 9908 h 12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881" h="12428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8C46B013-1F29-404B-9DF4-571F08EFC64B}"/>
                    </a:ext>
                  </a:extLst>
                </p:cNvPr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>
                    <a:gd name="connsiteX0" fmla="*/ 11286 w 11358"/>
                    <a:gd name="connsiteY0" fmla="*/ 15432 h 17270"/>
                    <a:gd name="connsiteX1" fmla="*/ 2523 w 11358"/>
                    <a:gd name="connsiteY1" fmla="*/ 478 h 17270"/>
                    <a:gd name="connsiteX2" fmla="*/ 427 w 11358"/>
                    <a:gd name="connsiteY2" fmla="*/ 2573 h 17270"/>
                    <a:gd name="connsiteX3" fmla="*/ 8428 w 11358"/>
                    <a:gd name="connsiteY3" fmla="*/ 16194 h 17270"/>
                    <a:gd name="connsiteX4" fmla="*/ 11286 w 11358"/>
                    <a:gd name="connsiteY4" fmla="*/ 15432 h 17270"/>
                    <a:gd name="connsiteX5" fmla="*/ 11286 w 11358"/>
                    <a:gd name="connsiteY5" fmla="*/ 15432 h 17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358" h="1727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3279CA16-79EF-4865-84F9-35D8EEB29168}"/>
                    </a:ext>
                  </a:extLst>
                </p:cNvPr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>
                    <a:gd name="connsiteX0" fmla="*/ 12658 w 12904"/>
                    <a:gd name="connsiteY0" fmla="*/ 13039 h 15272"/>
                    <a:gd name="connsiteX1" fmla="*/ 2561 w 12904"/>
                    <a:gd name="connsiteY1" fmla="*/ 466 h 15272"/>
                    <a:gd name="connsiteX2" fmla="*/ 466 w 12904"/>
                    <a:gd name="connsiteY2" fmla="*/ 2561 h 15272"/>
                    <a:gd name="connsiteX3" fmla="*/ 10086 w 12904"/>
                    <a:gd name="connsiteY3" fmla="*/ 14563 h 15272"/>
                    <a:gd name="connsiteX4" fmla="*/ 12658 w 12904"/>
                    <a:gd name="connsiteY4" fmla="*/ 13039 h 15272"/>
                    <a:gd name="connsiteX5" fmla="*/ 12658 w 12904"/>
                    <a:gd name="connsiteY5" fmla="*/ 13039 h 1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904" h="15272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AAAD21D8-033D-4D83-A944-AA87E902CD04}"/>
                    </a:ext>
                  </a:extLst>
                </p:cNvPr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>
                    <a:gd name="connsiteX0" fmla="*/ 16167 w 39440"/>
                    <a:gd name="connsiteY0" fmla="*/ 37388 h 38137"/>
                    <a:gd name="connsiteX1" fmla="*/ 21977 w 39440"/>
                    <a:gd name="connsiteY1" fmla="*/ 29197 h 38137"/>
                    <a:gd name="connsiteX2" fmla="*/ 26739 w 39440"/>
                    <a:gd name="connsiteY2" fmla="*/ 25673 h 38137"/>
                    <a:gd name="connsiteX3" fmla="*/ 30168 w 39440"/>
                    <a:gd name="connsiteY3" fmla="*/ 24053 h 38137"/>
                    <a:gd name="connsiteX4" fmla="*/ 32645 w 39440"/>
                    <a:gd name="connsiteY4" fmla="*/ 29102 h 38137"/>
                    <a:gd name="connsiteX5" fmla="*/ 23310 w 39440"/>
                    <a:gd name="connsiteY5" fmla="*/ 31007 h 38137"/>
                    <a:gd name="connsiteX6" fmla="*/ 12928 w 39440"/>
                    <a:gd name="connsiteY6" fmla="*/ 30340 h 38137"/>
                    <a:gd name="connsiteX7" fmla="*/ 8261 w 39440"/>
                    <a:gd name="connsiteY7" fmla="*/ 21196 h 38137"/>
                    <a:gd name="connsiteX8" fmla="*/ 3784 w 39440"/>
                    <a:gd name="connsiteY8" fmla="*/ 9956 h 38137"/>
                    <a:gd name="connsiteX9" fmla="*/ 11214 w 39440"/>
                    <a:gd name="connsiteY9" fmla="*/ 8432 h 38137"/>
                    <a:gd name="connsiteX10" fmla="*/ 13500 w 39440"/>
                    <a:gd name="connsiteY10" fmla="*/ 15195 h 38137"/>
                    <a:gd name="connsiteX11" fmla="*/ 12166 w 39440"/>
                    <a:gd name="connsiteY11" fmla="*/ 27578 h 38137"/>
                    <a:gd name="connsiteX12" fmla="*/ 15119 w 39440"/>
                    <a:gd name="connsiteY12" fmla="*/ 28340 h 38137"/>
                    <a:gd name="connsiteX13" fmla="*/ 15214 w 39440"/>
                    <a:gd name="connsiteY13" fmla="*/ 9861 h 38137"/>
                    <a:gd name="connsiteX14" fmla="*/ 4451 w 39440"/>
                    <a:gd name="connsiteY14" fmla="*/ 146 h 38137"/>
                    <a:gd name="connsiteX15" fmla="*/ 12166 w 39440"/>
                    <a:gd name="connsiteY15" fmla="*/ 35007 h 38137"/>
                    <a:gd name="connsiteX16" fmla="*/ 13881 w 39440"/>
                    <a:gd name="connsiteY16" fmla="*/ 35674 h 38137"/>
                    <a:gd name="connsiteX17" fmla="*/ 37788 w 39440"/>
                    <a:gd name="connsiteY17" fmla="*/ 22529 h 38137"/>
                    <a:gd name="connsiteX18" fmla="*/ 13500 w 39440"/>
                    <a:gd name="connsiteY18" fmla="*/ 35769 h 38137"/>
                    <a:gd name="connsiteX19" fmla="*/ 16167 w 39440"/>
                    <a:gd name="connsiteY19" fmla="*/ 37388 h 38137"/>
                    <a:gd name="connsiteX20" fmla="*/ 16167 w 39440"/>
                    <a:gd name="connsiteY20" fmla="*/ 37388 h 38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440" h="38137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5CCD9C20-3B77-4AC7-B107-2F7DE77C4D6A}"/>
                    </a:ext>
                  </a:extLst>
                </p:cNvPr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>
                    <a:gd name="connsiteX0" fmla="*/ 47729 w 48480"/>
                    <a:gd name="connsiteY0" fmla="*/ 3839 h 29651"/>
                    <a:gd name="connsiteX1" fmla="*/ 9 w 48480"/>
                    <a:gd name="connsiteY1" fmla="*/ 28223 h 29651"/>
                    <a:gd name="connsiteX2" fmla="*/ 3057 w 48480"/>
                    <a:gd name="connsiteY2" fmla="*/ 28223 h 29651"/>
                    <a:gd name="connsiteX3" fmla="*/ 46205 w 48480"/>
                    <a:gd name="connsiteY3" fmla="*/ 6506 h 29651"/>
                    <a:gd name="connsiteX4" fmla="*/ 47729 w 48480"/>
                    <a:gd name="connsiteY4" fmla="*/ 3839 h 29651"/>
                    <a:gd name="connsiteX5" fmla="*/ 47729 w 48480"/>
                    <a:gd name="connsiteY5" fmla="*/ 3839 h 29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480" h="29651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B4C25109-C654-4016-9C09-0A24A3600561}"/>
                    </a:ext>
                  </a:extLst>
                </p:cNvPr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>
                    <a:gd name="connsiteX0" fmla="*/ 126587 w 128087"/>
                    <a:gd name="connsiteY0" fmla="*/ 4390 h 7473"/>
                    <a:gd name="connsiteX1" fmla="*/ 1429 w 128087"/>
                    <a:gd name="connsiteY1" fmla="*/ 9 h 7473"/>
                    <a:gd name="connsiteX2" fmla="*/ 1429 w 128087"/>
                    <a:gd name="connsiteY2" fmla="*/ 3057 h 7473"/>
                    <a:gd name="connsiteX3" fmla="*/ 126587 w 128087"/>
                    <a:gd name="connsiteY3" fmla="*/ 7438 h 7473"/>
                    <a:gd name="connsiteX4" fmla="*/ 126587 w 128087"/>
                    <a:gd name="connsiteY4" fmla="*/ 4390 h 7473"/>
                    <a:gd name="connsiteX5" fmla="*/ 126587 w 128087"/>
                    <a:gd name="connsiteY5" fmla="*/ 4390 h 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087" h="7473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24" name="Graphic 495">
                <a:extLst>
                  <a:ext uri="{FF2B5EF4-FFF2-40B4-BE49-F238E27FC236}">
                    <a16:creationId xmlns:a16="http://schemas.microsoft.com/office/drawing/2014/main" id="{4615E3B9-E624-422D-B654-D910FE300FC4}"/>
                  </a:ext>
                </a:extLst>
              </p:cNvPr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B4FDA999-16EF-421C-BAC7-C8563AC1162B}"/>
                    </a:ext>
                  </a:extLst>
                </p:cNvPr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>
                    <a:gd name="connsiteX0" fmla="*/ 0 w 128054"/>
                    <a:gd name="connsiteY0" fmla="*/ 8858 h 108069"/>
                    <a:gd name="connsiteX1" fmla="*/ 5048 w 128054"/>
                    <a:gd name="connsiteY1" fmla="*/ 80772 h 108069"/>
                    <a:gd name="connsiteX2" fmla="*/ 127159 w 128054"/>
                    <a:gd name="connsiteY2" fmla="*/ 107728 h 108069"/>
                    <a:gd name="connsiteX3" fmla="*/ 91345 w 128054"/>
                    <a:gd name="connsiteY3" fmla="*/ 56388 h 108069"/>
                    <a:gd name="connsiteX4" fmla="*/ 76295 w 128054"/>
                    <a:gd name="connsiteY4" fmla="*/ 50578 h 108069"/>
                    <a:gd name="connsiteX5" fmla="*/ 79343 w 128054"/>
                    <a:gd name="connsiteY5" fmla="*/ 0 h 108069"/>
                    <a:gd name="connsiteX6" fmla="*/ 0 w 128054"/>
                    <a:gd name="connsiteY6" fmla="*/ 8858 h 10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054" h="108069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4C91E159-DCF3-464A-A1E6-A193465A1F29}"/>
                    </a:ext>
                  </a:extLst>
                </p:cNvPr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>
                    <a:gd name="connsiteX0" fmla="*/ 2667 w 17767"/>
                    <a:gd name="connsiteY0" fmla="*/ 11570 h 11947"/>
                    <a:gd name="connsiteX1" fmla="*/ 16955 w 17767"/>
                    <a:gd name="connsiteY1" fmla="*/ 2711 h 11947"/>
                    <a:gd name="connsiteX2" fmla="*/ 15431 w 17767"/>
                    <a:gd name="connsiteY2" fmla="*/ 140 h 11947"/>
                    <a:gd name="connsiteX3" fmla="*/ 477 w 17767"/>
                    <a:gd name="connsiteY3" fmla="*/ 9474 h 11947"/>
                    <a:gd name="connsiteX4" fmla="*/ 2667 w 17767"/>
                    <a:gd name="connsiteY4" fmla="*/ 11570 h 11947"/>
                    <a:gd name="connsiteX5" fmla="*/ 2667 w 17767"/>
                    <a:gd name="connsiteY5" fmla="*/ 11570 h 1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67" h="11947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7F4201E3-BCE0-4659-B0BB-5DD2CDDB216B}"/>
                    </a:ext>
                  </a:extLst>
                </p:cNvPr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>
                    <a:gd name="connsiteX0" fmla="*/ 2276 w 21801"/>
                    <a:gd name="connsiteY0" fmla="*/ 7146 h 7285"/>
                    <a:gd name="connsiteX1" fmla="*/ 20373 w 21801"/>
                    <a:gd name="connsiteY1" fmla="*/ 3050 h 7285"/>
                    <a:gd name="connsiteX2" fmla="*/ 20373 w 21801"/>
                    <a:gd name="connsiteY2" fmla="*/ 2 h 7285"/>
                    <a:gd name="connsiteX3" fmla="*/ 752 w 21801"/>
                    <a:gd name="connsiteY3" fmla="*/ 4479 h 7285"/>
                    <a:gd name="connsiteX4" fmla="*/ 2276 w 21801"/>
                    <a:gd name="connsiteY4" fmla="*/ 7146 h 7285"/>
                    <a:gd name="connsiteX5" fmla="*/ 2276 w 21801"/>
                    <a:gd name="connsiteY5" fmla="*/ 7146 h 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801" h="7285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EC1BA21D-0347-4259-94EF-8B9EE018860C}"/>
                    </a:ext>
                  </a:extLst>
                </p:cNvPr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>
                    <a:gd name="connsiteX0" fmla="*/ 2913 w 15189"/>
                    <a:gd name="connsiteY0" fmla="*/ 13575 h 14206"/>
                    <a:gd name="connsiteX1" fmla="*/ 14438 w 15189"/>
                    <a:gd name="connsiteY1" fmla="*/ 2812 h 14206"/>
                    <a:gd name="connsiteX2" fmla="*/ 12914 w 15189"/>
                    <a:gd name="connsiteY2" fmla="*/ 240 h 14206"/>
                    <a:gd name="connsiteX3" fmla="*/ 246 w 15189"/>
                    <a:gd name="connsiteY3" fmla="*/ 12051 h 14206"/>
                    <a:gd name="connsiteX4" fmla="*/ 2913 w 15189"/>
                    <a:gd name="connsiteY4" fmla="*/ 13575 h 14206"/>
                    <a:gd name="connsiteX5" fmla="*/ 2913 w 15189"/>
                    <a:gd name="connsiteY5" fmla="*/ 13575 h 1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89" h="14206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6582D2A6-15B6-43FC-84A0-8BD6E966CC3B}"/>
                    </a:ext>
                  </a:extLst>
                </p:cNvPr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>
                    <a:gd name="connsiteX0" fmla="*/ 2655 w 15980"/>
                    <a:gd name="connsiteY0" fmla="*/ 11543 h 11920"/>
                    <a:gd name="connsiteX1" fmla="*/ 15228 w 15980"/>
                    <a:gd name="connsiteY1" fmla="*/ 2780 h 11920"/>
                    <a:gd name="connsiteX2" fmla="*/ 13704 w 15980"/>
                    <a:gd name="connsiteY2" fmla="*/ 208 h 11920"/>
                    <a:gd name="connsiteX3" fmla="*/ 465 w 15980"/>
                    <a:gd name="connsiteY3" fmla="*/ 9447 h 11920"/>
                    <a:gd name="connsiteX4" fmla="*/ 2655 w 15980"/>
                    <a:gd name="connsiteY4" fmla="*/ 11543 h 11920"/>
                    <a:gd name="connsiteX5" fmla="*/ 2655 w 15980"/>
                    <a:gd name="connsiteY5" fmla="*/ 11543 h 1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80" h="1192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AD729EDD-3250-4CD1-891E-D73D7357101E}"/>
                    </a:ext>
                  </a:extLst>
                </p:cNvPr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>
                    <a:gd name="connsiteX0" fmla="*/ 22229 w 43884"/>
                    <a:gd name="connsiteY0" fmla="*/ 32342 h 34291"/>
                    <a:gd name="connsiteX1" fmla="*/ 2893 w 43884"/>
                    <a:gd name="connsiteY1" fmla="*/ 12816 h 34291"/>
                    <a:gd name="connsiteX2" fmla="*/ 21943 w 43884"/>
                    <a:gd name="connsiteY2" fmla="*/ 32152 h 34291"/>
                    <a:gd name="connsiteX3" fmla="*/ 23753 w 43884"/>
                    <a:gd name="connsiteY3" fmla="*/ 31961 h 34291"/>
                    <a:gd name="connsiteX4" fmla="*/ 40993 w 43884"/>
                    <a:gd name="connsiteY4" fmla="*/ 719 h 34291"/>
                    <a:gd name="connsiteX5" fmla="*/ 29087 w 43884"/>
                    <a:gd name="connsiteY5" fmla="*/ 5673 h 34291"/>
                    <a:gd name="connsiteX6" fmla="*/ 22896 w 43884"/>
                    <a:gd name="connsiteY6" fmla="*/ 24818 h 34291"/>
                    <a:gd name="connsiteX7" fmla="*/ 25944 w 43884"/>
                    <a:gd name="connsiteY7" fmla="*/ 24818 h 34291"/>
                    <a:gd name="connsiteX8" fmla="*/ 28706 w 43884"/>
                    <a:gd name="connsiteY8" fmla="*/ 11483 h 34291"/>
                    <a:gd name="connsiteX9" fmla="*/ 32135 w 43884"/>
                    <a:gd name="connsiteY9" fmla="*/ 6911 h 34291"/>
                    <a:gd name="connsiteX10" fmla="*/ 39564 w 43884"/>
                    <a:gd name="connsiteY10" fmla="*/ 9482 h 34291"/>
                    <a:gd name="connsiteX11" fmla="*/ 25848 w 43884"/>
                    <a:gd name="connsiteY11" fmla="*/ 25961 h 34291"/>
                    <a:gd name="connsiteX12" fmla="*/ 18228 w 43884"/>
                    <a:gd name="connsiteY12" fmla="*/ 26913 h 34291"/>
                    <a:gd name="connsiteX13" fmla="*/ 7560 w 43884"/>
                    <a:gd name="connsiteY13" fmla="*/ 21389 h 34291"/>
                    <a:gd name="connsiteX14" fmla="*/ 11180 w 43884"/>
                    <a:gd name="connsiteY14" fmla="*/ 17483 h 34291"/>
                    <a:gd name="connsiteX15" fmla="*/ 15561 w 43884"/>
                    <a:gd name="connsiteY15" fmla="*/ 22627 h 34291"/>
                    <a:gd name="connsiteX16" fmla="*/ 19467 w 43884"/>
                    <a:gd name="connsiteY16" fmla="*/ 33295 h 34291"/>
                    <a:gd name="connsiteX17" fmla="*/ 22229 w 43884"/>
                    <a:gd name="connsiteY17" fmla="*/ 32342 h 34291"/>
                    <a:gd name="connsiteX18" fmla="*/ 22229 w 43884"/>
                    <a:gd name="connsiteY18" fmla="*/ 32342 h 3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884" h="34291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457C526C-CA41-4772-870F-13CBA317BABC}"/>
                    </a:ext>
                  </a:extLst>
                </p:cNvPr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>
                    <a:gd name="connsiteX0" fmla="*/ 1907 w 40511"/>
                    <a:gd name="connsiteY0" fmla="*/ 3590 h 38548"/>
                    <a:gd name="connsiteX1" fmla="*/ 37054 w 40511"/>
                    <a:gd name="connsiteY1" fmla="*/ 36642 h 38548"/>
                    <a:gd name="connsiteX2" fmla="*/ 40007 w 40511"/>
                    <a:gd name="connsiteY2" fmla="*/ 37404 h 38548"/>
                    <a:gd name="connsiteX3" fmla="*/ 1145 w 40511"/>
                    <a:gd name="connsiteY3" fmla="*/ 637 h 38548"/>
                    <a:gd name="connsiteX4" fmla="*/ 1907 w 40511"/>
                    <a:gd name="connsiteY4" fmla="*/ 3590 h 38548"/>
                    <a:gd name="connsiteX5" fmla="*/ 1907 w 40511"/>
                    <a:gd name="connsiteY5" fmla="*/ 3590 h 38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511" h="38548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EE324FF6-E930-4154-947C-A329AAA6BC3E}"/>
                    </a:ext>
                  </a:extLst>
                </p:cNvPr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>
                    <a:gd name="connsiteX0" fmla="*/ 1076 w 124289"/>
                    <a:gd name="connsiteY0" fmla="*/ 3026 h 34207"/>
                    <a:gd name="connsiteX1" fmla="*/ 122425 w 124289"/>
                    <a:gd name="connsiteY1" fmla="*/ 34173 h 34207"/>
                    <a:gd name="connsiteX2" fmla="*/ 123187 w 124289"/>
                    <a:gd name="connsiteY2" fmla="*/ 31220 h 34207"/>
                    <a:gd name="connsiteX3" fmla="*/ 1838 w 124289"/>
                    <a:gd name="connsiteY3" fmla="*/ 73 h 34207"/>
                    <a:gd name="connsiteX4" fmla="*/ 1076 w 124289"/>
                    <a:gd name="connsiteY4" fmla="*/ 3026 h 34207"/>
                    <a:gd name="connsiteX5" fmla="*/ 1076 w 124289"/>
                    <a:gd name="connsiteY5" fmla="*/ 3026 h 34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4289" h="34207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grpSp>
            <p:nvGrpSpPr>
              <p:cNvPr id="225" name="Graphic 495">
                <a:extLst>
                  <a:ext uri="{FF2B5EF4-FFF2-40B4-BE49-F238E27FC236}">
                    <a16:creationId xmlns:a16="http://schemas.microsoft.com/office/drawing/2014/main" id="{806CDADD-3AAE-4EDE-B59E-CC1C7F26F13B}"/>
                  </a:ext>
                </a:extLst>
              </p:cNvPr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A31904CF-46E8-49FE-A45A-4CE4EBA7D4BD}"/>
                    </a:ext>
                  </a:extLst>
                </p:cNvPr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>
                    <a:gd name="connsiteX0" fmla="*/ 107351 w 107351"/>
                    <a:gd name="connsiteY0" fmla="*/ 109263 h 124884"/>
                    <a:gd name="connsiteX1" fmla="*/ 91730 w 107351"/>
                    <a:gd name="connsiteY1" fmla="*/ 38874 h 124884"/>
                    <a:gd name="connsiteX2" fmla="*/ 88873 w 107351"/>
                    <a:gd name="connsiteY2" fmla="*/ 76974 h 124884"/>
                    <a:gd name="connsiteX3" fmla="*/ 39533 w 107351"/>
                    <a:gd name="connsiteY3" fmla="*/ 1345 h 124884"/>
                    <a:gd name="connsiteX4" fmla="*/ 66203 w 107351"/>
                    <a:gd name="connsiteY4" fmla="*/ 61543 h 124884"/>
                    <a:gd name="connsiteX5" fmla="*/ 16769 w 107351"/>
                    <a:gd name="connsiteY5" fmla="*/ 19157 h 124884"/>
                    <a:gd name="connsiteX6" fmla="*/ 55059 w 107351"/>
                    <a:gd name="connsiteY6" fmla="*/ 75545 h 124884"/>
                    <a:gd name="connsiteX7" fmla="*/ 1529 w 107351"/>
                    <a:gd name="connsiteY7" fmla="*/ 38302 h 124884"/>
                    <a:gd name="connsiteX8" fmla="*/ 43058 w 107351"/>
                    <a:gd name="connsiteY8" fmla="*/ 87165 h 124884"/>
                    <a:gd name="connsiteX9" fmla="*/ 13435 w 107351"/>
                    <a:gd name="connsiteY9" fmla="*/ 76688 h 124884"/>
                    <a:gd name="connsiteX10" fmla="*/ 52392 w 107351"/>
                    <a:gd name="connsiteY10" fmla="*/ 124884 h 124884"/>
                    <a:gd name="connsiteX11" fmla="*/ 107351 w 107351"/>
                    <a:gd name="connsiteY11" fmla="*/ 109263 h 12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51" h="124884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8BBE937B-0917-4C6D-83B6-A15AF4671CD0}"/>
                    </a:ext>
                  </a:extLst>
                </p:cNvPr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>
                    <a:gd name="connsiteX0" fmla="*/ 49269 w 49384"/>
                    <a:gd name="connsiteY0" fmla="*/ 20159 h 22359"/>
                    <a:gd name="connsiteX1" fmla="*/ 1739 w 49384"/>
                    <a:gd name="connsiteY1" fmla="*/ 2252 h 22359"/>
                    <a:gd name="connsiteX2" fmla="*/ 3073 w 49384"/>
                    <a:gd name="connsiteY2" fmla="*/ 7110 h 22359"/>
                    <a:gd name="connsiteX3" fmla="*/ 30981 w 49384"/>
                    <a:gd name="connsiteY3" fmla="*/ 9491 h 22359"/>
                    <a:gd name="connsiteX4" fmla="*/ 46221 w 49384"/>
                    <a:gd name="connsiteY4" fmla="*/ 21969 h 22359"/>
                    <a:gd name="connsiteX5" fmla="*/ 49269 w 49384"/>
                    <a:gd name="connsiteY5" fmla="*/ 20159 h 22359"/>
                    <a:gd name="connsiteX6" fmla="*/ 49269 w 49384"/>
                    <a:gd name="connsiteY6" fmla="*/ 20159 h 22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84" h="22359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3AF6FD68-5114-4C61-AA16-3225DD9F77AA}"/>
                  </a:ext>
                </a:extLst>
              </p:cNvPr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>
                  <a:gd name="connsiteX0" fmla="*/ 277082 w 277082"/>
                  <a:gd name="connsiteY0" fmla="*/ 15145 h 544067"/>
                  <a:gd name="connsiteX1" fmla="*/ 129826 w 277082"/>
                  <a:gd name="connsiteY1" fmla="*/ 544068 h 544067"/>
                  <a:gd name="connsiteX2" fmla="*/ 0 w 277082"/>
                  <a:gd name="connsiteY2" fmla="*/ 521399 h 544067"/>
                  <a:gd name="connsiteX3" fmla="*/ 95821 w 277082"/>
                  <a:gd name="connsiteY3" fmla="*/ 0 h 54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82" h="544067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C886A059-69A1-49AB-AE83-CA7FE82E2D8B}"/>
                  </a:ext>
                </a:extLst>
              </p:cNvPr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>
                  <a:gd name="connsiteX0" fmla="*/ 241840 w 241839"/>
                  <a:gd name="connsiteY0" fmla="*/ 0 h 528923"/>
                  <a:gd name="connsiteX1" fmla="*/ 143637 w 241839"/>
                  <a:gd name="connsiteY1" fmla="*/ 528923 h 528923"/>
                  <a:gd name="connsiteX2" fmla="*/ 0 w 241839"/>
                  <a:gd name="connsiteY2" fmla="*/ 528923 h 528923"/>
                  <a:gd name="connsiteX3" fmla="*/ 52959 w 241839"/>
                  <a:gd name="connsiteY3" fmla="*/ 7334 h 52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839" h="528923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9B768C3-E58B-4D51-ACE0-EF710F9180D1}"/>
                  </a:ext>
                </a:extLst>
              </p:cNvPr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>
                  <a:gd name="connsiteX0" fmla="*/ 166118 w 962693"/>
                  <a:gd name="connsiteY0" fmla="*/ 274987 h 694614"/>
                  <a:gd name="connsiteX1" fmla="*/ 292515 w 962693"/>
                  <a:gd name="connsiteY1" fmla="*/ 215074 h 694614"/>
                  <a:gd name="connsiteX2" fmla="*/ 256986 w 962693"/>
                  <a:gd name="connsiteY2" fmla="*/ 609314 h 694614"/>
                  <a:gd name="connsiteX3" fmla="*/ 690755 w 962693"/>
                  <a:gd name="connsiteY3" fmla="*/ 631317 h 694614"/>
                  <a:gd name="connsiteX4" fmla="*/ 606268 w 962693"/>
                  <a:gd name="connsiteY4" fmla="*/ 240411 h 694614"/>
                  <a:gd name="connsiteX5" fmla="*/ 906972 w 962693"/>
                  <a:gd name="connsiteY5" fmla="*/ 578739 h 694614"/>
                  <a:gd name="connsiteX6" fmla="*/ 962694 w 962693"/>
                  <a:gd name="connsiteY6" fmla="*/ 512350 h 694614"/>
                  <a:gd name="connsiteX7" fmla="*/ 599791 w 962693"/>
                  <a:gd name="connsiteY7" fmla="*/ 91916 h 694614"/>
                  <a:gd name="connsiteX8" fmla="*/ 528163 w 962693"/>
                  <a:gd name="connsiteY8" fmla="*/ 62960 h 694614"/>
                  <a:gd name="connsiteX9" fmla="*/ 359952 w 962693"/>
                  <a:gd name="connsiteY9" fmla="*/ 77153 h 694614"/>
                  <a:gd name="connsiteX10" fmla="*/ 344616 w 962693"/>
                  <a:gd name="connsiteY10" fmla="*/ 79439 h 694614"/>
                  <a:gd name="connsiteX11" fmla="*/ 292800 w 962693"/>
                  <a:gd name="connsiteY11" fmla="*/ 95631 h 694614"/>
                  <a:gd name="connsiteX12" fmla="*/ 138114 w 962693"/>
                  <a:gd name="connsiteY12" fmla="*/ 172879 h 694614"/>
                  <a:gd name="connsiteX13" fmla="*/ 81631 w 962693"/>
                  <a:gd name="connsiteY13" fmla="*/ 0 h 694614"/>
                  <a:gd name="connsiteX14" fmla="*/ 2 w 962693"/>
                  <a:gd name="connsiteY14" fmla="*/ 33909 h 694614"/>
                  <a:gd name="connsiteX15" fmla="*/ 166118 w 962693"/>
                  <a:gd name="connsiteY15" fmla="*/ 274987 h 69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62693" h="694614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A6C8D59-7E19-4301-924E-DAB2E2015885}"/>
                  </a:ext>
                </a:extLst>
              </p:cNvPr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>
                  <a:gd name="connsiteX0" fmla="*/ 109 w 79533"/>
                  <a:gd name="connsiteY0" fmla="*/ 1870 h 173300"/>
                  <a:gd name="connsiteX1" fmla="*/ 73547 w 79533"/>
                  <a:gd name="connsiteY1" fmla="*/ 171320 h 173300"/>
                  <a:gd name="connsiteX2" fmla="*/ 79357 w 79533"/>
                  <a:gd name="connsiteY2" fmla="*/ 169700 h 173300"/>
                  <a:gd name="connsiteX3" fmla="*/ 2871 w 79533"/>
                  <a:gd name="connsiteY3" fmla="*/ 632 h 173300"/>
                  <a:gd name="connsiteX4" fmla="*/ 109 w 79533"/>
                  <a:gd name="connsiteY4" fmla="*/ 1870 h 173300"/>
                  <a:gd name="connsiteX5" fmla="*/ 109 w 79533"/>
                  <a:gd name="connsiteY5" fmla="*/ 1870 h 17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533" h="17330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040634A-69DB-4D03-9D3B-8EB6708491CD}"/>
                  </a:ext>
                </a:extLst>
              </p:cNvPr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>
                  <a:gd name="connsiteX0" fmla="*/ 1672 w 59438"/>
                  <a:gd name="connsiteY0" fmla="*/ 134309 h 134316"/>
                  <a:gd name="connsiteX1" fmla="*/ 54250 w 59438"/>
                  <a:gd name="connsiteY1" fmla="*/ 83350 h 134316"/>
                  <a:gd name="connsiteX2" fmla="*/ 39963 w 59438"/>
                  <a:gd name="connsiteY2" fmla="*/ 482 h 134316"/>
                  <a:gd name="connsiteX3" fmla="*/ 36915 w 59438"/>
                  <a:gd name="connsiteY3" fmla="*/ 4483 h 134316"/>
                  <a:gd name="connsiteX4" fmla="*/ 1291 w 59438"/>
                  <a:gd name="connsiteY4" fmla="*/ 130975 h 134316"/>
                  <a:gd name="connsiteX5" fmla="*/ 1672 w 59438"/>
                  <a:gd name="connsiteY5" fmla="*/ 134309 h 134316"/>
                  <a:gd name="connsiteX6" fmla="*/ 1672 w 59438"/>
                  <a:gd name="connsiteY6" fmla="*/ 134309 h 13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38" h="134316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0646E388-B7ED-4406-B31C-256E888DFC27}"/>
                  </a:ext>
                </a:extLst>
              </p:cNvPr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>
                  <a:gd name="connsiteX0" fmla="*/ 48800 w 57775"/>
                  <a:gd name="connsiteY0" fmla="*/ 2688 h 113508"/>
                  <a:gd name="connsiteX1" fmla="*/ 1937 w 57775"/>
                  <a:gd name="connsiteY1" fmla="*/ 106416 h 113508"/>
                  <a:gd name="connsiteX2" fmla="*/ 5843 w 57775"/>
                  <a:gd name="connsiteY2" fmla="*/ 113083 h 113508"/>
                  <a:gd name="connsiteX3" fmla="*/ 52991 w 57775"/>
                  <a:gd name="connsiteY3" fmla="*/ 1545 h 113508"/>
                  <a:gd name="connsiteX4" fmla="*/ 48800 w 57775"/>
                  <a:gd name="connsiteY4" fmla="*/ 2688 h 113508"/>
                  <a:gd name="connsiteX5" fmla="*/ 48800 w 57775"/>
                  <a:gd name="connsiteY5" fmla="*/ 2688 h 11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775" h="113508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B6A4B79D-0405-431B-9733-E31AF7A97E8F}"/>
                  </a:ext>
                </a:extLst>
              </p:cNvPr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>
                  <a:gd name="connsiteX0" fmla="*/ 4299 w 55364"/>
                  <a:gd name="connsiteY0" fmla="*/ 1903 h 115151"/>
                  <a:gd name="connsiteX1" fmla="*/ 50210 w 55364"/>
                  <a:gd name="connsiteY1" fmla="*/ 114775 h 115151"/>
                  <a:gd name="connsiteX2" fmla="*/ 53734 w 55364"/>
                  <a:gd name="connsiteY2" fmla="*/ 108679 h 115151"/>
                  <a:gd name="connsiteX3" fmla="*/ 9347 w 55364"/>
                  <a:gd name="connsiteY3" fmla="*/ 3237 h 115151"/>
                  <a:gd name="connsiteX4" fmla="*/ 4299 w 55364"/>
                  <a:gd name="connsiteY4" fmla="*/ 1903 h 115151"/>
                  <a:gd name="connsiteX5" fmla="*/ 4299 w 55364"/>
                  <a:gd name="connsiteY5" fmla="*/ 1903 h 11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64" h="115151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A55AC7B-1FFB-4951-8734-E45CB3C06429}"/>
                  </a:ext>
                </a:extLst>
              </p:cNvPr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>
                  <a:gd name="connsiteX0" fmla="*/ 2875 w 93946"/>
                  <a:gd name="connsiteY0" fmla="*/ 35754 h 35758"/>
                  <a:gd name="connsiteX1" fmla="*/ 92029 w 93946"/>
                  <a:gd name="connsiteY1" fmla="*/ 7179 h 35758"/>
                  <a:gd name="connsiteX2" fmla="*/ 88123 w 93946"/>
                  <a:gd name="connsiteY2" fmla="*/ 511 h 35758"/>
                  <a:gd name="connsiteX3" fmla="*/ 2113 w 93946"/>
                  <a:gd name="connsiteY3" fmla="*/ 29944 h 35758"/>
                  <a:gd name="connsiteX4" fmla="*/ 2875 w 93946"/>
                  <a:gd name="connsiteY4" fmla="*/ 35754 h 35758"/>
                  <a:gd name="connsiteX5" fmla="*/ 2875 w 93946"/>
                  <a:gd name="connsiteY5" fmla="*/ 35754 h 3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946" h="35758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3E533CD-DA67-4286-951E-EE50968673C4}"/>
                  </a:ext>
                </a:extLst>
              </p:cNvPr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>
                  <a:gd name="connsiteX0" fmla="*/ 23565 w 27620"/>
                  <a:gd name="connsiteY0" fmla="*/ 943 h 50267"/>
                  <a:gd name="connsiteX1" fmla="*/ 12802 w 27620"/>
                  <a:gd name="connsiteY1" fmla="*/ 25803 h 50267"/>
                  <a:gd name="connsiteX2" fmla="*/ 134 w 27620"/>
                  <a:gd name="connsiteY2" fmla="*/ 47235 h 50267"/>
                  <a:gd name="connsiteX3" fmla="*/ 3658 w 27620"/>
                  <a:gd name="connsiteY3" fmla="*/ 49997 h 50267"/>
                  <a:gd name="connsiteX4" fmla="*/ 20708 w 27620"/>
                  <a:gd name="connsiteY4" fmla="*/ 26946 h 50267"/>
                  <a:gd name="connsiteX5" fmla="*/ 27375 w 27620"/>
                  <a:gd name="connsiteY5" fmla="*/ 1419 h 50267"/>
                  <a:gd name="connsiteX6" fmla="*/ 23565 w 27620"/>
                  <a:gd name="connsiteY6" fmla="*/ 943 h 50267"/>
                  <a:gd name="connsiteX7" fmla="*/ 23565 w 27620"/>
                  <a:gd name="connsiteY7" fmla="*/ 943 h 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20" h="50267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3982EFCF-5B65-4D59-BA26-E325082CF4C1}"/>
                  </a:ext>
                </a:extLst>
              </p:cNvPr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>
                  <a:gd name="connsiteX0" fmla="*/ 859 w 12143"/>
                  <a:gd name="connsiteY0" fmla="*/ 2210 h 60476"/>
                  <a:gd name="connsiteX1" fmla="*/ 2 w 12143"/>
                  <a:gd name="connsiteY1" fmla="*/ 57551 h 60476"/>
                  <a:gd name="connsiteX2" fmla="*/ 5526 w 12143"/>
                  <a:gd name="connsiteY2" fmla="*/ 59075 h 60476"/>
                  <a:gd name="connsiteX3" fmla="*/ 12098 w 12143"/>
                  <a:gd name="connsiteY3" fmla="*/ 19546 h 60476"/>
                  <a:gd name="connsiteX4" fmla="*/ 2097 w 12143"/>
                  <a:gd name="connsiteY4" fmla="*/ 20 h 60476"/>
                  <a:gd name="connsiteX5" fmla="*/ 859 w 12143"/>
                  <a:gd name="connsiteY5" fmla="*/ 2210 h 60476"/>
                  <a:gd name="connsiteX6" fmla="*/ 859 w 12143"/>
                  <a:gd name="connsiteY6" fmla="*/ 2210 h 6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43" h="60476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F883A439-CCEE-427C-9E86-76D56E18D869}"/>
                  </a:ext>
                </a:extLst>
              </p:cNvPr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>
                  <a:gd name="connsiteX0" fmla="*/ 732 w 426340"/>
                  <a:gd name="connsiteY0" fmla="*/ 4183 h 82363"/>
                  <a:gd name="connsiteX1" fmla="*/ 424404 w 426340"/>
                  <a:gd name="connsiteY1" fmla="*/ 26567 h 82363"/>
                  <a:gd name="connsiteX2" fmla="*/ 420309 w 426340"/>
                  <a:gd name="connsiteY2" fmla="*/ 19613 h 82363"/>
                  <a:gd name="connsiteX3" fmla="*/ 3590 w 426340"/>
                  <a:gd name="connsiteY3" fmla="*/ 373 h 82363"/>
                  <a:gd name="connsiteX4" fmla="*/ 732 w 426340"/>
                  <a:gd name="connsiteY4" fmla="*/ 4183 h 82363"/>
                  <a:gd name="connsiteX5" fmla="*/ 732 w 426340"/>
                  <a:gd name="connsiteY5" fmla="*/ 4183 h 8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340" h="82363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0945594F-9095-47A9-B427-6DA0ACEB1092}"/>
                  </a:ext>
                </a:extLst>
              </p:cNvPr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>
                  <a:gd name="connsiteX0" fmla="*/ 1034 w 8344"/>
                  <a:gd name="connsiteY0" fmla="*/ 1001 h 54769"/>
                  <a:gd name="connsiteX1" fmla="*/ 748 w 8344"/>
                  <a:gd name="connsiteY1" fmla="*/ 26814 h 54769"/>
                  <a:gd name="connsiteX2" fmla="*/ 2939 w 8344"/>
                  <a:gd name="connsiteY2" fmla="*/ 52913 h 54769"/>
                  <a:gd name="connsiteX3" fmla="*/ 7987 w 8344"/>
                  <a:gd name="connsiteY3" fmla="*/ 52246 h 54769"/>
                  <a:gd name="connsiteX4" fmla="*/ 6844 w 8344"/>
                  <a:gd name="connsiteY4" fmla="*/ 24814 h 54769"/>
                  <a:gd name="connsiteX5" fmla="*/ 3701 w 8344"/>
                  <a:gd name="connsiteY5" fmla="*/ 1001 h 54769"/>
                  <a:gd name="connsiteX6" fmla="*/ 1034 w 8344"/>
                  <a:gd name="connsiteY6" fmla="*/ 1001 h 54769"/>
                  <a:gd name="connsiteX7" fmla="*/ 1034 w 8344"/>
                  <a:gd name="connsiteY7" fmla="*/ 1001 h 5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4" h="54769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30780BAE-4519-40D0-A886-9ACD8AE06601}"/>
                  </a:ext>
                </a:extLst>
              </p:cNvPr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>
                  <a:gd name="connsiteX0" fmla="*/ 60 w 7684"/>
                  <a:gd name="connsiteY0" fmla="*/ 1430 h 59877"/>
                  <a:gd name="connsiteX1" fmla="*/ 1869 w 7684"/>
                  <a:gd name="connsiteY1" fmla="*/ 57056 h 59877"/>
                  <a:gd name="connsiteX2" fmla="*/ 7680 w 7684"/>
                  <a:gd name="connsiteY2" fmla="*/ 57056 h 59877"/>
                  <a:gd name="connsiteX3" fmla="*/ 3012 w 7684"/>
                  <a:gd name="connsiteY3" fmla="*/ 1430 h 59877"/>
                  <a:gd name="connsiteX4" fmla="*/ 60 w 7684"/>
                  <a:gd name="connsiteY4" fmla="*/ 1430 h 59877"/>
                  <a:gd name="connsiteX5" fmla="*/ 60 w 7684"/>
                  <a:gd name="connsiteY5" fmla="*/ 1430 h 5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4" h="59877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F14793BE-0A52-46A5-930D-6095574EA6D4}"/>
                  </a:ext>
                </a:extLst>
              </p:cNvPr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>
                  <a:gd name="connsiteX0" fmla="*/ 1528 w 7337"/>
                  <a:gd name="connsiteY0" fmla="*/ 1361 h 51575"/>
                  <a:gd name="connsiteX1" fmla="*/ 1718 w 7337"/>
                  <a:gd name="connsiteY1" fmla="*/ 49748 h 51575"/>
                  <a:gd name="connsiteX2" fmla="*/ 6576 w 7337"/>
                  <a:gd name="connsiteY2" fmla="*/ 49081 h 51575"/>
                  <a:gd name="connsiteX3" fmla="*/ 4195 w 7337"/>
                  <a:gd name="connsiteY3" fmla="*/ 980 h 51575"/>
                  <a:gd name="connsiteX4" fmla="*/ 1528 w 7337"/>
                  <a:gd name="connsiteY4" fmla="*/ 1361 h 51575"/>
                  <a:gd name="connsiteX5" fmla="*/ 1528 w 7337"/>
                  <a:gd name="connsiteY5" fmla="*/ 1361 h 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7" h="51575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57A280EC-3EB0-4EBD-BAB1-0EEEFB97B3A6}"/>
                  </a:ext>
                </a:extLst>
              </p:cNvPr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>
                  <a:gd name="connsiteX0" fmla="*/ 3 w 10099"/>
                  <a:gd name="connsiteY0" fmla="*/ 1154 h 51411"/>
                  <a:gd name="connsiteX1" fmla="*/ 4956 w 10099"/>
                  <a:gd name="connsiteY1" fmla="*/ 49541 h 51411"/>
                  <a:gd name="connsiteX2" fmla="*/ 10100 w 10099"/>
                  <a:gd name="connsiteY2" fmla="*/ 48875 h 51411"/>
                  <a:gd name="connsiteX3" fmla="*/ 2289 w 10099"/>
                  <a:gd name="connsiteY3" fmla="*/ 869 h 51411"/>
                  <a:gd name="connsiteX4" fmla="*/ 3 w 10099"/>
                  <a:gd name="connsiteY4" fmla="*/ 1154 h 51411"/>
                  <a:gd name="connsiteX5" fmla="*/ 3 w 10099"/>
                  <a:gd name="connsiteY5" fmla="*/ 1154 h 51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9" h="51411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D4CF2CCB-CB4F-42C7-A0D8-498D516ED038}"/>
                  </a:ext>
                </a:extLst>
              </p:cNvPr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>
                  <a:gd name="connsiteX0" fmla="*/ 16 w 11542"/>
                  <a:gd name="connsiteY0" fmla="*/ 1900 h 53909"/>
                  <a:gd name="connsiteX1" fmla="*/ 6016 w 11542"/>
                  <a:gd name="connsiteY1" fmla="*/ 51907 h 53909"/>
                  <a:gd name="connsiteX2" fmla="*/ 11541 w 11542"/>
                  <a:gd name="connsiteY2" fmla="*/ 51145 h 53909"/>
                  <a:gd name="connsiteX3" fmla="*/ 3730 w 11542"/>
                  <a:gd name="connsiteY3" fmla="*/ 1424 h 53909"/>
                  <a:gd name="connsiteX4" fmla="*/ 16 w 11542"/>
                  <a:gd name="connsiteY4" fmla="*/ 1900 h 53909"/>
                  <a:gd name="connsiteX5" fmla="*/ 16 w 11542"/>
                  <a:gd name="connsiteY5" fmla="*/ 1900 h 5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42" h="53909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B381A7DF-6607-4A15-9C6A-656CD3570A85}"/>
                  </a:ext>
                </a:extLst>
              </p:cNvPr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>
                  <a:gd name="connsiteX0" fmla="*/ 18 w 13258"/>
                  <a:gd name="connsiteY0" fmla="*/ 3001 h 46451"/>
                  <a:gd name="connsiteX1" fmla="*/ 5733 w 13258"/>
                  <a:gd name="connsiteY1" fmla="*/ 43768 h 46451"/>
                  <a:gd name="connsiteX2" fmla="*/ 13258 w 13258"/>
                  <a:gd name="connsiteY2" fmla="*/ 42720 h 46451"/>
                  <a:gd name="connsiteX3" fmla="*/ 6019 w 13258"/>
                  <a:gd name="connsiteY3" fmla="*/ 2143 h 46451"/>
                  <a:gd name="connsiteX4" fmla="*/ 18 w 13258"/>
                  <a:gd name="connsiteY4" fmla="*/ 3001 h 46451"/>
                  <a:gd name="connsiteX5" fmla="*/ 18 w 13258"/>
                  <a:gd name="connsiteY5" fmla="*/ 3001 h 4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" h="46451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8EDB993F-7EF4-4C05-A8D5-3CCEFAFEAE3E}"/>
                  </a:ext>
                </a:extLst>
              </p:cNvPr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>
                  <a:gd name="connsiteX0" fmla="*/ 79 w 15224"/>
                  <a:gd name="connsiteY0" fmla="*/ 3279 h 42217"/>
                  <a:gd name="connsiteX1" fmla="*/ 9414 w 15224"/>
                  <a:gd name="connsiteY1" fmla="*/ 40712 h 42217"/>
                  <a:gd name="connsiteX2" fmla="*/ 15224 w 15224"/>
                  <a:gd name="connsiteY2" fmla="*/ 39093 h 42217"/>
                  <a:gd name="connsiteX3" fmla="*/ 5128 w 15224"/>
                  <a:gd name="connsiteY3" fmla="*/ 1755 h 42217"/>
                  <a:gd name="connsiteX4" fmla="*/ 79 w 15224"/>
                  <a:gd name="connsiteY4" fmla="*/ 3279 h 42217"/>
                  <a:gd name="connsiteX5" fmla="*/ 79 w 15224"/>
                  <a:gd name="connsiteY5" fmla="*/ 3279 h 4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4" h="42217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E27F5F0C-69D0-40B0-8954-D094447899E8}"/>
                  </a:ext>
                </a:extLst>
              </p:cNvPr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>
                  <a:gd name="connsiteX0" fmla="*/ 5722 w 151350"/>
                  <a:gd name="connsiteY0" fmla="*/ 11912 h 108883"/>
                  <a:gd name="connsiteX1" fmla="*/ 70397 w 151350"/>
                  <a:gd name="connsiteY1" fmla="*/ 108876 h 108883"/>
                  <a:gd name="connsiteX2" fmla="*/ 146026 w 151350"/>
                  <a:gd name="connsiteY2" fmla="*/ 1815 h 108883"/>
                  <a:gd name="connsiteX3" fmla="*/ 140882 w 151350"/>
                  <a:gd name="connsiteY3" fmla="*/ 2482 h 108883"/>
                  <a:gd name="connsiteX4" fmla="*/ 78208 w 151350"/>
                  <a:gd name="connsiteY4" fmla="*/ 101447 h 108883"/>
                  <a:gd name="connsiteX5" fmla="*/ 9723 w 151350"/>
                  <a:gd name="connsiteY5" fmla="*/ 13531 h 108883"/>
                  <a:gd name="connsiteX6" fmla="*/ 5722 w 151350"/>
                  <a:gd name="connsiteY6" fmla="*/ 11912 h 108883"/>
                  <a:gd name="connsiteX7" fmla="*/ 5722 w 151350"/>
                  <a:gd name="connsiteY7" fmla="*/ 11912 h 10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350" h="108883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DB3E7D7-0E0F-45E5-8E33-3317BBA42631}"/>
                  </a:ext>
                </a:extLst>
              </p:cNvPr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>
                  <a:gd name="connsiteX0" fmla="*/ 23 w 12799"/>
                  <a:gd name="connsiteY0" fmla="*/ 2636 h 32021"/>
                  <a:gd name="connsiteX1" fmla="*/ 3452 w 12799"/>
                  <a:gd name="connsiteY1" fmla="*/ 18448 h 32021"/>
                  <a:gd name="connsiteX2" fmla="*/ 8882 w 12799"/>
                  <a:gd name="connsiteY2" fmla="*/ 31497 h 32021"/>
                  <a:gd name="connsiteX3" fmla="*/ 12215 w 12799"/>
                  <a:gd name="connsiteY3" fmla="*/ 30640 h 32021"/>
                  <a:gd name="connsiteX4" fmla="*/ 10120 w 12799"/>
                  <a:gd name="connsiteY4" fmla="*/ 16638 h 32021"/>
                  <a:gd name="connsiteX5" fmla="*/ 4976 w 12799"/>
                  <a:gd name="connsiteY5" fmla="*/ 1303 h 32021"/>
                  <a:gd name="connsiteX6" fmla="*/ 23 w 12799"/>
                  <a:gd name="connsiteY6" fmla="*/ 2636 h 32021"/>
                  <a:gd name="connsiteX7" fmla="*/ 23 w 12799"/>
                  <a:gd name="connsiteY7" fmla="*/ 2636 h 32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99" h="32021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A8B619C-43F0-48D2-BC5E-ED50A07D88E5}"/>
                  </a:ext>
                </a:extLst>
              </p:cNvPr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>
                  <a:gd name="connsiteX0" fmla="*/ 56 w 30755"/>
                  <a:gd name="connsiteY0" fmla="*/ 1458 h 24151"/>
                  <a:gd name="connsiteX1" fmla="*/ 10820 w 30755"/>
                  <a:gd name="connsiteY1" fmla="*/ 13555 h 24151"/>
                  <a:gd name="connsiteX2" fmla="*/ 26250 w 30755"/>
                  <a:gd name="connsiteY2" fmla="*/ 23842 h 24151"/>
                  <a:gd name="connsiteX3" fmla="*/ 29298 w 30755"/>
                  <a:gd name="connsiteY3" fmla="*/ 18603 h 24151"/>
                  <a:gd name="connsiteX4" fmla="*/ 14439 w 30755"/>
                  <a:gd name="connsiteY4" fmla="*/ 8888 h 24151"/>
                  <a:gd name="connsiteX5" fmla="*/ 1390 w 30755"/>
                  <a:gd name="connsiteY5" fmla="*/ 29 h 24151"/>
                  <a:gd name="connsiteX6" fmla="*/ 56 w 30755"/>
                  <a:gd name="connsiteY6" fmla="*/ 1458 h 24151"/>
                  <a:gd name="connsiteX7" fmla="*/ 56 w 30755"/>
                  <a:gd name="connsiteY7" fmla="*/ 1458 h 24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55" h="24151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FCF085CA-F9C9-43C1-B02A-78465EFD59C0}"/>
                  </a:ext>
                </a:extLst>
              </p:cNvPr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>
                  <a:gd name="connsiteX0" fmla="*/ 1399 w 36755"/>
                  <a:gd name="connsiteY0" fmla="*/ 7754 h 8256"/>
                  <a:gd name="connsiteX1" fmla="*/ 17972 w 36755"/>
                  <a:gd name="connsiteY1" fmla="*/ 7564 h 8256"/>
                  <a:gd name="connsiteX2" fmla="*/ 34736 w 36755"/>
                  <a:gd name="connsiteY2" fmla="*/ 5754 h 8256"/>
                  <a:gd name="connsiteX3" fmla="*/ 33974 w 36755"/>
                  <a:gd name="connsiteY3" fmla="*/ 229 h 8256"/>
                  <a:gd name="connsiteX4" fmla="*/ 16734 w 36755"/>
                  <a:gd name="connsiteY4" fmla="*/ 1372 h 8256"/>
                  <a:gd name="connsiteX5" fmla="*/ 1399 w 36755"/>
                  <a:gd name="connsiteY5" fmla="*/ 3849 h 8256"/>
                  <a:gd name="connsiteX6" fmla="*/ 1399 w 36755"/>
                  <a:gd name="connsiteY6" fmla="*/ 7754 h 8256"/>
                  <a:gd name="connsiteX7" fmla="*/ 1399 w 36755"/>
                  <a:gd name="connsiteY7" fmla="*/ 7754 h 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55" h="8256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A06161DF-A9A4-4A17-95FB-74F925D1A018}"/>
                  </a:ext>
                </a:extLst>
              </p:cNvPr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>
                  <a:gd name="connsiteX0" fmla="*/ 15089 w 17675"/>
                  <a:gd name="connsiteY0" fmla="*/ 450 h 31551"/>
                  <a:gd name="connsiteX1" fmla="*/ 325 w 17675"/>
                  <a:gd name="connsiteY1" fmla="*/ 26358 h 31551"/>
                  <a:gd name="connsiteX2" fmla="*/ 6231 w 17675"/>
                  <a:gd name="connsiteY2" fmla="*/ 29787 h 31551"/>
                  <a:gd name="connsiteX3" fmla="*/ 17661 w 17675"/>
                  <a:gd name="connsiteY3" fmla="*/ 1879 h 31551"/>
                  <a:gd name="connsiteX4" fmla="*/ 15089 w 17675"/>
                  <a:gd name="connsiteY4" fmla="*/ 450 h 31551"/>
                  <a:gd name="connsiteX5" fmla="*/ 15089 w 17675"/>
                  <a:gd name="connsiteY5" fmla="*/ 450 h 3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75" h="31551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EFBAE10F-BE9C-46A6-8249-01DDCD484F43}"/>
                  </a:ext>
                </a:extLst>
              </p:cNvPr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>
                  <a:gd name="connsiteX0" fmla="*/ 22890 w 25676"/>
                  <a:gd name="connsiteY0" fmla="*/ 319 h 22119"/>
                  <a:gd name="connsiteX1" fmla="*/ 697 w 25676"/>
                  <a:gd name="connsiteY1" fmla="*/ 17273 h 22119"/>
                  <a:gd name="connsiteX2" fmla="*/ 4126 w 25676"/>
                  <a:gd name="connsiteY2" fmla="*/ 21750 h 22119"/>
                  <a:gd name="connsiteX3" fmla="*/ 25176 w 25676"/>
                  <a:gd name="connsiteY3" fmla="*/ 3271 h 22119"/>
                  <a:gd name="connsiteX4" fmla="*/ 22890 w 25676"/>
                  <a:gd name="connsiteY4" fmla="*/ 319 h 22119"/>
                  <a:gd name="connsiteX5" fmla="*/ 22890 w 25676"/>
                  <a:gd name="connsiteY5" fmla="*/ 319 h 22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6" h="22119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250" name="Graphic 495">
                <a:extLst>
                  <a:ext uri="{FF2B5EF4-FFF2-40B4-BE49-F238E27FC236}">
                    <a16:creationId xmlns:a16="http://schemas.microsoft.com/office/drawing/2014/main" id="{87A83122-BF94-44EF-9F5E-882E65FC59CE}"/>
                  </a:ext>
                </a:extLst>
              </p:cNvPr>
              <p:cNvGrpSpPr/>
              <p:nvPr/>
            </p:nvGrpSpPr>
            <p:grpSpPr>
              <a:xfrm>
                <a:off x="5775005" y="2528940"/>
                <a:ext cx="583137" cy="692700"/>
                <a:chOff x="5775005" y="2528940"/>
                <a:chExt cx="583137" cy="692700"/>
              </a:xfrm>
            </p:grpSpPr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BAF7BCE-E50C-4F28-80EB-E6D61065B1D8}"/>
                    </a:ext>
                  </a:extLst>
                </p:cNvPr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>
                    <a:gd name="connsiteX0" fmla="*/ 15242 w 561769"/>
                    <a:gd name="connsiteY0" fmla="*/ 370184 h 393900"/>
                    <a:gd name="connsiteX1" fmla="*/ 21624 w 561769"/>
                    <a:gd name="connsiteY1" fmla="*/ 129582 h 393900"/>
                    <a:gd name="connsiteX2" fmla="*/ 155450 w 561769"/>
                    <a:gd name="connsiteY2" fmla="*/ 22997 h 393900"/>
                    <a:gd name="connsiteX3" fmla="*/ 326901 w 561769"/>
                    <a:gd name="connsiteY3" fmla="*/ 1376 h 393900"/>
                    <a:gd name="connsiteX4" fmla="*/ 453393 w 561769"/>
                    <a:gd name="connsiteY4" fmla="*/ 55382 h 393900"/>
                    <a:gd name="connsiteX5" fmla="*/ 553691 w 561769"/>
                    <a:gd name="connsiteY5" fmla="*/ 206449 h 393900"/>
                    <a:gd name="connsiteX6" fmla="*/ 502351 w 561769"/>
                    <a:gd name="connsiteY6" fmla="*/ 393901 h 3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769" h="39390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085F8985-2ACB-4357-99B7-2646871423C5}"/>
                    </a:ext>
                  </a:extLst>
                </p:cNvPr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>
                    <a:gd name="connsiteX0" fmla="*/ 317706 w 489663"/>
                    <a:gd name="connsiteY0" fmla="*/ 2959 h 635228"/>
                    <a:gd name="connsiteX1" fmla="*/ 3000 w 489663"/>
                    <a:gd name="connsiteY1" fmla="*/ 189364 h 635228"/>
                    <a:gd name="connsiteX2" fmla="*/ 17002 w 489663"/>
                    <a:gd name="connsiteY2" fmla="*/ 337954 h 635228"/>
                    <a:gd name="connsiteX3" fmla="*/ 215217 w 489663"/>
                    <a:gd name="connsiteY3" fmla="*/ 523501 h 635228"/>
                    <a:gd name="connsiteX4" fmla="*/ 213598 w 489663"/>
                    <a:gd name="connsiteY4" fmla="*/ 590176 h 635228"/>
                    <a:gd name="connsiteX5" fmla="*/ 258651 w 489663"/>
                    <a:gd name="connsiteY5" fmla="*/ 635229 h 635228"/>
                    <a:gd name="connsiteX6" fmla="*/ 258651 w 489663"/>
                    <a:gd name="connsiteY6" fmla="*/ 635229 h 635228"/>
                    <a:gd name="connsiteX7" fmla="*/ 303133 w 489663"/>
                    <a:gd name="connsiteY7" fmla="*/ 583318 h 635228"/>
                    <a:gd name="connsiteX8" fmla="*/ 301037 w 489663"/>
                    <a:gd name="connsiteY8" fmla="*/ 526453 h 635228"/>
                    <a:gd name="connsiteX9" fmla="*/ 489442 w 489663"/>
                    <a:gd name="connsiteY9" fmla="*/ 236893 h 635228"/>
                    <a:gd name="connsiteX10" fmla="*/ 317706 w 489663"/>
                    <a:gd name="connsiteY10" fmla="*/ 2959 h 63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9663" h="635228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B41DE130-F7C9-4119-A721-5EC4D68A10B2}"/>
                    </a:ext>
                  </a:extLst>
                </p:cNvPr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>
                    <a:gd name="connsiteX0" fmla="*/ 100629 w 101194"/>
                    <a:gd name="connsiteY0" fmla="*/ 31675 h 35858"/>
                    <a:gd name="connsiteX1" fmla="*/ 49575 w 101194"/>
                    <a:gd name="connsiteY1" fmla="*/ 31866 h 35858"/>
                    <a:gd name="connsiteX2" fmla="*/ 140 w 101194"/>
                    <a:gd name="connsiteY2" fmla="*/ 19007 h 35858"/>
                    <a:gd name="connsiteX3" fmla="*/ 13666 w 101194"/>
                    <a:gd name="connsiteY3" fmla="*/ 5291 h 35858"/>
                    <a:gd name="connsiteX4" fmla="*/ 53575 w 101194"/>
                    <a:gd name="connsiteY4" fmla="*/ 719 h 35858"/>
                    <a:gd name="connsiteX5" fmla="*/ 91009 w 101194"/>
                    <a:gd name="connsiteY5" fmla="*/ 15102 h 35858"/>
                    <a:gd name="connsiteX6" fmla="*/ 100629 w 101194"/>
                    <a:gd name="connsiteY6" fmla="*/ 31675 h 35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194" h="35858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DB1EB29-7EC2-4759-9D2A-363EBAECF191}"/>
                    </a:ext>
                  </a:extLst>
                </p:cNvPr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>
                    <a:gd name="connsiteX0" fmla="*/ 101514 w 101713"/>
                    <a:gd name="connsiteY0" fmla="*/ 21131 h 33903"/>
                    <a:gd name="connsiteX1" fmla="*/ 51508 w 101713"/>
                    <a:gd name="connsiteY1" fmla="*/ 31609 h 33903"/>
                    <a:gd name="connsiteX2" fmla="*/ 454 w 101713"/>
                    <a:gd name="connsiteY2" fmla="*/ 29037 h 33903"/>
                    <a:gd name="connsiteX3" fmla="*/ 10932 w 101713"/>
                    <a:gd name="connsiteY3" fmla="*/ 12844 h 33903"/>
                    <a:gd name="connsiteX4" fmla="*/ 49032 w 101713"/>
                    <a:gd name="connsiteY4" fmla="*/ 271 h 33903"/>
                    <a:gd name="connsiteX5" fmla="*/ 88656 w 101713"/>
                    <a:gd name="connsiteY5" fmla="*/ 6748 h 33903"/>
                    <a:gd name="connsiteX6" fmla="*/ 101514 w 101713"/>
                    <a:gd name="connsiteY6" fmla="*/ 21131 h 33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713" h="33903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DCB30F7-6A0E-477C-ADA2-EE84198FF0B4}"/>
                    </a:ext>
                  </a:extLst>
                </p:cNvPr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>
                    <a:gd name="connsiteX0" fmla="*/ 46023 w 60327"/>
                    <a:gd name="connsiteY0" fmla="*/ 171331 h 175510"/>
                    <a:gd name="connsiteX1" fmla="*/ 16114 w 60327"/>
                    <a:gd name="connsiteY1" fmla="*/ 128659 h 175510"/>
                    <a:gd name="connsiteX2" fmla="*/ 52690 w 60327"/>
                    <a:gd name="connsiteY2" fmla="*/ 130564 h 175510"/>
                    <a:gd name="connsiteX3" fmla="*/ 60215 w 60327"/>
                    <a:gd name="connsiteY3" fmla="*/ 124754 h 175510"/>
                    <a:gd name="connsiteX4" fmla="*/ 44499 w 60327"/>
                    <a:gd name="connsiteY4" fmla="*/ 5501 h 175510"/>
                    <a:gd name="connsiteX5" fmla="*/ 33069 w 60327"/>
                    <a:gd name="connsiteY5" fmla="*/ 5501 h 175510"/>
                    <a:gd name="connsiteX6" fmla="*/ 50309 w 60327"/>
                    <a:gd name="connsiteY6" fmla="*/ 127516 h 175510"/>
                    <a:gd name="connsiteX7" fmla="*/ 57834 w 60327"/>
                    <a:gd name="connsiteY7" fmla="*/ 121706 h 175510"/>
                    <a:gd name="connsiteX8" fmla="*/ 2589 w 60327"/>
                    <a:gd name="connsiteY8" fmla="*/ 107228 h 175510"/>
                    <a:gd name="connsiteX9" fmla="*/ 112 w 60327"/>
                    <a:gd name="connsiteY9" fmla="*/ 111609 h 175510"/>
                    <a:gd name="connsiteX10" fmla="*/ 41737 w 60327"/>
                    <a:gd name="connsiteY10" fmla="*/ 174665 h 175510"/>
                    <a:gd name="connsiteX11" fmla="*/ 46023 w 60327"/>
                    <a:gd name="connsiteY11" fmla="*/ 171331 h 175510"/>
                    <a:gd name="connsiteX12" fmla="*/ 46023 w 60327"/>
                    <a:gd name="connsiteY12" fmla="*/ 171331 h 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327" h="17551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46A72096-B8A0-4A58-8379-BA75C8DB56FD}"/>
                    </a:ext>
                  </a:extLst>
                </p:cNvPr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>
                    <a:gd name="connsiteX0" fmla="*/ 122019 w 122039"/>
                    <a:gd name="connsiteY0" fmla="*/ 33597 h 63003"/>
                    <a:gd name="connsiteX1" fmla="*/ 59916 w 122039"/>
                    <a:gd name="connsiteY1" fmla="*/ 62934 h 63003"/>
                    <a:gd name="connsiteX2" fmla="*/ 4 w 122039"/>
                    <a:gd name="connsiteY2" fmla="*/ 29406 h 63003"/>
                    <a:gd name="connsiteX3" fmla="*/ 62107 w 122039"/>
                    <a:gd name="connsiteY3" fmla="*/ 69 h 63003"/>
                    <a:gd name="connsiteX4" fmla="*/ 122019 w 122039"/>
                    <a:gd name="connsiteY4" fmla="*/ 33597 h 63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39" h="63003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grpSp>
              <p:nvGrpSpPr>
                <p:cNvPr id="257" name="Graphic 495">
                  <a:extLst>
                    <a:ext uri="{FF2B5EF4-FFF2-40B4-BE49-F238E27FC236}">
                      <a16:creationId xmlns:a16="http://schemas.microsoft.com/office/drawing/2014/main" id="{B52EBA65-2D96-42DF-91B2-57A90C038B22}"/>
                    </a:ext>
                  </a:extLst>
                </p:cNvPr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264" name="Graphic 495">
                    <a:extLst>
                      <a:ext uri="{FF2B5EF4-FFF2-40B4-BE49-F238E27FC236}">
                        <a16:creationId xmlns:a16="http://schemas.microsoft.com/office/drawing/2014/main" id="{56D97DBB-AC1E-4AD4-8E61-466A82A91A4C}"/>
                      </a:ext>
                    </a:extLst>
                  </p:cNvPr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45A6BF1D-F6C3-4892-9899-5269464C5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>
                        <a:gd name="connsiteX0" fmla="*/ 0 w 102979"/>
                        <a:gd name="connsiteY0" fmla="*/ 22842 h 134860"/>
                        <a:gd name="connsiteX1" fmla="*/ 73438 w 102979"/>
                        <a:gd name="connsiteY1" fmla="*/ 7507 h 134860"/>
                        <a:gd name="connsiteX2" fmla="*/ 100679 w 102979"/>
                        <a:gd name="connsiteY2" fmla="*/ 79706 h 134860"/>
                        <a:gd name="connsiteX3" fmla="*/ 42672 w 102979"/>
                        <a:gd name="connsiteY3" fmla="*/ 133237 h 134860"/>
                        <a:gd name="connsiteX4" fmla="*/ 4096 w 102979"/>
                        <a:gd name="connsiteY4" fmla="*/ 125617 h 134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979" h="13486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BE25FE1E-1B83-45DF-88B9-BEC5C958A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>
                        <a:gd name="connsiteX0" fmla="*/ 53080 w 57114"/>
                        <a:gd name="connsiteY0" fmla="*/ 246 h 90068"/>
                        <a:gd name="connsiteX1" fmla="*/ 312 w 57114"/>
                        <a:gd name="connsiteY1" fmla="*/ 31869 h 90068"/>
                        <a:gd name="connsiteX2" fmla="*/ 5932 w 57114"/>
                        <a:gd name="connsiteY2" fmla="*/ 37489 h 90068"/>
                        <a:gd name="connsiteX3" fmla="*/ 46413 w 57114"/>
                        <a:gd name="connsiteY3" fmla="*/ 47205 h 90068"/>
                        <a:gd name="connsiteX4" fmla="*/ 23839 w 57114"/>
                        <a:gd name="connsiteY4" fmla="*/ 82257 h 90068"/>
                        <a:gd name="connsiteX5" fmla="*/ 24886 w 57114"/>
                        <a:gd name="connsiteY5" fmla="*/ 90067 h 90068"/>
                        <a:gd name="connsiteX6" fmla="*/ 54795 w 57114"/>
                        <a:gd name="connsiteY6" fmla="*/ 44347 h 90068"/>
                        <a:gd name="connsiteX7" fmla="*/ 1836 w 57114"/>
                        <a:gd name="connsiteY7" fmla="*/ 30536 h 90068"/>
                        <a:gd name="connsiteX8" fmla="*/ 7456 w 57114"/>
                        <a:gd name="connsiteY8" fmla="*/ 36156 h 90068"/>
                        <a:gd name="connsiteX9" fmla="*/ 53176 w 57114"/>
                        <a:gd name="connsiteY9" fmla="*/ 6533 h 90068"/>
                        <a:gd name="connsiteX10" fmla="*/ 53080 w 57114"/>
                        <a:gd name="connsiteY10" fmla="*/ 246 h 90068"/>
                        <a:gd name="connsiteX11" fmla="*/ 53080 w 57114"/>
                        <a:gd name="connsiteY11" fmla="*/ 246 h 90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7114" h="90068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53D8F84E-AF7F-46DF-BC9D-2D32C4280241}"/>
                      </a:ext>
                    </a:extLst>
                  </p:cNvPr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>
                      <a:gd name="connsiteX0" fmla="*/ 42460 w 80468"/>
                      <a:gd name="connsiteY0" fmla="*/ 9601 h 88149"/>
                      <a:gd name="connsiteX1" fmla="*/ 65796 w 80468"/>
                      <a:gd name="connsiteY1" fmla="*/ 1505 h 88149"/>
                      <a:gd name="connsiteX2" fmla="*/ 80274 w 80468"/>
                      <a:gd name="connsiteY2" fmla="*/ 23413 h 88149"/>
                      <a:gd name="connsiteX3" fmla="*/ 74940 w 80468"/>
                      <a:gd name="connsiteY3" fmla="*/ 50178 h 88149"/>
                      <a:gd name="connsiteX4" fmla="*/ 50842 w 80468"/>
                      <a:gd name="connsiteY4" fmla="*/ 81229 h 88149"/>
                      <a:gd name="connsiteX5" fmla="*/ 12932 w 80468"/>
                      <a:gd name="connsiteY5" fmla="*/ 84563 h 88149"/>
                      <a:gd name="connsiteX6" fmla="*/ 73 w 80468"/>
                      <a:gd name="connsiteY6" fmla="*/ 66942 h 88149"/>
                      <a:gd name="connsiteX7" fmla="*/ 5503 w 80468"/>
                      <a:gd name="connsiteY7" fmla="*/ 48749 h 88149"/>
                      <a:gd name="connsiteX8" fmla="*/ 43412 w 80468"/>
                      <a:gd name="connsiteY8" fmla="*/ 7506 h 88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8" h="88149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8FE0ABD8-341B-41CC-B4E5-76A763141335}"/>
                    </a:ext>
                  </a:extLst>
                </p:cNvPr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>
                    <a:gd name="connsiteX0" fmla="*/ 2946 w 504519"/>
                    <a:gd name="connsiteY0" fmla="*/ 144402 h 305184"/>
                    <a:gd name="connsiteX1" fmla="*/ 27711 w 504519"/>
                    <a:gd name="connsiteY1" fmla="*/ 195647 h 305184"/>
                    <a:gd name="connsiteX2" fmla="*/ 65525 w 504519"/>
                    <a:gd name="connsiteY2" fmla="*/ 195742 h 305184"/>
                    <a:gd name="connsiteX3" fmla="*/ 95052 w 504519"/>
                    <a:gd name="connsiteY3" fmla="*/ 183169 h 305184"/>
                    <a:gd name="connsiteX4" fmla="*/ 102196 w 504519"/>
                    <a:gd name="connsiteY4" fmla="*/ 164976 h 305184"/>
                    <a:gd name="connsiteX5" fmla="*/ 117531 w 504519"/>
                    <a:gd name="connsiteY5" fmla="*/ 72203 h 305184"/>
                    <a:gd name="connsiteX6" fmla="*/ 138963 w 504519"/>
                    <a:gd name="connsiteY6" fmla="*/ 144974 h 305184"/>
                    <a:gd name="connsiteX7" fmla="*/ 148393 w 504519"/>
                    <a:gd name="connsiteY7" fmla="*/ 164214 h 305184"/>
                    <a:gd name="connsiteX8" fmla="*/ 178206 w 504519"/>
                    <a:gd name="connsiteY8" fmla="*/ 172882 h 305184"/>
                    <a:gd name="connsiteX9" fmla="*/ 256120 w 504519"/>
                    <a:gd name="connsiteY9" fmla="*/ 175644 h 305184"/>
                    <a:gd name="connsiteX10" fmla="*/ 268408 w 504519"/>
                    <a:gd name="connsiteY10" fmla="*/ 172977 h 305184"/>
                    <a:gd name="connsiteX11" fmla="*/ 272598 w 504519"/>
                    <a:gd name="connsiteY11" fmla="*/ 161452 h 305184"/>
                    <a:gd name="connsiteX12" fmla="*/ 281552 w 504519"/>
                    <a:gd name="connsiteY12" fmla="*/ 72488 h 305184"/>
                    <a:gd name="connsiteX13" fmla="*/ 320795 w 504519"/>
                    <a:gd name="connsiteY13" fmla="*/ 169929 h 305184"/>
                    <a:gd name="connsiteX14" fmla="*/ 336226 w 504519"/>
                    <a:gd name="connsiteY14" fmla="*/ 190884 h 305184"/>
                    <a:gd name="connsiteX15" fmla="*/ 352132 w 504519"/>
                    <a:gd name="connsiteY15" fmla="*/ 192694 h 305184"/>
                    <a:gd name="connsiteX16" fmla="*/ 423189 w 504519"/>
                    <a:gd name="connsiteY16" fmla="*/ 190027 h 305184"/>
                    <a:gd name="connsiteX17" fmla="*/ 424999 w 504519"/>
                    <a:gd name="connsiteY17" fmla="*/ 139449 h 305184"/>
                    <a:gd name="connsiteX18" fmla="*/ 455764 w 504519"/>
                    <a:gd name="connsiteY18" fmla="*/ 305184 h 305184"/>
                    <a:gd name="connsiteX19" fmla="*/ 492150 w 504519"/>
                    <a:gd name="connsiteY19" fmla="*/ 302612 h 305184"/>
                    <a:gd name="connsiteX20" fmla="*/ 501960 w 504519"/>
                    <a:gd name="connsiteY20" fmla="*/ 270323 h 305184"/>
                    <a:gd name="connsiteX21" fmla="*/ 504437 w 504519"/>
                    <a:gd name="connsiteY21" fmla="*/ 255940 h 305184"/>
                    <a:gd name="connsiteX22" fmla="*/ 500627 w 504519"/>
                    <a:gd name="connsiteY22" fmla="*/ 146212 h 305184"/>
                    <a:gd name="connsiteX23" fmla="*/ 300221 w 504519"/>
                    <a:gd name="connsiteY23" fmla="*/ 3 h 305184"/>
                    <a:gd name="connsiteX24" fmla="*/ 2946 w 504519"/>
                    <a:gd name="connsiteY24" fmla="*/ 144402 h 305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04519" h="305184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B63A81E8-6499-46DA-A6A2-0F8390977ABA}"/>
                    </a:ext>
                  </a:extLst>
                </p:cNvPr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>
                    <a:gd name="connsiteX0" fmla="*/ 158 w 111406"/>
                    <a:gd name="connsiteY0" fmla="*/ 24617 h 54437"/>
                    <a:gd name="connsiteX1" fmla="*/ 111315 w 111406"/>
                    <a:gd name="connsiteY1" fmla="*/ 3281 h 54437"/>
                    <a:gd name="connsiteX2" fmla="*/ 106553 w 111406"/>
                    <a:gd name="connsiteY2" fmla="*/ 1281 h 54437"/>
                    <a:gd name="connsiteX3" fmla="*/ 65119 w 111406"/>
                    <a:gd name="connsiteY3" fmla="*/ 45763 h 54437"/>
                    <a:gd name="connsiteX4" fmla="*/ 2444 w 111406"/>
                    <a:gd name="connsiteY4" fmla="*/ 23188 h 54437"/>
                    <a:gd name="connsiteX5" fmla="*/ 158 w 111406"/>
                    <a:gd name="connsiteY5" fmla="*/ 24617 h 54437"/>
                    <a:gd name="connsiteX6" fmla="*/ 158 w 111406"/>
                    <a:gd name="connsiteY6" fmla="*/ 24617 h 54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406" h="54437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21079C0C-E9FA-467D-B1BA-C28466AED2BC}"/>
                    </a:ext>
                  </a:extLst>
                </p:cNvPr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>
                    <a:gd name="connsiteX0" fmla="*/ 3217 w 45690"/>
                    <a:gd name="connsiteY0" fmla="*/ 7887 h 23786"/>
                    <a:gd name="connsiteX1" fmla="*/ 39603 w 45690"/>
                    <a:gd name="connsiteY1" fmla="*/ 22270 h 23786"/>
                    <a:gd name="connsiteX2" fmla="*/ 45508 w 45690"/>
                    <a:gd name="connsiteY2" fmla="*/ 19793 h 23786"/>
                    <a:gd name="connsiteX3" fmla="*/ 1217 w 45690"/>
                    <a:gd name="connsiteY3" fmla="*/ 3124 h 23786"/>
                    <a:gd name="connsiteX4" fmla="*/ 3217 w 45690"/>
                    <a:gd name="connsiteY4" fmla="*/ 7887 h 23786"/>
                    <a:gd name="connsiteX5" fmla="*/ 3217 w 45690"/>
                    <a:gd name="connsiteY5" fmla="*/ 7887 h 2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690" h="23786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93BC12AA-D4A6-4BCD-8BDD-5780C1AF22EF}"/>
                    </a:ext>
                  </a:extLst>
                </p:cNvPr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>
                    <a:gd name="connsiteX0" fmla="*/ 103 w 57324"/>
                    <a:gd name="connsiteY0" fmla="*/ 2089 h 23363"/>
                    <a:gd name="connsiteX1" fmla="*/ 26963 w 57324"/>
                    <a:gd name="connsiteY1" fmla="*/ 23235 h 23363"/>
                    <a:gd name="connsiteX2" fmla="*/ 57253 w 57324"/>
                    <a:gd name="connsiteY2" fmla="*/ 7233 h 23363"/>
                    <a:gd name="connsiteX3" fmla="*/ 54109 w 57324"/>
                    <a:gd name="connsiteY3" fmla="*/ 4851 h 23363"/>
                    <a:gd name="connsiteX4" fmla="*/ 29916 w 57324"/>
                    <a:gd name="connsiteY4" fmla="*/ 17139 h 23363"/>
                    <a:gd name="connsiteX5" fmla="*/ 3151 w 57324"/>
                    <a:gd name="connsiteY5" fmla="*/ 756 h 23363"/>
                    <a:gd name="connsiteX6" fmla="*/ 103 w 57324"/>
                    <a:gd name="connsiteY6" fmla="*/ 2089 h 23363"/>
                    <a:gd name="connsiteX7" fmla="*/ 103 w 57324"/>
                    <a:gd name="connsiteY7" fmla="*/ 2089 h 2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324" h="23363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6327503A-4D70-4754-9995-BDCA9C5417FF}"/>
                    </a:ext>
                  </a:extLst>
                </p:cNvPr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>
                    <a:gd name="connsiteX0" fmla="*/ 13430 w 28645"/>
                    <a:gd name="connsiteY0" fmla="*/ 0 h 28592"/>
                    <a:gd name="connsiteX1" fmla="*/ 0 w 28645"/>
                    <a:gd name="connsiteY1" fmla="*/ 14383 h 28592"/>
                    <a:gd name="connsiteX2" fmla="*/ 13621 w 28645"/>
                    <a:gd name="connsiteY2" fmla="*/ 28575 h 28592"/>
                    <a:gd name="connsiteX3" fmla="*/ 28575 w 28645"/>
                    <a:gd name="connsiteY3" fmla="*/ 15811 h 28592"/>
                    <a:gd name="connsiteX4" fmla="*/ 16669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498572A-E6F0-4A2D-AF73-062A538A78F5}"/>
                    </a:ext>
                  </a:extLst>
                </p:cNvPr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>
                    <a:gd name="connsiteX0" fmla="*/ 15215 w 28645"/>
                    <a:gd name="connsiteY0" fmla="*/ 0 h 28592"/>
                    <a:gd name="connsiteX1" fmla="*/ 28645 w 28645"/>
                    <a:gd name="connsiteY1" fmla="*/ 14383 h 28592"/>
                    <a:gd name="connsiteX2" fmla="*/ 15025 w 28645"/>
                    <a:gd name="connsiteY2" fmla="*/ 28575 h 28592"/>
                    <a:gd name="connsiteX3" fmla="*/ 70 w 28645"/>
                    <a:gd name="connsiteY3" fmla="*/ 15811 h 28592"/>
                    <a:gd name="connsiteX4" fmla="*/ 11977 w 28645"/>
                    <a:gd name="connsiteY4" fmla="*/ 191 h 28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5" h="28592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sp>
        <p:nvSpPr>
          <p:cNvPr id="347" name="TextBox 346">
            <a:extLst>
              <a:ext uri="{FF2B5EF4-FFF2-40B4-BE49-F238E27FC236}">
                <a16:creationId xmlns:a16="http://schemas.microsoft.com/office/drawing/2014/main" id="{E00CA0E9-73CC-46DB-B4E7-83A14E281997}"/>
              </a:ext>
            </a:extLst>
          </p:cNvPr>
          <p:cNvSpPr txBox="1"/>
          <p:nvPr/>
        </p:nvSpPr>
        <p:spPr>
          <a:xfrm>
            <a:off x="301241" y="172882"/>
            <a:ext cx="7514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  <a:endParaRPr kumimoji="0" lang="th-TH" sz="20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Times New Roman" panose="02020603050405020304" pitchFamily="18" charset="0"/>
              <a:cs typeface="ARMNoklae" panose="02000506000000020004" pitchFamily="2" charset="0"/>
            </a:endParaRPr>
          </a:p>
        </p:txBody>
      </p:sp>
      <p:grpSp>
        <p:nvGrpSpPr>
          <p:cNvPr id="364" name="Graphic 812">
            <a:extLst>
              <a:ext uri="{FF2B5EF4-FFF2-40B4-BE49-F238E27FC236}">
                <a16:creationId xmlns:a16="http://schemas.microsoft.com/office/drawing/2014/main" id="{A13E28AC-9FE5-4E0A-981C-0D4C1ECEEA15}"/>
              </a:ext>
            </a:extLst>
          </p:cNvPr>
          <p:cNvGrpSpPr/>
          <p:nvPr/>
        </p:nvGrpSpPr>
        <p:grpSpPr>
          <a:xfrm rot="3394036" flipH="1">
            <a:off x="-1156879" y="3852061"/>
            <a:ext cx="2191205" cy="2166552"/>
            <a:chOff x="5548385" y="2824136"/>
            <a:chExt cx="1098220" cy="1206352"/>
          </a:xfrm>
        </p:grpSpPr>
        <p:grpSp>
          <p:nvGrpSpPr>
            <p:cNvPr id="365" name="Graphic 812">
              <a:extLst>
                <a:ext uri="{FF2B5EF4-FFF2-40B4-BE49-F238E27FC236}">
                  <a16:creationId xmlns:a16="http://schemas.microsoft.com/office/drawing/2014/main" id="{10729D0A-A646-4C6A-83BA-A314AA6C1F59}"/>
                </a:ext>
              </a:extLst>
            </p:cNvPr>
            <p:cNvGrpSpPr/>
            <p:nvPr/>
          </p:nvGrpSpPr>
          <p:grpSpPr>
            <a:xfrm>
              <a:off x="5560421" y="2824136"/>
              <a:ext cx="1086184" cy="1206352"/>
              <a:chOff x="5560423" y="2824136"/>
              <a:chExt cx="1086184" cy="1206352"/>
            </a:xfrm>
          </p:grpSpPr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AC0308E3-5170-4269-8099-F2B2565CB111}"/>
                  </a:ext>
                </a:extLst>
              </p:cNvPr>
              <p:cNvSpPr/>
              <p:nvPr/>
            </p:nvSpPr>
            <p:spPr>
              <a:xfrm>
                <a:off x="5560477" y="2824135"/>
                <a:ext cx="1086093" cy="1206301"/>
              </a:xfrm>
              <a:custGeom>
                <a:avLst/>
                <a:gdLst>
                  <a:gd name="connsiteX0" fmla="*/ 646393 w 1086093"/>
                  <a:gd name="connsiteY0" fmla="*/ 1203320 h 1206301"/>
                  <a:gd name="connsiteX1" fmla="*/ 18410 w 1086093"/>
                  <a:gd name="connsiteY1" fmla="*/ 912426 h 1206301"/>
                  <a:gd name="connsiteX2" fmla="*/ 2979 w 1086093"/>
                  <a:gd name="connsiteY2" fmla="*/ 870231 h 1206301"/>
                  <a:gd name="connsiteX3" fmla="*/ 397505 w 1086093"/>
                  <a:gd name="connsiteY3" fmla="*/ 18410 h 1206301"/>
                  <a:gd name="connsiteX4" fmla="*/ 439701 w 1086093"/>
                  <a:gd name="connsiteY4" fmla="*/ 2979 h 1206301"/>
                  <a:gd name="connsiteX5" fmla="*/ 1067684 w 1086093"/>
                  <a:gd name="connsiteY5" fmla="*/ 293968 h 1206301"/>
                  <a:gd name="connsiteX6" fmla="*/ 1083114 w 1086093"/>
                  <a:gd name="connsiteY6" fmla="*/ 336164 h 1206301"/>
                  <a:gd name="connsiteX7" fmla="*/ 688494 w 1086093"/>
                  <a:gd name="connsiteY7" fmla="*/ 1187985 h 1206301"/>
                  <a:gd name="connsiteX8" fmla="*/ 646393 w 1086093"/>
                  <a:gd name="connsiteY8" fmla="*/ 1203320 h 120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6093" h="1206301">
                    <a:moveTo>
                      <a:pt x="646393" y="1203320"/>
                    </a:moveTo>
                    <a:lnTo>
                      <a:pt x="18410" y="912426"/>
                    </a:lnTo>
                    <a:cubicBezTo>
                      <a:pt x="2503" y="905092"/>
                      <a:pt x="-4450" y="886137"/>
                      <a:pt x="2979" y="870231"/>
                    </a:cubicBezTo>
                    <a:lnTo>
                      <a:pt x="397505" y="18410"/>
                    </a:lnTo>
                    <a:cubicBezTo>
                      <a:pt x="404839" y="2503"/>
                      <a:pt x="423794" y="-4450"/>
                      <a:pt x="439701" y="2979"/>
                    </a:cubicBezTo>
                    <a:lnTo>
                      <a:pt x="1067684" y="293968"/>
                    </a:lnTo>
                    <a:cubicBezTo>
                      <a:pt x="1083591" y="301302"/>
                      <a:pt x="1090544" y="320257"/>
                      <a:pt x="1083114" y="336164"/>
                    </a:cubicBezTo>
                    <a:lnTo>
                      <a:pt x="688494" y="1187985"/>
                    </a:lnTo>
                    <a:cubicBezTo>
                      <a:pt x="681159" y="1203796"/>
                      <a:pt x="662300" y="1210750"/>
                      <a:pt x="646393" y="1203320"/>
                    </a:cubicBezTo>
                    <a:close/>
                  </a:path>
                </a:pathLst>
              </a:custGeom>
              <a:solidFill>
                <a:srgbClr val="FFC2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90CC1FE-D327-4941-A92D-2D8622EA6E9B}"/>
                  </a:ext>
                </a:extLst>
              </p:cNvPr>
              <p:cNvSpPr/>
              <p:nvPr/>
            </p:nvSpPr>
            <p:spPr>
              <a:xfrm>
                <a:off x="5969268" y="2976513"/>
                <a:ext cx="507588" cy="385384"/>
              </a:xfrm>
              <a:custGeom>
                <a:avLst/>
                <a:gdLst>
                  <a:gd name="connsiteX0" fmla="*/ 405813 w 507588"/>
                  <a:gd name="connsiteY0" fmla="*/ 383810 h 385384"/>
                  <a:gd name="connsiteX1" fmla="*/ 9668 w 507588"/>
                  <a:gd name="connsiteY1" fmla="*/ 200359 h 385384"/>
                  <a:gd name="connsiteX2" fmla="*/ 1572 w 507588"/>
                  <a:gd name="connsiteY2" fmla="*/ 178261 h 385384"/>
                  <a:gd name="connsiteX3" fmla="*/ 79677 w 507588"/>
                  <a:gd name="connsiteY3" fmla="*/ 9668 h 385384"/>
                  <a:gd name="connsiteX4" fmla="*/ 101775 w 507588"/>
                  <a:gd name="connsiteY4" fmla="*/ 1572 h 385384"/>
                  <a:gd name="connsiteX5" fmla="*/ 497920 w 507588"/>
                  <a:gd name="connsiteY5" fmla="*/ 185119 h 385384"/>
                  <a:gd name="connsiteX6" fmla="*/ 506016 w 507588"/>
                  <a:gd name="connsiteY6" fmla="*/ 207217 h 385384"/>
                  <a:gd name="connsiteX7" fmla="*/ 427911 w 507588"/>
                  <a:gd name="connsiteY7" fmla="*/ 375809 h 385384"/>
                  <a:gd name="connsiteX8" fmla="*/ 405813 w 507588"/>
                  <a:gd name="connsiteY8" fmla="*/ 383810 h 38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588" h="385384">
                    <a:moveTo>
                      <a:pt x="405813" y="383810"/>
                    </a:moveTo>
                    <a:lnTo>
                      <a:pt x="9668" y="200359"/>
                    </a:lnTo>
                    <a:cubicBezTo>
                      <a:pt x="1286" y="196454"/>
                      <a:pt x="-2333" y="186643"/>
                      <a:pt x="1572" y="178261"/>
                    </a:cubicBezTo>
                    <a:lnTo>
                      <a:pt x="79677" y="9668"/>
                    </a:lnTo>
                    <a:cubicBezTo>
                      <a:pt x="83582" y="1286"/>
                      <a:pt x="93393" y="-2333"/>
                      <a:pt x="101775" y="1572"/>
                    </a:cubicBezTo>
                    <a:lnTo>
                      <a:pt x="497920" y="185119"/>
                    </a:lnTo>
                    <a:cubicBezTo>
                      <a:pt x="506302" y="189024"/>
                      <a:pt x="509921" y="198835"/>
                      <a:pt x="506016" y="207217"/>
                    </a:cubicBezTo>
                    <a:lnTo>
                      <a:pt x="427911" y="375809"/>
                    </a:lnTo>
                    <a:cubicBezTo>
                      <a:pt x="424101" y="384096"/>
                      <a:pt x="414195" y="387716"/>
                      <a:pt x="405813" y="383810"/>
                    </a:cubicBezTo>
                    <a:close/>
                  </a:path>
                </a:pathLst>
              </a:custGeom>
              <a:solidFill>
                <a:srgbClr val="FF74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BA86A334-B731-4B90-98E0-8801F9A53B82}"/>
                  </a:ext>
                </a:extLst>
              </p:cNvPr>
              <p:cNvSpPr/>
              <p:nvPr/>
            </p:nvSpPr>
            <p:spPr>
              <a:xfrm>
                <a:off x="5560423" y="2824176"/>
                <a:ext cx="709597" cy="1206312"/>
              </a:xfrm>
              <a:custGeom>
                <a:avLst/>
                <a:gdLst>
                  <a:gd name="connsiteX0" fmla="*/ 132764 w 709597"/>
                  <a:gd name="connsiteY0" fmla="*/ 875047 h 1206312"/>
                  <a:gd name="connsiteX1" fmla="*/ 117334 w 709597"/>
                  <a:gd name="connsiteY1" fmla="*/ 832852 h 1206312"/>
                  <a:gd name="connsiteX2" fmla="*/ 490904 w 709597"/>
                  <a:gd name="connsiteY2" fmla="*/ 26656 h 1206312"/>
                  <a:gd name="connsiteX3" fmla="*/ 439755 w 709597"/>
                  <a:gd name="connsiteY3" fmla="*/ 2938 h 1206312"/>
                  <a:gd name="connsiteX4" fmla="*/ 397559 w 709597"/>
                  <a:gd name="connsiteY4" fmla="*/ 18369 h 1206312"/>
                  <a:gd name="connsiteX5" fmla="*/ 2938 w 709597"/>
                  <a:gd name="connsiteY5" fmla="*/ 870190 h 1206312"/>
                  <a:gd name="connsiteX6" fmla="*/ 18369 w 709597"/>
                  <a:gd name="connsiteY6" fmla="*/ 912385 h 1206312"/>
                  <a:gd name="connsiteX7" fmla="*/ 646352 w 709597"/>
                  <a:gd name="connsiteY7" fmla="*/ 1203374 h 1206312"/>
                  <a:gd name="connsiteX8" fmla="*/ 688548 w 709597"/>
                  <a:gd name="connsiteY8" fmla="*/ 1187944 h 1206312"/>
                  <a:gd name="connsiteX9" fmla="*/ 709598 w 709597"/>
                  <a:gd name="connsiteY9" fmla="*/ 1142414 h 1206312"/>
                  <a:gd name="connsiteX10" fmla="*/ 132764 w 709597"/>
                  <a:gd name="connsiteY10" fmla="*/ 875047 h 120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9597" h="1206312">
                    <a:moveTo>
                      <a:pt x="132764" y="875047"/>
                    </a:moveTo>
                    <a:cubicBezTo>
                      <a:pt x="116857" y="867713"/>
                      <a:pt x="109904" y="848758"/>
                      <a:pt x="117334" y="832852"/>
                    </a:cubicBezTo>
                    <a:lnTo>
                      <a:pt x="490904" y="26656"/>
                    </a:lnTo>
                    <a:lnTo>
                      <a:pt x="439755" y="2938"/>
                    </a:lnTo>
                    <a:cubicBezTo>
                      <a:pt x="423848" y="-4396"/>
                      <a:pt x="404989" y="2462"/>
                      <a:pt x="397559" y="18369"/>
                    </a:cubicBezTo>
                    <a:lnTo>
                      <a:pt x="2938" y="870190"/>
                    </a:lnTo>
                    <a:cubicBezTo>
                      <a:pt x="-4396" y="886096"/>
                      <a:pt x="2462" y="904956"/>
                      <a:pt x="18369" y="912385"/>
                    </a:cubicBezTo>
                    <a:lnTo>
                      <a:pt x="646352" y="1203374"/>
                    </a:lnTo>
                    <a:cubicBezTo>
                      <a:pt x="662259" y="1210708"/>
                      <a:pt x="681118" y="1203850"/>
                      <a:pt x="688548" y="1187944"/>
                    </a:cubicBezTo>
                    <a:lnTo>
                      <a:pt x="709598" y="1142414"/>
                    </a:lnTo>
                    <a:lnTo>
                      <a:pt x="132764" y="875047"/>
                    </a:lnTo>
                    <a:close/>
                  </a:path>
                </a:pathLst>
              </a:custGeom>
              <a:solidFill>
                <a:srgbClr val="FFC245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61314C6C-CC26-4A13-939B-27C31DCCE5DA}"/>
                  </a:ext>
                </a:extLst>
              </p:cNvPr>
              <p:cNvSpPr/>
              <p:nvPr/>
            </p:nvSpPr>
            <p:spPr>
              <a:xfrm>
                <a:off x="5966840" y="2824209"/>
                <a:ext cx="679767" cy="1206198"/>
              </a:xfrm>
              <a:custGeom>
                <a:avLst/>
                <a:gdLst>
                  <a:gd name="connsiteX0" fmla="*/ 661321 w 679767"/>
                  <a:gd name="connsiteY0" fmla="*/ 293894 h 1206198"/>
                  <a:gd name="connsiteX1" fmla="*/ 33338 w 679767"/>
                  <a:gd name="connsiteY1" fmla="*/ 2905 h 1206198"/>
                  <a:gd name="connsiteX2" fmla="*/ 0 w 679767"/>
                  <a:gd name="connsiteY2" fmla="*/ 7191 h 1206198"/>
                  <a:gd name="connsiteX3" fmla="*/ 13907 w 679767"/>
                  <a:gd name="connsiteY3" fmla="*/ 10049 h 1206198"/>
                  <a:gd name="connsiteX4" fmla="*/ 641890 w 679767"/>
                  <a:gd name="connsiteY4" fmla="*/ 301038 h 1206198"/>
                  <a:gd name="connsiteX5" fmla="*/ 657320 w 679767"/>
                  <a:gd name="connsiteY5" fmla="*/ 343233 h 1206198"/>
                  <a:gd name="connsiteX6" fmla="*/ 262699 w 679767"/>
                  <a:gd name="connsiteY6" fmla="*/ 1195054 h 1206198"/>
                  <a:gd name="connsiteX7" fmla="*/ 253841 w 679767"/>
                  <a:gd name="connsiteY7" fmla="*/ 1206198 h 1206198"/>
                  <a:gd name="connsiteX8" fmla="*/ 282035 w 679767"/>
                  <a:gd name="connsiteY8" fmla="*/ 1187910 h 1206198"/>
                  <a:gd name="connsiteX9" fmla="*/ 676847 w 679767"/>
                  <a:gd name="connsiteY9" fmla="*/ 335994 h 1206198"/>
                  <a:gd name="connsiteX10" fmla="*/ 661321 w 679767"/>
                  <a:gd name="connsiteY10" fmla="*/ 293894 h 120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9767" h="1206198">
                    <a:moveTo>
                      <a:pt x="661321" y="293894"/>
                    </a:moveTo>
                    <a:lnTo>
                      <a:pt x="33338" y="2905"/>
                    </a:lnTo>
                    <a:cubicBezTo>
                      <a:pt x="21908" y="-2334"/>
                      <a:pt x="9144" y="-238"/>
                      <a:pt x="0" y="7191"/>
                    </a:cubicBezTo>
                    <a:cubicBezTo>
                      <a:pt x="4667" y="7096"/>
                      <a:pt x="9430" y="7953"/>
                      <a:pt x="13907" y="10049"/>
                    </a:cubicBezTo>
                    <a:lnTo>
                      <a:pt x="641890" y="301038"/>
                    </a:lnTo>
                    <a:cubicBezTo>
                      <a:pt x="657797" y="308372"/>
                      <a:pt x="664750" y="327326"/>
                      <a:pt x="657320" y="343233"/>
                    </a:cubicBezTo>
                    <a:lnTo>
                      <a:pt x="262699" y="1195054"/>
                    </a:lnTo>
                    <a:cubicBezTo>
                      <a:pt x="260604" y="1199531"/>
                      <a:pt x="257556" y="1203246"/>
                      <a:pt x="253841" y="1206198"/>
                    </a:cubicBezTo>
                    <a:cubicBezTo>
                      <a:pt x="265557" y="1206008"/>
                      <a:pt x="276797" y="1199340"/>
                      <a:pt x="282035" y="1187910"/>
                    </a:cubicBezTo>
                    <a:lnTo>
                      <a:pt x="676847" y="335994"/>
                    </a:lnTo>
                    <a:cubicBezTo>
                      <a:pt x="684181" y="320088"/>
                      <a:pt x="677228" y="301228"/>
                      <a:pt x="661321" y="293894"/>
                    </a:cubicBezTo>
                    <a:close/>
                  </a:path>
                </a:pathLst>
              </a:custGeom>
              <a:solidFill>
                <a:srgbClr val="FFC2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386" name="Graphic 812">
                <a:extLst>
                  <a:ext uri="{FF2B5EF4-FFF2-40B4-BE49-F238E27FC236}">
                    <a16:creationId xmlns:a16="http://schemas.microsoft.com/office/drawing/2014/main" id="{0967CE09-C4ED-4163-A983-CA8086F84A6A}"/>
                  </a:ext>
                </a:extLst>
              </p:cNvPr>
              <p:cNvGrpSpPr/>
              <p:nvPr/>
            </p:nvGrpSpPr>
            <p:grpSpPr>
              <a:xfrm>
                <a:off x="6031918" y="3040995"/>
                <a:ext cx="385623" cy="257377"/>
                <a:chOff x="6031918" y="3040995"/>
                <a:chExt cx="385623" cy="257377"/>
              </a:xfrm>
              <a:solidFill>
                <a:srgbClr val="FFFFFF"/>
              </a:solidFill>
            </p:grpSpPr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F91DFE5A-026E-4F0D-8A32-E747BC4E0061}"/>
                    </a:ext>
                  </a:extLst>
                </p:cNvPr>
                <p:cNvSpPr/>
                <p:nvPr/>
              </p:nvSpPr>
              <p:spPr>
                <a:xfrm rot="1491502">
                  <a:off x="6059033" y="3119109"/>
                  <a:ext cx="373781" cy="9716"/>
                </a:xfrm>
                <a:custGeom>
                  <a:avLst/>
                  <a:gdLst>
                    <a:gd name="connsiteX0" fmla="*/ 0 w 373781"/>
                    <a:gd name="connsiteY0" fmla="*/ 0 h 9716"/>
                    <a:gd name="connsiteX1" fmla="*/ 373782 w 373781"/>
                    <a:gd name="connsiteY1" fmla="*/ 0 h 9716"/>
                    <a:gd name="connsiteX2" fmla="*/ 373782 w 373781"/>
                    <a:gd name="connsiteY2" fmla="*/ 9716 h 9716"/>
                    <a:gd name="connsiteX3" fmla="*/ 0 w 373781"/>
                    <a:gd name="connsiteY3" fmla="*/ 9716 h 9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81" h="9716">
                      <a:moveTo>
                        <a:pt x="0" y="0"/>
                      </a:moveTo>
                      <a:lnTo>
                        <a:pt x="373782" y="0"/>
                      </a:lnTo>
                      <a:lnTo>
                        <a:pt x="373782" y="9716"/>
                      </a:lnTo>
                      <a:lnTo>
                        <a:pt x="0" y="9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BC68DCAE-16F4-4E86-AF13-76EE2FA4E98A}"/>
                    </a:ext>
                  </a:extLst>
                </p:cNvPr>
                <p:cNvSpPr/>
                <p:nvPr/>
              </p:nvSpPr>
              <p:spPr>
                <a:xfrm rot="1491502">
                  <a:off x="6037795" y="3164806"/>
                  <a:ext cx="373781" cy="9716"/>
                </a:xfrm>
                <a:custGeom>
                  <a:avLst/>
                  <a:gdLst>
                    <a:gd name="connsiteX0" fmla="*/ 0 w 373781"/>
                    <a:gd name="connsiteY0" fmla="*/ 0 h 9716"/>
                    <a:gd name="connsiteX1" fmla="*/ 373782 w 373781"/>
                    <a:gd name="connsiteY1" fmla="*/ 0 h 9716"/>
                    <a:gd name="connsiteX2" fmla="*/ 373782 w 373781"/>
                    <a:gd name="connsiteY2" fmla="*/ 9716 h 9716"/>
                    <a:gd name="connsiteX3" fmla="*/ 0 w 373781"/>
                    <a:gd name="connsiteY3" fmla="*/ 9716 h 9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81" h="9716">
                      <a:moveTo>
                        <a:pt x="0" y="0"/>
                      </a:moveTo>
                      <a:lnTo>
                        <a:pt x="373782" y="0"/>
                      </a:lnTo>
                      <a:lnTo>
                        <a:pt x="373782" y="9716"/>
                      </a:lnTo>
                      <a:lnTo>
                        <a:pt x="0" y="9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8CE9D84D-AF3D-4B98-A2B3-F1A4D7C56582}"/>
                    </a:ext>
                  </a:extLst>
                </p:cNvPr>
                <p:cNvSpPr/>
                <p:nvPr/>
              </p:nvSpPr>
              <p:spPr>
                <a:xfrm rot="1491502">
                  <a:off x="6016645" y="3210542"/>
                  <a:ext cx="373781" cy="9716"/>
                </a:xfrm>
                <a:custGeom>
                  <a:avLst/>
                  <a:gdLst>
                    <a:gd name="connsiteX0" fmla="*/ 0 w 373781"/>
                    <a:gd name="connsiteY0" fmla="*/ 0 h 9716"/>
                    <a:gd name="connsiteX1" fmla="*/ 373782 w 373781"/>
                    <a:gd name="connsiteY1" fmla="*/ 0 h 9716"/>
                    <a:gd name="connsiteX2" fmla="*/ 373782 w 373781"/>
                    <a:gd name="connsiteY2" fmla="*/ 9716 h 9716"/>
                    <a:gd name="connsiteX3" fmla="*/ 0 w 373781"/>
                    <a:gd name="connsiteY3" fmla="*/ 9716 h 9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81" h="9716">
                      <a:moveTo>
                        <a:pt x="0" y="0"/>
                      </a:moveTo>
                      <a:lnTo>
                        <a:pt x="373782" y="0"/>
                      </a:lnTo>
                      <a:lnTo>
                        <a:pt x="373782" y="9716"/>
                      </a:lnTo>
                      <a:lnTo>
                        <a:pt x="0" y="9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grpSp>
          <p:nvGrpSpPr>
            <p:cNvPr id="366" name="Graphic 812">
              <a:extLst>
                <a:ext uri="{FF2B5EF4-FFF2-40B4-BE49-F238E27FC236}">
                  <a16:creationId xmlns:a16="http://schemas.microsoft.com/office/drawing/2014/main" id="{CB75A07B-80F6-498A-A164-98C76278E105}"/>
                </a:ext>
              </a:extLst>
            </p:cNvPr>
            <p:cNvGrpSpPr/>
            <p:nvPr/>
          </p:nvGrpSpPr>
          <p:grpSpPr>
            <a:xfrm>
              <a:off x="5548385" y="2869669"/>
              <a:ext cx="432668" cy="801244"/>
              <a:chOff x="5548385" y="2869669"/>
              <a:chExt cx="432668" cy="801244"/>
            </a:xfrm>
            <a:solidFill>
              <a:srgbClr val="FF7400"/>
            </a:solidFill>
          </p:grpSpPr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70ABC34D-65E5-496A-8377-25E4ADA05F03}"/>
                  </a:ext>
                </a:extLst>
              </p:cNvPr>
              <p:cNvSpPr/>
              <p:nvPr/>
            </p:nvSpPr>
            <p:spPr>
              <a:xfrm>
                <a:off x="5548385" y="2869669"/>
                <a:ext cx="432668" cy="801244"/>
              </a:xfrm>
              <a:custGeom>
                <a:avLst/>
                <a:gdLst>
                  <a:gd name="connsiteX0" fmla="*/ 413692 w 432668"/>
                  <a:gd name="connsiteY0" fmla="*/ 53266 h 801244"/>
                  <a:gd name="connsiteX1" fmla="*/ 353685 w 432668"/>
                  <a:gd name="connsiteY1" fmla="*/ 25453 h 801244"/>
                  <a:gd name="connsiteX2" fmla="*/ 347208 w 432668"/>
                  <a:gd name="connsiteY2" fmla="*/ 7737 h 801244"/>
                  <a:gd name="connsiteX3" fmla="*/ 347208 w 432668"/>
                  <a:gd name="connsiteY3" fmla="*/ 7737 h 801244"/>
                  <a:gd name="connsiteX4" fmla="*/ 364924 w 432668"/>
                  <a:gd name="connsiteY4" fmla="*/ 1260 h 801244"/>
                  <a:gd name="connsiteX5" fmla="*/ 424932 w 432668"/>
                  <a:gd name="connsiteY5" fmla="*/ 29073 h 801244"/>
                  <a:gd name="connsiteX6" fmla="*/ 431409 w 432668"/>
                  <a:gd name="connsiteY6" fmla="*/ 46789 h 801244"/>
                  <a:gd name="connsiteX7" fmla="*/ 431409 w 432668"/>
                  <a:gd name="connsiteY7" fmla="*/ 46789 h 801244"/>
                  <a:gd name="connsiteX8" fmla="*/ 413692 w 432668"/>
                  <a:gd name="connsiteY8" fmla="*/ 53266 h 801244"/>
                  <a:gd name="connsiteX9" fmla="*/ 402548 w 432668"/>
                  <a:gd name="connsiteY9" fmla="*/ 108988 h 801244"/>
                  <a:gd name="connsiteX10" fmla="*/ 402548 w 432668"/>
                  <a:gd name="connsiteY10" fmla="*/ 108988 h 801244"/>
                  <a:gd name="connsiteX11" fmla="*/ 396071 w 432668"/>
                  <a:gd name="connsiteY11" fmla="*/ 91271 h 801244"/>
                  <a:gd name="connsiteX12" fmla="*/ 336064 w 432668"/>
                  <a:gd name="connsiteY12" fmla="*/ 63458 h 801244"/>
                  <a:gd name="connsiteX13" fmla="*/ 318347 w 432668"/>
                  <a:gd name="connsiteY13" fmla="*/ 69935 h 801244"/>
                  <a:gd name="connsiteX14" fmla="*/ 318347 w 432668"/>
                  <a:gd name="connsiteY14" fmla="*/ 69935 h 801244"/>
                  <a:gd name="connsiteX15" fmla="*/ 324824 w 432668"/>
                  <a:gd name="connsiteY15" fmla="*/ 87652 h 801244"/>
                  <a:gd name="connsiteX16" fmla="*/ 384832 w 432668"/>
                  <a:gd name="connsiteY16" fmla="*/ 115465 h 801244"/>
                  <a:gd name="connsiteX17" fmla="*/ 402548 w 432668"/>
                  <a:gd name="connsiteY17" fmla="*/ 108988 h 801244"/>
                  <a:gd name="connsiteX18" fmla="*/ 373687 w 432668"/>
                  <a:gd name="connsiteY18" fmla="*/ 171281 h 801244"/>
                  <a:gd name="connsiteX19" fmla="*/ 373687 w 432668"/>
                  <a:gd name="connsiteY19" fmla="*/ 171281 h 801244"/>
                  <a:gd name="connsiteX20" fmla="*/ 367210 w 432668"/>
                  <a:gd name="connsiteY20" fmla="*/ 153565 h 801244"/>
                  <a:gd name="connsiteX21" fmla="*/ 307203 w 432668"/>
                  <a:gd name="connsiteY21" fmla="*/ 125752 h 801244"/>
                  <a:gd name="connsiteX22" fmla="*/ 289486 w 432668"/>
                  <a:gd name="connsiteY22" fmla="*/ 132229 h 801244"/>
                  <a:gd name="connsiteX23" fmla="*/ 289486 w 432668"/>
                  <a:gd name="connsiteY23" fmla="*/ 132229 h 801244"/>
                  <a:gd name="connsiteX24" fmla="*/ 295963 w 432668"/>
                  <a:gd name="connsiteY24" fmla="*/ 149945 h 801244"/>
                  <a:gd name="connsiteX25" fmla="*/ 355971 w 432668"/>
                  <a:gd name="connsiteY25" fmla="*/ 177758 h 801244"/>
                  <a:gd name="connsiteX26" fmla="*/ 373687 w 432668"/>
                  <a:gd name="connsiteY26" fmla="*/ 171281 h 801244"/>
                  <a:gd name="connsiteX27" fmla="*/ 344922 w 432668"/>
                  <a:gd name="connsiteY27" fmla="*/ 233479 h 801244"/>
                  <a:gd name="connsiteX28" fmla="*/ 344922 w 432668"/>
                  <a:gd name="connsiteY28" fmla="*/ 233479 h 801244"/>
                  <a:gd name="connsiteX29" fmla="*/ 338445 w 432668"/>
                  <a:gd name="connsiteY29" fmla="*/ 215763 h 801244"/>
                  <a:gd name="connsiteX30" fmla="*/ 278437 w 432668"/>
                  <a:gd name="connsiteY30" fmla="*/ 187950 h 801244"/>
                  <a:gd name="connsiteX31" fmla="*/ 260721 w 432668"/>
                  <a:gd name="connsiteY31" fmla="*/ 194427 h 801244"/>
                  <a:gd name="connsiteX32" fmla="*/ 260721 w 432668"/>
                  <a:gd name="connsiteY32" fmla="*/ 194427 h 801244"/>
                  <a:gd name="connsiteX33" fmla="*/ 267198 w 432668"/>
                  <a:gd name="connsiteY33" fmla="*/ 212143 h 801244"/>
                  <a:gd name="connsiteX34" fmla="*/ 327205 w 432668"/>
                  <a:gd name="connsiteY34" fmla="*/ 239956 h 801244"/>
                  <a:gd name="connsiteX35" fmla="*/ 344922 w 432668"/>
                  <a:gd name="connsiteY35" fmla="*/ 233479 h 801244"/>
                  <a:gd name="connsiteX36" fmla="*/ 316061 w 432668"/>
                  <a:gd name="connsiteY36" fmla="*/ 295678 h 801244"/>
                  <a:gd name="connsiteX37" fmla="*/ 316061 w 432668"/>
                  <a:gd name="connsiteY37" fmla="*/ 295678 h 801244"/>
                  <a:gd name="connsiteX38" fmla="*/ 309584 w 432668"/>
                  <a:gd name="connsiteY38" fmla="*/ 277961 h 801244"/>
                  <a:gd name="connsiteX39" fmla="*/ 249577 w 432668"/>
                  <a:gd name="connsiteY39" fmla="*/ 250148 h 801244"/>
                  <a:gd name="connsiteX40" fmla="*/ 231860 w 432668"/>
                  <a:gd name="connsiteY40" fmla="*/ 256625 h 801244"/>
                  <a:gd name="connsiteX41" fmla="*/ 231860 w 432668"/>
                  <a:gd name="connsiteY41" fmla="*/ 256625 h 801244"/>
                  <a:gd name="connsiteX42" fmla="*/ 238337 w 432668"/>
                  <a:gd name="connsiteY42" fmla="*/ 274342 h 801244"/>
                  <a:gd name="connsiteX43" fmla="*/ 298345 w 432668"/>
                  <a:gd name="connsiteY43" fmla="*/ 302155 h 801244"/>
                  <a:gd name="connsiteX44" fmla="*/ 316061 w 432668"/>
                  <a:gd name="connsiteY44" fmla="*/ 295678 h 801244"/>
                  <a:gd name="connsiteX45" fmla="*/ 287200 w 432668"/>
                  <a:gd name="connsiteY45" fmla="*/ 357971 h 801244"/>
                  <a:gd name="connsiteX46" fmla="*/ 287200 w 432668"/>
                  <a:gd name="connsiteY46" fmla="*/ 357971 h 801244"/>
                  <a:gd name="connsiteX47" fmla="*/ 280723 w 432668"/>
                  <a:gd name="connsiteY47" fmla="*/ 340255 h 801244"/>
                  <a:gd name="connsiteX48" fmla="*/ 220716 w 432668"/>
                  <a:gd name="connsiteY48" fmla="*/ 312442 h 801244"/>
                  <a:gd name="connsiteX49" fmla="*/ 202999 w 432668"/>
                  <a:gd name="connsiteY49" fmla="*/ 318919 h 801244"/>
                  <a:gd name="connsiteX50" fmla="*/ 202999 w 432668"/>
                  <a:gd name="connsiteY50" fmla="*/ 318919 h 801244"/>
                  <a:gd name="connsiteX51" fmla="*/ 209476 w 432668"/>
                  <a:gd name="connsiteY51" fmla="*/ 336635 h 801244"/>
                  <a:gd name="connsiteX52" fmla="*/ 269484 w 432668"/>
                  <a:gd name="connsiteY52" fmla="*/ 364448 h 801244"/>
                  <a:gd name="connsiteX53" fmla="*/ 287200 w 432668"/>
                  <a:gd name="connsiteY53" fmla="*/ 357971 h 801244"/>
                  <a:gd name="connsiteX54" fmla="*/ 258435 w 432668"/>
                  <a:gd name="connsiteY54" fmla="*/ 420169 h 801244"/>
                  <a:gd name="connsiteX55" fmla="*/ 258435 w 432668"/>
                  <a:gd name="connsiteY55" fmla="*/ 420169 h 801244"/>
                  <a:gd name="connsiteX56" fmla="*/ 251958 w 432668"/>
                  <a:gd name="connsiteY56" fmla="*/ 402453 h 801244"/>
                  <a:gd name="connsiteX57" fmla="*/ 191950 w 432668"/>
                  <a:gd name="connsiteY57" fmla="*/ 374640 h 801244"/>
                  <a:gd name="connsiteX58" fmla="*/ 174234 w 432668"/>
                  <a:gd name="connsiteY58" fmla="*/ 381117 h 801244"/>
                  <a:gd name="connsiteX59" fmla="*/ 174234 w 432668"/>
                  <a:gd name="connsiteY59" fmla="*/ 381117 h 801244"/>
                  <a:gd name="connsiteX60" fmla="*/ 180711 w 432668"/>
                  <a:gd name="connsiteY60" fmla="*/ 398833 h 801244"/>
                  <a:gd name="connsiteX61" fmla="*/ 240718 w 432668"/>
                  <a:gd name="connsiteY61" fmla="*/ 426646 h 801244"/>
                  <a:gd name="connsiteX62" fmla="*/ 258435 w 432668"/>
                  <a:gd name="connsiteY62" fmla="*/ 420169 h 801244"/>
                  <a:gd name="connsiteX63" fmla="*/ 229574 w 432668"/>
                  <a:gd name="connsiteY63" fmla="*/ 482368 h 801244"/>
                  <a:gd name="connsiteX64" fmla="*/ 229574 w 432668"/>
                  <a:gd name="connsiteY64" fmla="*/ 482368 h 801244"/>
                  <a:gd name="connsiteX65" fmla="*/ 223097 w 432668"/>
                  <a:gd name="connsiteY65" fmla="*/ 464651 h 801244"/>
                  <a:gd name="connsiteX66" fmla="*/ 163090 w 432668"/>
                  <a:gd name="connsiteY66" fmla="*/ 436838 h 801244"/>
                  <a:gd name="connsiteX67" fmla="*/ 145373 w 432668"/>
                  <a:gd name="connsiteY67" fmla="*/ 443315 h 801244"/>
                  <a:gd name="connsiteX68" fmla="*/ 145373 w 432668"/>
                  <a:gd name="connsiteY68" fmla="*/ 443315 h 801244"/>
                  <a:gd name="connsiteX69" fmla="*/ 151850 w 432668"/>
                  <a:gd name="connsiteY69" fmla="*/ 461032 h 801244"/>
                  <a:gd name="connsiteX70" fmla="*/ 211858 w 432668"/>
                  <a:gd name="connsiteY70" fmla="*/ 488845 h 801244"/>
                  <a:gd name="connsiteX71" fmla="*/ 229574 w 432668"/>
                  <a:gd name="connsiteY71" fmla="*/ 482368 h 801244"/>
                  <a:gd name="connsiteX72" fmla="*/ 200713 w 432668"/>
                  <a:gd name="connsiteY72" fmla="*/ 544566 h 801244"/>
                  <a:gd name="connsiteX73" fmla="*/ 200713 w 432668"/>
                  <a:gd name="connsiteY73" fmla="*/ 544566 h 801244"/>
                  <a:gd name="connsiteX74" fmla="*/ 194236 w 432668"/>
                  <a:gd name="connsiteY74" fmla="*/ 526849 h 801244"/>
                  <a:gd name="connsiteX75" fmla="*/ 134229 w 432668"/>
                  <a:gd name="connsiteY75" fmla="*/ 499036 h 801244"/>
                  <a:gd name="connsiteX76" fmla="*/ 116512 w 432668"/>
                  <a:gd name="connsiteY76" fmla="*/ 505513 h 801244"/>
                  <a:gd name="connsiteX77" fmla="*/ 116512 w 432668"/>
                  <a:gd name="connsiteY77" fmla="*/ 505513 h 801244"/>
                  <a:gd name="connsiteX78" fmla="*/ 122989 w 432668"/>
                  <a:gd name="connsiteY78" fmla="*/ 523230 h 801244"/>
                  <a:gd name="connsiteX79" fmla="*/ 182997 w 432668"/>
                  <a:gd name="connsiteY79" fmla="*/ 551043 h 801244"/>
                  <a:gd name="connsiteX80" fmla="*/ 200713 w 432668"/>
                  <a:gd name="connsiteY80" fmla="*/ 544566 h 801244"/>
                  <a:gd name="connsiteX81" fmla="*/ 171948 w 432668"/>
                  <a:gd name="connsiteY81" fmla="*/ 606859 h 801244"/>
                  <a:gd name="connsiteX82" fmla="*/ 171948 w 432668"/>
                  <a:gd name="connsiteY82" fmla="*/ 606859 h 801244"/>
                  <a:gd name="connsiteX83" fmla="*/ 165471 w 432668"/>
                  <a:gd name="connsiteY83" fmla="*/ 589143 h 801244"/>
                  <a:gd name="connsiteX84" fmla="*/ 105463 w 432668"/>
                  <a:gd name="connsiteY84" fmla="*/ 561330 h 801244"/>
                  <a:gd name="connsiteX85" fmla="*/ 87747 w 432668"/>
                  <a:gd name="connsiteY85" fmla="*/ 567807 h 801244"/>
                  <a:gd name="connsiteX86" fmla="*/ 87747 w 432668"/>
                  <a:gd name="connsiteY86" fmla="*/ 567807 h 801244"/>
                  <a:gd name="connsiteX87" fmla="*/ 94224 w 432668"/>
                  <a:gd name="connsiteY87" fmla="*/ 585523 h 801244"/>
                  <a:gd name="connsiteX88" fmla="*/ 154231 w 432668"/>
                  <a:gd name="connsiteY88" fmla="*/ 613336 h 801244"/>
                  <a:gd name="connsiteX89" fmla="*/ 171948 w 432668"/>
                  <a:gd name="connsiteY89" fmla="*/ 606859 h 801244"/>
                  <a:gd name="connsiteX90" fmla="*/ 143087 w 432668"/>
                  <a:gd name="connsiteY90" fmla="*/ 669058 h 801244"/>
                  <a:gd name="connsiteX91" fmla="*/ 143087 w 432668"/>
                  <a:gd name="connsiteY91" fmla="*/ 669058 h 801244"/>
                  <a:gd name="connsiteX92" fmla="*/ 136610 w 432668"/>
                  <a:gd name="connsiteY92" fmla="*/ 651341 h 801244"/>
                  <a:gd name="connsiteX93" fmla="*/ 76603 w 432668"/>
                  <a:gd name="connsiteY93" fmla="*/ 623528 h 801244"/>
                  <a:gd name="connsiteX94" fmla="*/ 58886 w 432668"/>
                  <a:gd name="connsiteY94" fmla="*/ 630005 h 801244"/>
                  <a:gd name="connsiteX95" fmla="*/ 58886 w 432668"/>
                  <a:gd name="connsiteY95" fmla="*/ 630005 h 801244"/>
                  <a:gd name="connsiteX96" fmla="*/ 65363 w 432668"/>
                  <a:gd name="connsiteY96" fmla="*/ 647722 h 801244"/>
                  <a:gd name="connsiteX97" fmla="*/ 125371 w 432668"/>
                  <a:gd name="connsiteY97" fmla="*/ 675535 h 801244"/>
                  <a:gd name="connsiteX98" fmla="*/ 143087 w 432668"/>
                  <a:gd name="connsiteY98" fmla="*/ 669058 h 801244"/>
                  <a:gd name="connsiteX99" fmla="*/ 114226 w 432668"/>
                  <a:gd name="connsiteY99" fmla="*/ 731256 h 801244"/>
                  <a:gd name="connsiteX100" fmla="*/ 114226 w 432668"/>
                  <a:gd name="connsiteY100" fmla="*/ 731256 h 801244"/>
                  <a:gd name="connsiteX101" fmla="*/ 107749 w 432668"/>
                  <a:gd name="connsiteY101" fmla="*/ 713539 h 801244"/>
                  <a:gd name="connsiteX102" fmla="*/ 47742 w 432668"/>
                  <a:gd name="connsiteY102" fmla="*/ 685726 h 801244"/>
                  <a:gd name="connsiteX103" fmla="*/ 30025 w 432668"/>
                  <a:gd name="connsiteY103" fmla="*/ 692203 h 801244"/>
                  <a:gd name="connsiteX104" fmla="*/ 30025 w 432668"/>
                  <a:gd name="connsiteY104" fmla="*/ 692203 h 801244"/>
                  <a:gd name="connsiteX105" fmla="*/ 36502 w 432668"/>
                  <a:gd name="connsiteY105" fmla="*/ 709920 h 801244"/>
                  <a:gd name="connsiteX106" fmla="*/ 96510 w 432668"/>
                  <a:gd name="connsiteY106" fmla="*/ 737733 h 801244"/>
                  <a:gd name="connsiteX107" fmla="*/ 114226 w 432668"/>
                  <a:gd name="connsiteY107" fmla="*/ 731256 h 801244"/>
                  <a:gd name="connsiteX108" fmla="*/ 85461 w 432668"/>
                  <a:gd name="connsiteY108" fmla="*/ 793549 h 801244"/>
                  <a:gd name="connsiteX109" fmla="*/ 85461 w 432668"/>
                  <a:gd name="connsiteY109" fmla="*/ 793549 h 801244"/>
                  <a:gd name="connsiteX110" fmla="*/ 78984 w 432668"/>
                  <a:gd name="connsiteY110" fmla="*/ 775833 h 801244"/>
                  <a:gd name="connsiteX111" fmla="*/ 18976 w 432668"/>
                  <a:gd name="connsiteY111" fmla="*/ 748020 h 801244"/>
                  <a:gd name="connsiteX112" fmla="*/ 1260 w 432668"/>
                  <a:gd name="connsiteY112" fmla="*/ 754497 h 801244"/>
                  <a:gd name="connsiteX113" fmla="*/ 1260 w 432668"/>
                  <a:gd name="connsiteY113" fmla="*/ 754497 h 801244"/>
                  <a:gd name="connsiteX114" fmla="*/ 7737 w 432668"/>
                  <a:gd name="connsiteY114" fmla="*/ 772213 h 801244"/>
                  <a:gd name="connsiteX115" fmla="*/ 67744 w 432668"/>
                  <a:gd name="connsiteY115" fmla="*/ 800026 h 801244"/>
                  <a:gd name="connsiteX116" fmla="*/ 85461 w 432668"/>
                  <a:gd name="connsiteY116" fmla="*/ 793549 h 801244"/>
                  <a:gd name="connsiteX117" fmla="*/ 413692 w 432668"/>
                  <a:gd name="connsiteY117" fmla="*/ 53266 h 801244"/>
                  <a:gd name="connsiteX118" fmla="*/ 353685 w 432668"/>
                  <a:gd name="connsiteY118" fmla="*/ 25453 h 801244"/>
                  <a:gd name="connsiteX119" fmla="*/ 347208 w 432668"/>
                  <a:gd name="connsiteY119" fmla="*/ 7737 h 801244"/>
                  <a:gd name="connsiteX120" fmla="*/ 347208 w 432668"/>
                  <a:gd name="connsiteY120" fmla="*/ 7737 h 801244"/>
                  <a:gd name="connsiteX121" fmla="*/ 364924 w 432668"/>
                  <a:gd name="connsiteY121" fmla="*/ 1260 h 801244"/>
                  <a:gd name="connsiteX122" fmla="*/ 424932 w 432668"/>
                  <a:gd name="connsiteY122" fmla="*/ 29073 h 801244"/>
                  <a:gd name="connsiteX123" fmla="*/ 431409 w 432668"/>
                  <a:gd name="connsiteY123" fmla="*/ 46789 h 801244"/>
                  <a:gd name="connsiteX124" fmla="*/ 431409 w 432668"/>
                  <a:gd name="connsiteY124" fmla="*/ 46789 h 801244"/>
                  <a:gd name="connsiteX125" fmla="*/ 413692 w 432668"/>
                  <a:gd name="connsiteY125" fmla="*/ 53266 h 801244"/>
                  <a:gd name="connsiteX126" fmla="*/ 402548 w 432668"/>
                  <a:gd name="connsiteY126" fmla="*/ 108988 h 801244"/>
                  <a:gd name="connsiteX127" fmla="*/ 402548 w 432668"/>
                  <a:gd name="connsiteY127" fmla="*/ 108988 h 801244"/>
                  <a:gd name="connsiteX128" fmla="*/ 396071 w 432668"/>
                  <a:gd name="connsiteY128" fmla="*/ 91271 h 801244"/>
                  <a:gd name="connsiteX129" fmla="*/ 336064 w 432668"/>
                  <a:gd name="connsiteY129" fmla="*/ 63458 h 801244"/>
                  <a:gd name="connsiteX130" fmla="*/ 318347 w 432668"/>
                  <a:gd name="connsiteY130" fmla="*/ 69935 h 801244"/>
                  <a:gd name="connsiteX131" fmla="*/ 318347 w 432668"/>
                  <a:gd name="connsiteY131" fmla="*/ 69935 h 801244"/>
                  <a:gd name="connsiteX132" fmla="*/ 324824 w 432668"/>
                  <a:gd name="connsiteY132" fmla="*/ 87652 h 801244"/>
                  <a:gd name="connsiteX133" fmla="*/ 384832 w 432668"/>
                  <a:gd name="connsiteY133" fmla="*/ 115465 h 801244"/>
                  <a:gd name="connsiteX134" fmla="*/ 402548 w 432668"/>
                  <a:gd name="connsiteY134" fmla="*/ 108988 h 801244"/>
                  <a:gd name="connsiteX135" fmla="*/ 373687 w 432668"/>
                  <a:gd name="connsiteY135" fmla="*/ 171281 h 801244"/>
                  <a:gd name="connsiteX136" fmla="*/ 373687 w 432668"/>
                  <a:gd name="connsiteY136" fmla="*/ 171281 h 801244"/>
                  <a:gd name="connsiteX137" fmla="*/ 367210 w 432668"/>
                  <a:gd name="connsiteY137" fmla="*/ 153565 h 801244"/>
                  <a:gd name="connsiteX138" fmla="*/ 307203 w 432668"/>
                  <a:gd name="connsiteY138" fmla="*/ 125752 h 801244"/>
                  <a:gd name="connsiteX139" fmla="*/ 289486 w 432668"/>
                  <a:gd name="connsiteY139" fmla="*/ 132229 h 801244"/>
                  <a:gd name="connsiteX140" fmla="*/ 289486 w 432668"/>
                  <a:gd name="connsiteY140" fmla="*/ 132229 h 801244"/>
                  <a:gd name="connsiteX141" fmla="*/ 295963 w 432668"/>
                  <a:gd name="connsiteY141" fmla="*/ 149945 h 801244"/>
                  <a:gd name="connsiteX142" fmla="*/ 355971 w 432668"/>
                  <a:gd name="connsiteY142" fmla="*/ 177758 h 801244"/>
                  <a:gd name="connsiteX143" fmla="*/ 373687 w 432668"/>
                  <a:gd name="connsiteY143" fmla="*/ 171281 h 801244"/>
                  <a:gd name="connsiteX144" fmla="*/ 344922 w 432668"/>
                  <a:gd name="connsiteY144" fmla="*/ 233479 h 801244"/>
                  <a:gd name="connsiteX145" fmla="*/ 344922 w 432668"/>
                  <a:gd name="connsiteY145" fmla="*/ 233479 h 801244"/>
                  <a:gd name="connsiteX146" fmla="*/ 338445 w 432668"/>
                  <a:gd name="connsiteY146" fmla="*/ 215763 h 801244"/>
                  <a:gd name="connsiteX147" fmla="*/ 278437 w 432668"/>
                  <a:gd name="connsiteY147" fmla="*/ 187950 h 801244"/>
                  <a:gd name="connsiteX148" fmla="*/ 260721 w 432668"/>
                  <a:gd name="connsiteY148" fmla="*/ 194427 h 801244"/>
                  <a:gd name="connsiteX149" fmla="*/ 260721 w 432668"/>
                  <a:gd name="connsiteY149" fmla="*/ 194427 h 801244"/>
                  <a:gd name="connsiteX150" fmla="*/ 267198 w 432668"/>
                  <a:gd name="connsiteY150" fmla="*/ 212143 h 801244"/>
                  <a:gd name="connsiteX151" fmla="*/ 327205 w 432668"/>
                  <a:gd name="connsiteY151" fmla="*/ 239956 h 801244"/>
                  <a:gd name="connsiteX152" fmla="*/ 344922 w 432668"/>
                  <a:gd name="connsiteY152" fmla="*/ 233479 h 801244"/>
                  <a:gd name="connsiteX153" fmla="*/ 316061 w 432668"/>
                  <a:gd name="connsiteY153" fmla="*/ 295678 h 801244"/>
                  <a:gd name="connsiteX154" fmla="*/ 316061 w 432668"/>
                  <a:gd name="connsiteY154" fmla="*/ 295678 h 801244"/>
                  <a:gd name="connsiteX155" fmla="*/ 309584 w 432668"/>
                  <a:gd name="connsiteY155" fmla="*/ 277961 h 801244"/>
                  <a:gd name="connsiteX156" fmla="*/ 249577 w 432668"/>
                  <a:gd name="connsiteY156" fmla="*/ 250148 h 801244"/>
                  <a:gd name="connsiteX157" fmla="*/ 231860 w 432668"/>
                  <a:gd name="connsiteY157" fmla="*/ 256625 h 801244"/>
                  <a:gd name="connsiteX158" fmla="*/ 231860 w 432668"/>
                  <a:gd name="connsiteY158" fmla="*/ 256625 h 801244"/>
                  <a:gd name="connsiteX159" fmla="*/ 238337 w 432668"/>
                  <a:gd name="connsiteY159" fmla="*/ 274342 h 801244"/>
                  <a:gd name="connsiteX160" fmla="*/ 298345 w 432668"/>
                  <a:gd name="connsiteY160" fmla="*/ 302155 h 801244"/>
                  <a:gd name="connsiteX161" fmla="*/ 316061 w 432668"/>
                  <a:gd name="connsiteY161" fmla="*/ 295678 h 801244"/>
                  <a:gd name="connsiteX162" fmla="*/ 287200 w 432668"/>
                  <a:gd name="connsiteY162" fmla="*/ 357971 h 801244"/>
                  <a:gd name="connsiteX163" fmla="*/ 287200 w 432668"/>
                  <a:gd name="connsiteY163" fmla="*/ 357971 h 801244"/>
                  <a:gd name="connsiteX164" fmla="*/ 280723 w 432668"/>
                  <a:gd name="connsiteY164" fmla="*/ 340255 h 801244"/>
                  <a:gd name="connsiteX165" fmla="*/ 220716 w 432668"/>
                  <a:gd name="connsiteY165" fmla="*/ 312442 h 801244"/>
                  <a:gd name="connsiteX166" fmla="*/ 202999 w 432668"/>
                  <a:gd name="connsiteY166" fmla="*/ 318919 h 801244"/>
                  <a:gd name="connsiteX167" fmla="*/ 202999 w 432668"/>
                  <a:gd name="connsiteY167" fmla="*/ 318919 h 801244"/>
                  <a:gd name="connsiteX168" fmla="*/ 209476 w 432668"/>
                  <a:gd name="connsiteY168" fmla="*/ 336635 h 801244"/>
                  <a:gd name="connsiteX169" fmla="*/ 269484 w 432668"/>
                  <a:gd name="connsiteY169" fmla="*/ 364448 h 801244"/>
                  <a:gd name="connsiteX170" fmla="*/ 287200 w 432668"/>
                  <a:gd name="connsiteY170" fmla="*/ 357971 h 801244"/>
                  <a:gd name="connsiteX171" fmla="*/ 258435 w 432668"/>
                  <a:gd name="connsiteY171" fmla="*/ 420169 h 801244"/>
                  <a:gd name="connsiteX172" fmla="*/ 258435 w 432668"/>
                  <a:gd name="connsiteY172" fmla="*/ 420169 h 801244"/>
                  <a:gd name="connsiteX173" fmla="*/ 251958 w 432668"/>
                  <a:gd name="connsiteY173" fmla="*/ 402453 h 801244"/>
                  <a:gd name="connsiteX174" fmla="*/ 191950 w 432668"/>
                  <a:gd name="connsiteY174" fmla="*/ 374640 h 801244"/>
                  <a:gd name="connsiteX175" fmla="*/ 174234 w 432668"/>
                  <a:gd name="connsiteY175" fmla="*/ 381117 h 801244"/>
                  <a:gd name="connsiteX176" fmla="*/ 174234 w 432668"/>
                  <a:gd name="connsiteY176" fmla="*/ 381117 h 801244"/>
                  <a:gd name="connsiteX177" fmla="*/ 180711 w 432668"/>
                  <a:gd name="connsiteY177" fmla="*/ 398833 h 801244"/>
                  <a:gd name="connsiteX178" fmla="*/ 240718 w 432668"/>
                  <a:gd name="connsiteY178" fmla="*/ 426646 h 801244"/>
                  <a:gd name="connsiteX179" fmla="*/ 258435 w 432668"/>
                  <a:gd name="connsiteY179" fmla="*/ 420169 h 801244"/>
                  <a:gd name="connsiteX180" fmla="*/ 229574 w 432668"/>
                  <a:gd name="connsiteY180" fmla="*/ 482368 h 801244"/>
                  <a:gd name="connsiteX181" fmla="*/ 229574 w 432668"/>
                  <a:gd name="connsiteY181" fmla="*/ 482368 h 801244"/>
                  <a:gd name="connsiteX182" fmla="*/ 223097 w 432668"/>
                  <a:gd name="connsiteY182" fmla="*/ 464651 h 801244"/>
                  <a:gd name="connsiteX183" fmla="*/ 163090 w 432668"/>
                  <a:gd name="connsiteY183" fmla="*/ 436838 h 801244"/>
                  <a:gd name="connsiteX184" fmla="*/ 145373 w 432668"/>
                  <a:gd name="connsiteY184" fmla="*/ 443315 h 801244"/>
                  <a:gd name="connsiteX185" fmla="*/ 145373 w 432668"/>
                  <a:gd name="connsiteY185" fmla="*/ 443315 h 801244"/>
                  <a:gd name="connsiteX186" fmla="*/ 151850 w 432668"/>
                  <a:gd name="connsiteY186" fmla="*/ 461032 h 801244"/>
                  <a:gd name="connsiteX187" fmla="*/ 211858 w 432668"/>
                  <a:gd name="connsiteY187" fmla="*/ 488845 h 801244"/>
                  <a:gd name="connsiteX188" fmla="*/ 229574 w 432668"/>
                  <a:gd name="connsiteY188" fmla="*/ 482368 h 801244"/>
                  <a:gd name="connsiteX189" fmla="*/ 200713 w 432668"/>
                  <a:gd name="connsiteY189" fmla="*/ 544566 h 801244"/>
                  <a:gd name="connsiteX190" fmla="*/ 200713 w 432668"/>
                  <a:gd name="connsiteY190" fmla="*/ 544566 h 801244"/>
                  <a:gd name="connsiteX191" fmla="*/ 194236 w 432668"/>
                  <a:gd name="connsiteY191" fmla="*/ 526849 h 801244"/>
                  <a:gd name="connsiteX192" fmla="*/ 134229 w 432668"/>
                  <a:gd name="connsiteY192" fmla="*/ 499036 h 801244"/>
                  <a:gd name="connsiteX193" fmla="*/ 116512 w 432668"/>
                  <a:gd name="connsiteY193" fmla="*/ 505513 h 801244"/>
                  <a:gd name="connsiteX194" fmla="*/ 116512 w 432668"/>
                  <a:gd name="connsiteY194" fmla="*/ 505513 h 801244"/>
                  <a:gd name="connsiteX195" fmla="*/ 122989 w 432668"/>
                  <a:gd name="connsiteY195" fmla="*/ 523230 h 801244"/>
                  <a:gd name="connsiteX196" fmla="*/ 182997 w 432668"/>
                  <a:gd name="connsiteY196" fmla="*/ 551043 h 801244"/>
                  <a:gd name="connsiteX197" fmla="*/ 200713 w 432668"/>
                  <a:gd name="connsiteY197" fmla="*/ 544566 h 801244"/>
                  <a:gd name="connsiteX198" fmla="*/ 171948 w 432668"/>
                  <a:gd name="connsiteY198" fmla="*/ 606859 h 801244"/>
                  <a:gd name="connsiteX199" fmla="*/ 171948 w 432668"/>
                  <a:gd name="connsiteY199" fmla="*/ 606859 h 801244"/>
                  <a:gd name="connsiteX200" fmla="*/ 165471 w 432668"/>
                  <a:gd name="connsiteY200" fmla="*/ 589143 h 801244"/>
                  <a:gd name="connsiteX201" fmla="*/ 105463 w 432668"/>
                  <a:gd name="connsiteY201" fmla="*/ 561330 h 801244"/>
                  <a:gd name="connsiteX202" fmla="*/ 87747 w 432668"/>
                  <a:gd name="connsiteY202" fmla="*/ 567807 h 801244"/>
                  <a:gd name="connsiteX203" fmla="*/ 87747 w 432668"/>
                  <a:gd name="connsiteY203" fmla="*/ 567807 h 801244"/>
                  <a:gd name="connsiteX204" fmla="*/ 94224 w 432668"/>
                  <a:gd name="connsiteY204" fmla="*/ 585523 h 801244"/>
                  <a:gd name="connsiteX205" fmla="*/ 154231 w 432668"/>
                  <a:gd name="connsiteY205" fmla="*/ 613336 h 801244"/>
                  <a:gd name="connsiteX206" fmla="*/ 171948 w 432668"/>
                  <a:gd name="connsiteY206" fmla="*/ 606859 h 801244"/>
                  <a:gd name="connsiteX207" fmla="*/ 143087 w 432668"/>
                  <a:gd name="connsiteY207" fmla="*/ 669058 h 801244"/>
                  <a:gd name="connsiteX208" fmla="*/ 143087 w 432668"/>
                  <a:gd name="connsiteY208" fmla="*/ 669058 h 801244"/>
                  <a:gd name="connsiteX209" fmla="*/ 136610 w 432668"/>
                  <a:gd name="connsiteY209" fmla="*/ 651341 h 801244"/>
                  <a:gd name="connsiteX210" fmla="*/ 76603 w 432668"/>
                  <a:gd name="connsiteY210" fmla="*/ 623528 h 801244"/>
                  <a:gd name="connsiteX211" fmla="*/ 58886 w 432668"/>
                  <a:gd name="connsiteY211" fmla="*/ 630005 h 801244"/>
                  <a:gd name="connsiteX212" fmla="*/ 58886 w 432668"/>
                  <a:gd name="connsiteY212" fmla="*/ 630005 h 801244"/>
                  <a:gd name="connsiteX213" fmla="*/ 65363 w 432668"/>
                  <a:gd name="connsiteY213" fmla="*/ 647722 h 801244"/>
                  <a:gd name="connsiteX214" fmla="*/ 125371 w 432668"/>
                  <a:gd name="connsiteY214" fmla="*/ 675535 h 801244"/>
                  <a:gd name="connsiteX215" fmla="*/ 143087 w 432668"/>
                  <a:gd name="connsiteY215" fmla="*/ 669058 h 801244"/>
                  <a:gd name="connsiteX216" fmla="*/ 114226 w 432668"/>
                  <a:gd name="connsiteY216" fmla="*/ 731256 h 801244"/>
                  <a:gd name="connsiteX217" fmla="*/ 114226 w 432668"/>
                  <a:gd name="connsiteY217" fmla="*/ 731256 h 801244"/>
                  <a:gd name="connsiteX218" fmla="*/ 107749 w 432668"/>
                  <a:gd name="connsiteY218" fmla="*/ 713539 h 801244"/>
                  <a:gd name="connsiteX219" fmla="*/ 47742 w 432668"/>
                  <a:gd name="connsiteY219" fmla="*/ 685726 h 801244"/>
                  <a:gd name="connsiteX220" fmla="*/ 30025 w 432668"/>
                  <a:gd name="connsiteY220" fmla="*/ 692203 h 801244"/>
                  <a:gd name="connsiteX221" fmla="*/ 30025 w 432668"/>
                  <a:gd name="connsiteY221" fmla="*/ 692203 h 801244"/>
                  <a:gd name="connsiteX222" fmla="*/ 36502 w 432668"/>
                  <a:gd name="connsiteY222" fmla="*/ 709920 h 801244"/>
                  <a:gd name="connsiteX223" fmla="*/ 96510 w 432668"/>
                  <a:gd name="connsiteY223" fmla="*/ 737733 h 801244"/>
                  <a:gd name="connsiteX224" fmla="*/ 114226 w 432668"/>
                  <a:gd name="connsiteY224" fmla="*/ 731256 h 801244"/>
                  <a:gd name="connsiteX225" fmla="*/ 85461 w 432668"/>
                  <a:gd name="connsiteY225" fmla="*/ 793549 h 801244"/>
                  <a:gd name="connsiteX226" fmla="*/ 85461 w 432668"/>
                  <a:gd name="connsiteY226" fmla="*/ 793549 h 801244"/>
                  <a:gd name="connsiteX227" fmla="*/ 78984 w 432668"/>
                  <a:gd name="connsiteY227" fmla="*/ 775833 h 801244"/>
                  <a:gd name="connsiteX228" fmla="*/ 18976 w 432668"/>
                  <a:gd name="connsiteY228" fmla="*/ 748020 h 801244"/>
                  <a:gd name="connsiteX229" fmla="*/ 1260 w 432668"/>
                  <a:gd name="connsiteY229" fmla="*/ 754497 h 801244"/>
                  <a:gd name="connsiteX230" fmla="*/ 1260 w 432668"/>
                  <a:gd name="connsiteY230" fmla="*/ 754497 h 801244"/>
                  <a:gd name="connsiteX231" fmla="*/ 7737 w 432668"/>
                  <a:gd name="connsiteY231" fmla="*/ 772213 h 801244"/>
                  <a:gd name="connsiteX232" fmla="*/ 67744 w 432668"/>
                  <a:gd name="connsiteY232" fmla="*/ 800026 h 801244"/>
                  <a:gd name="connsiteX233" fmla="*/ 85461 w 432668"/>
                  <a:gd name="connsiteY233" fmla="*/ 793549 h 80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432668" h="801244">
                    <a:moveTo>
                      <a:pt x="413692" y="53266"/>
                    </a:moveTo>
                    <a:lnTo>
                      <a:pt x="353685" y="25453"/>
                    </a:lnTo>
                    <a:cubicBezTo>
                      <a:pt x="347017" y="22310"/>
                      <a:pt x="344065" y="14404"/>
                      <a:pt x="347208" y="7737"/>
                    </a:cubicBezTo>
                    <a:lnTo>
                      <a:pt x="347208" y="7737"/>
                    </a:lnTo>
                    <a:cubicBezTo>
                      <a:pt x="350351" y="1069"/>
                      <a:pt x="358257" y="-1883"/>
                      <a:pt x="364924" y="1260"/>
                    </a:cubicBezTo>
                    <a:lnTo>
                      <a:pt x="424932" y="29073"/>
                    </a:lnTo>
                    <a:cubicBezTo>
                      <a:pt x="431599" y="32216"/>
                      <a:pt x="434552" y="40122"/>
                      <a:pt x="431409" y="46789"/>
                    </a:cubicBezTo>
                    <a:lnTo>
                      <a:pt x="431409" y="46789"/>
                    </a:lnTo>
                    <a:cubicBezTo>
                      <a:pt x="428266" y="53457"/>
                      <a:pt x="420360" y="56410"/>
                      <a:pt x="413692" y="53266"/>
                    </a:cubicBezTo>
                    <a:close/>
                    <a:moveTo>
                      <a:pt x="402548" y="108988"/>
                    </a:moveTo>
                    <a:lnTo>
                      <a:pt x="402548" y="108988"/>
                    </a:lnTo>
                    <a:cubicBezTo>
                      <a:pt x="405691" y="102320"/>
                      <a:pt x="402739" y="94319"/>
                      <a:pt x="396071" y="91271"/>
                    </a:cubicBezTo>
                    <a:lnTo>
                      <a:pt x="336064" y="63458"/>
                    </a:lnTo>
                    <a:cubicBezTo>
                      <a:pt x="329396" y="60315"/>
                      <a:pt x="321395" y="63268"/>
                      <a:pt x="318347" y="69935"/>
                    </a:cubicBezTo>
                    <a:lnTo>
                      <a:pt x="318347" y="69935"/>
                    </a:lnTo>
                    <a:cubicBezTo>
                      <a:pt x="315204" y="76603"/>
                      <a:pt x="318157" y="84604"/>
                      <a:pt x="324824" y="87652"/>
                    </a:cubicBezTo>
                    <a:lnTo>
                      <a:pt x="384832" y="115465"/>
                    </a:lnTo>
                    <a:cubicBezTo>
                      <a:pt x="391499" y="118608"/>
                      <a:pt x="399405" y="115750"/>
                      <a:pt x="402548" y="108988"/>
                    </a:cubicBezTo>
                    <a:close/>
                    <a:moveTo>
                      <a:pt x="373687" y="171281"/>
                    </a:moveTo>
                    <a:lnTo>
                      <a:pt x="373687" y="171281"/>
                    </a:lnTo>
                    <a:cubicBezTo>
                      <a:pt x="376831" y="164614"/>
                      <a:pt x="373878" y="156613"/>
                      <a:pt x="367210" y="153565"/>
                    </a:cubicBezTo>
                    <a:lnTo>
                      <a:pt x="307203" y="125752"/>
                    </a:lnTo>
                    <a:cubicBezTo>
                      <a:pt x="300535" y="122608"/>
                      <a:pt x="292534" y="125561"/>
                      <a:pt x="289486" y="132229"/>
                    </a:cubicBezTo>
                    <a:lnTo>
                      <a:pt x="289486" y="132229"/>
                    </a:lnTo>
                    <a:cubicBezTo>
                      <a:pt x="286343" y="138896"/>
                      <a:pt x="289296" y="146897"/>
                      <a:pt x="295963" y="149945"/>
                    </a:cubicBezTo>
                    <a:lnTo>
                      <a:pt x="355971" y="177758"/>
                    </a:lnTo>
                    <a:cubicBezTo>
                      <a:pt x="362638" y="180806"/>
                      <a:pt x="370639" y="177949"/>
                      <a:pt x="373687" y="171281"/>
                    </a:cubicBezTo>
                    <a:close/>
                    <a:moveTo>
                      <a:pt x="344922" y="233479"/>
                    </a:moveTo>
                    <a:lnTo>
                      <a:pt x="344922" y="233479"/>
                    </a:lnTo>
                    <a:cubicBezTo>
                      <a:pt x="348065" y="226812"/>
                      <a:pt x="345112" y="218811"/>
                      <a:pt x="338445" y="215763"/>
                    </a:cubicBezTo>
                    <a:lnTo>
                      <a:pt x="278437" y="187950"/>
                    </a:lnTo>
                    <a:cubicBezTo>
                      <a:pt x="271770" y="184807"/>
                      <a:pt x="263769" y="187759"/>
                      <a:pt x="260721" y="194427"/>
                    </a:cubicBezTo>
                    <a:lnTo>
                      <a:pt x="260721" y="194427"/>
                    </a:lnTo>
                    <a:cubicBezTo>
                      <a:pt x="257578" y="201094"/>
                      <a:pt x="260530" y="209095"/>
                      <a:pt x="267198" y="212143"/>
                    </a:cubicBezTo>
                    <a:lnTo>
                      <a:pt x="327205" y="239956"/>
                    </a:lnTo>
                    <a:cubicBezTo>
                      <a:pt x="333873" y="243100"/>
                      <a:pt x="341779" y="240147"/>
                      <a:pt x="344922" y="233479"/>
                    </a:cubicBezTo>
                    <a:close/>
                    <a:moveTo>
                      <a:pt x="316061" y="295678"/>
                    </a:moveTo>
                    <a:lnTo>
                      <a:pt x="316061" y="295678"/>
                    </a:lnTo>
                    <a:cubicBezTo>
                      <a:pt x="319204" y="289010"/>
                      <a:pt x="316252" y="281009"/>
                      <a:pt x="309584" y="277961"/>
                    </a:cubicBezTo>
                    <a:lnTo>
                      <a:pt x="249577" y="250148"/>
                    </a:lnTo>
                    <a:cubicBezTo>
                      <a:pt x="242909" y="247005"/>
                      <a:pt x="234908" y="249958"/>
                      <a:pt x="231860" y="256625"/>
                    </a:cubicBezTo>
                    <a:lnTo>
                      <a:pt x="231860" y="256625"/>
                    </a:lnTo>
                    <a:cubicBezTo>
                      <a:pt x="228717" y="263293"/>
                      <a:pt x="231670" y="271294"/>
                      <a:pt x="238337" y="274342"/>
                    </a:cubicBezTo>
                    <a:lnTo>
                      <a:pt x="298345" y="302155"/>
                    </a:lnTo>
                    <a:cubicBezTo>
                      <a:pt x="305012" y="305298"/>
                      <a:pt x="312918" y="302345"/>
                      <a:pt x="316061" y="295678"/>
                    </a:cubicBezTo>
                    <a:close/>
                    <a:moveTo>
                      <a:pt x="287200" y="357971"/>
                    </a:moveTo>
                    <a:lnTo>
                      <a:pt x="287200" y="357971"/>
                    </a:lnTo>
                    <a:cubicBezTo>
                      <a:pt x="290344" y="351304"/>
                      <a:pt x="287391" y="343303"/>
                      <a:pt x="280723" y="340255"/>
                    </a:cubicBezTo>
                    <a:lnTo>
                      <a:pt x="220716" y="312442"/>
                    </a:lnTo>
                    <a:cubicBezTo>
                      <a:pt x="214048" y="309298"/>
                      <a:pt x="206047" y="312251"/>
                      <a:pt x="202999" y="318919"/>
                    </a:cubicBezTo>
                    <a:lnTo>
                      <a:pt x="202999" y="318919"/>
                    </a:lnTo>
                    <a:cubicBezTo>
                      <a:pt x="199856" y="325586"/>
                      <a:pt x="202809" y="333587"/>
                      <a:pt x="209476" y="336635"/>
                    </a:cubicBezTo>
                    <a:lnTo>
                      <a:pt x="269484" y="364448"/>
                    </a:lnTo>
                    <a:cubicBezTo>
                      <a:pt x="276151" y="367496"/>
                      <a:pt x="284152" y="364639"/>
                      <a:pt x="287200" y="357971"/>
                    </a:cubicBezTo>
                    <a:close/>
                    <a:moveTo>
                      <a:pt x="258435" y="420169"/>
                    </a:moveTo>
                    <a:lnTo>
                      <a:pt x="258435" y="420169"/>
                    </a:lnTo>
                    <a:cubicBezTo>
                      <a:pt x="261578" y="413502"/>
                      <a:pt x="258625" y="405501"/>
                      <a:pt x="251958" y="402453"/>
                    </a:cubicBezTo>
                    <a:lnTo>
                      <a:pt x="191950" y="374640"/>
                    </a:lnTo>
                    <a:cubicBezTo>
                      <a:pt x="185283" y="371497"/>
                      <a:pt x="177282" y="374449"/>
                      <a:pt x="174234" y="381117"/>
                    </a:cubicBezTo>
                    <a:lnTo>
                      <a:pt x="174234" y="381117"/>
                    </a:lnTo>
                    <a:cubicBezTo>
                      <a:pt x="171091" y="387784"/>
                      <a:pt x="174043" y="395785"/>
                      <a:pt x="180711" y="398833"/>
                    </a:cubicBezTo>
                    <a:lnTo>
                      <a:pt x="240718" y="426646"/>
                    </a:lnTo>
                    <a:cubicBezTo>
                      <a:pt x="247386" y="429790"/>
                      <a:pt x="255292" y="426837"/>
                      <a:pt x="258435" y="420169"/>
                    </a:cubicBezTo>
                    <a:close/>
                    <a:moveTo>
                      <a:pt x="229574" y="482368"/>
                    </a:moveTo>
                    <a:lnTo>
                      <a:pt x="229574" y="482368"/>
                    </a:lnTo>
                    <a:cubicBezTo>
                      <a:pt x="232717" y="475700"/>
                      <a:pt x="229765" y="467699"/>
                      <a:pt x="223097" y="464651"/>
                    </a:cubicBezTo>
                    <a:lnTo>
                      <a:pt x="163090" y="436838"/>
                    </a:lnTo>
                    <a:cubicBezTo>
                      <a:pt x="156422" y="433695"/>
                      <a:pt x="148421" y="436648"/>
                      <a:pt x="145373" y="443315"/>
                    </a:cubicBezTo>
                    <a:lnTo>
                      <a:pt x="145373" y="443315"/>
                    </a:lnTo>
                    <a:cubicBezTo>
                      <a:pt x="142230" y="449983"/>
                      <a:pt x="145183" y="457984"/>
                      <a:pt x="151850" y="461032"/>
                    </a:cubicBezTo>
                    <a:lnTo>
                      <a:pt x="211858" y="488845"/>
                    </a:lnTo>
                    <a:cubicBezTo>
                      <a:pt x="218525" y="491988"/>
                      <a:pt x="226431" y="489035"/>
                      <a:pt x="229574" y="482368"/>
                    </a:cubicBezTo>
                    <a:close/>
                    <a:moveTo>
                      <a:pt x="200713" y="544566"/>
                    </a:moveTo>
                    <a:lnTo>
                      <a:pt x="200713" y="544566"/>
                    </a:lnTo>
                    <a:cubicBezTo>
                      <a:pt x="203857" y="537898"/>
                      <a:pt x="200904" y="529897"/>
                      <a:pt x="194236" y="526849"/>
                    </a:cubicBezTo>
                    <a:lnTo>
                      <a:pt x="134229" y="499036"/>
                    </a:lnTo>
                    <a:cubicBezTo>
                      <a:pt x="127561" y="495893"/>
                      <a:pt x="119560" y="498846"/>
                      <a:pt x="116512" y="505513"/>
                    </a:cubicBezTo>
                    <a:lnTo>
                      <a:pt x="116512" y="505513"/>
                    </a:lnTo>
                    <a:cubicBezTo>
                      <a:pt x="113369" y="512181"/>
                      <a:pt x="116322" y="520182"/>
                      <a:pt x="122989" y="523230"/>
                    </a:cubicBezTo>
                    <a:lnTo>
                      <a:pt x="182997" y="551043"/>
                    </a:lnTo>
                    <a:cubicBezTo>
                      <a:pt x="189664" y="554186"/>
                      <a:pt x="197665" y="551329"/>
                      <a:pt x="200713" y="544566"/>
                    </a:cubicBezTo>
                    <a:close/>
                    <a:moveTo>
                      <a:pt x="171948" y="606859"/>
                    </a:moveTo>
                    <a:lnTo>
                      <a:pt x="171948" y="606859"/>
                    </a:lnTo>
                    <a:cubicBezTo>
                      <a:pt x="175091" y="600192"/>
                      <a:pt x="172138" y="592191"/>
                      <a:pt x="165471" y="589143"/>
                    </a:cubicBezTo>
                    <a:lnTo>
                      <a:pt x="105463" y="561330"/>
                    </a:lnTo>
                    <a:cubicBezTo>
                      <a:pt x="98796" y="558187"/>
                      <a:pt x="90795" y="561139"/>
                      <a:pt x="87747" y="567807"/>
                    </a:cubicBezTo>
                    <a:lnTo>
                      <a:pt x="87747" y="567807"/>
                    </a:lnTo>
                    <a:cubicBezTo>
                      <a:pt x="84604" y="574474"/>
                      <a:pt x="87556" y="582475"/>
                      <a:pt x="94224" y="585523"/>
                    </a:cubicBezTo>
                    <a:lnTo>
                      <a:pt x="154231" y="613336"/>
                    </a:lnTo>
                    <a:cubicBezTo>
                      <a:pt x="160899" y="616384"/>
                      <a:pt x="168805" y="613527"/>
                      <a:pt x="171948" y="606859"/>
                    </a:cubicBezTo>
                    <a:close/>
                    <a:moveTo>
                      <a:pt x="143087" y="669058"/>
                    </a:moveTo>
                    <a:lnTo>
                      <a:pt x="143087" y="669058"/>
                    </a:lnTo>
                    <a:cubicBezTo>
                      <a:pt x="146230" y="662390"/>
                      <a:pt x="143278" y="654389"/>
                      <a:pt x="136610" y="651341"/>
                    </a:cubicBezTo>
                    <a:lnTo>
                      <a:pt x="76603" y="623528"/>
                    </a:lnTo>
                    <a:cubicBezTo>
                      <a:pt x="69935" y="620385"/>
                      <a:pt x="61934" y="623338"/>
                      <a:pt x="58886" y="630005"/>
                    </a:cubicBezTo>
                    <a:lnTo>
                      <a:pt x="58886" y="630005"/>
                    </a:lnTo>
                    <a:cubicBezTo>
                      <a:pt x="55743" y="636673"/>
                      <a:pt x="58696" y="644674"/>
                      <a:pt x="65363" y="647722"/>
                    </a:cubicBezTo>
                    <a:lnTo>
                      <a:pt x="125371" y="675535"/>
                    </a:lnTo>
                    <a:cubicBezTo>
                      <a:pt x="132038" y="678678"/>
                      <a:pt x="139944" y="675725"/>
                      <a:pt x="143087" y="669058"/>
                    </a:cubicBezTo>
                    <a:close/>
                    <a:moveTo>
                      <a:pt x="114226" y="731256"/>
                    </a:moveTo>
                    <a:lnTo>
                      <a:pt x="114226" y="731256"/>
                    </a:lnTo>
                    <a:cubicBezTo>
                      <a:pt x="117370" y="724588"/>
                      <a:pt x="114417" y="716587"/>
                      <a:pt x="107749" y="713539"/>
                    </a:cubicBezTo>
                    <a:lnTo>
                      <a:pt x="47742" y="685726"/>
                    </a:lnTo>
                    <a:cubicBezTo>
                      <a:pt x="41074" y="682583"/>
                      <a:pt x="33073" y="685536"/>
                      <a:pt x="30025" y="692203"/>
                    </a:cubicBezTo>
                    <a:lnTo>
                      <a:pt x="30025" y="692203"/>
                    </a:lnTo>
                    <a:cubicBezTo>
                      <a:pt x="26882" y="698871"/>
                      <a:pt x="29835" y="706872"/>
                      <a:pt x="36502" y="709920"/>
                    </a:cubicBezTo>
                    <a:lnTo>
                      <a:pt x="96510" y="737733"/>
                    </a:lnTo>
                    <a:cubicBezTo>
                      <a:pt x="103273" y="740876"/>
                      <a:pt x="111178" y="738019"/>
                      <a:pt x="114226" y="731256"/>
                    </a:cubicBezTo>
                    <a:close/>
                    <a:moveTo>
                      <a:pt x="85461" y="793549"/>
                    </a:moveTo>
                    <a:lnTo>
                      <a:pt x="85461" y="793549"/>
                    </a:lnTo>
                    <a:cubicBezTo>
                      <a:pt x="88604" y="786882"/>
                      <a:pt x="85651" y="778881"/>
                      <a:pt x="78984" y="775833"/>
                    </a:cubicBezTo>
                    <a:lnTo>
                      <a:pt x="18976" y="748020"/>
                    </a:lnTo>
                    <a:cubicBezTo>
                      <a:pt x="12309" y="744877"/>
                      <a:pt x="4308" y="747829"/>
                      <a:pt x="1260" y="754497"/>
                    </a:cubicBezTo>
                    <a:lnTo>
                      <a:pt x="1260" y="754497"/>
                    </a:lnTo>
                    <a:cubicBezTo>
                      <a:pt x="-1883" y="761164"/>
                      <a:pt x="1069" y="769165"/>
                      <a:pt x="7737" y="772213"/>
                    </a:cubicBezTo>
                    <a:lnTo>
                      <a:pt x="67744" y="800026"/>
                    </a:lnTo>
                    <a:cubicBezTo>
                      <a:pt x="74412" y="803074"/>
                      <a:pt x="82318" y="800217"/>
                      <a:pt x="85461" y="793549"/>
                    </a:cubicBezTo>
                    <a:close/>
                    <a:moveTo>
                      <a:pt x="413692" y="53266"/>
                    </a:moveTo>
                    <a:lnTo>
                      <a:pt x="353685" y="25453"/>
                    </a:lnTo>
                    <a:cubicBezTo>
                      <a:pt x="347017" y="22310"/>
                      <a:pt x="344065" y="14404"/>
                      <a:pt x="347208" y="7737"/>
                    </a:cubicBezTo>
                    <a:lnTo>
                      <a:pt x="347208" y="7737"/>
                    </a:lnTo>
                    <a:cubicBezTo>
                      <a:pt x="350351" y="1069"/>
                      <a:pt x="358257" y="-1883"/>
                      <a:pt x="364924" y="1260"/>
                    </a:cubicBezTo>
                    <a:lnTo>
                      <a:pt x="424932" y="29073"/>
                    </a:lnTo>
                    <a:cubicBezTo>
                      <a:pt x="431599" y="32216"/>
                      <a:pt x="434552" y="40122"/>
                      <a:pt x="431409" y="46789"/>
                    </a:cubicBezTo>
                    <a:lnTo>
                      <a:pt x="431409" y="46789"/>
                    </a:lnTo>
                    <a:cubicBezTo>
                      <a:pt x="428266" y="53457"/>
                      <a:pt x="420360" y="56410"/>
                      <a:pt x="413692" y="53266"/>
                    </a:cubicBezTo>
                    <a:close/>
                    <a:moveTo>
                      <a:pt x="402548" y="108988"/>
                    </a:moveTo>
                    <a:lnTo>
                      <a:pt x="402548" y="108988"/>
                    </a:lnTo>
                    <a:cubicBezTo>
                      <a:pt x="405691" y="102320"/>
                      <a:pt x="402739" y="94319"/>
                      <a:pt x="396071" y="91271"/>
                    </a:cubicBezTo>
                    <a:lnTo>
                      <a:pt x="336064" y="63458"/>
                    </a:lnTo>
                    <a:cubicBezTo>
                      <a:pt x="329396" y="60315"/>
                      <a:pt x="321395" y="63268"/>
                      <a:pt x="318347" y="69935"/>
                    </a:cubicBezTo>
                    <a:lnTo>
                      <a:pt x="318347" y="69935"/>
                    </a:lnTo>
                    <a:cubicBezTo>
                      <a:pt x="315204" y="76603"/>
                      <a:pt x="318157" y="84604"/>
                      <a:pt x="324824" y="87652"/>
                    </a:cubicBezTo>
                    <a:lnTo>
                      <a:pt x="384832" y="115465"/>
                    </a:lnTo>
                    <a:cubicBezTo>
                      <a:pt x="391499" y="118608"/>
                      <a:pt x="399405" y="115750"/>
                      <a:pt x="402548" y="108988"/>
                    </a:cubicBezTo>
                    <a:close/>
                    <a:moveTo>
                      <a:pt x="373687" y="171281"/>
                    </a:moveTo>
                    <a:lnTo>
                      <a:pt x="373687" y="171281"/>
                    </a:lnTo>
                    <a:cubicBezTo>
                      <a:pt x="376831" y="164614"/>
                      <a:pt x="373878" y="156613"/>
                      <a:pt x="367210" y="153565"/>
                    </a:cubicBezTo>
                    <a:lnTo>
                      <a:pt x="307203" y="125752"/>
                    </a:lnTo>
                    <a:cubicBezTo>
                      <a:pt x="300535" y="122608"/>
                      <a:pt x="292534" y="125561"/>
                      <a:pt x="289486" y="132229"/>
                    </a:cubicBezTo>
                    <a:lnTo>
                      <a:pt x="289486" y="132229"/>
                    </a:lnTo>
                    <a:cubicBezTo>
                      <a:pt x="286343" y="138896"/>
                      <a:pt x="289296" y="146897"/>
                      <a:pt x="295963" y="149945"/>
                    </a:cubicBezTo>
                    <a:lnTo>
                      <a:pt x="355971" y="177758"/>
                    </a:lnTo>
                    <a:cubicBezTo>
                      <a:pt x="362638" y="180806"/>
                      <a:pt x="370639" y="177949"/>
                      <a:pt x="373687" y="171281"/>
                    </a:cubicBezTo>
                    <a:close/>
                    <a:moveTo>
                      <a:pt x="344922" y="233479"/>
                    </a:moveTo>
                    <a:lnTo>
                      <a:pt x="344922" y="233479"/>
                    </a:lnTo>
                    <a:cubicBezTo>
                      <a:pt x="348065" y="226812"/>
                      <a:pt x="345112" y="218811"/>
                      <a:pt x="338445" y="215763"/>
                    </a:cubicBezTo>
                    <a:lnTo>
                      <a:pt x="278437" y="187950"/>
                    </a:lnTo>
                    <a:cubicBezTo>
                      <a:pt x="271770" y="184807"/>
                      <a:pt x="263769" y="187759"/>
                      <a:pt x="260721" y="194427"/>
                    </a:cubicBezTo>
                    <a:lnTo>
                      <a:pt x="260721" y="194427"/>
                    </a:lnTo>
                    <a:cubicBezTo>
                      <a:pt x="257578" y="201094"/>
                      <a:pt x="260530" y="209095"/>
                      <a:pt x="267198" y="212143"/>
                    </a:cubicBezTo>
                    <a:lnTo>
                      <a:pt x="327205" y="239956"/>
                    </a:lnTo>
                    <a:cubicBezTo>
                      <a:pt x="333873" y="243100"/>
                      <a:pt x="341779" y="240147"/>
                      <a:pt x="344922" y="233479"/>
                    </a:cubicBezTo>
                    <a:close/>
                    <a:moveTo>
                      <a:pt x="316061" y="295678"/>
                    </a:moveTo>
                    <a:lnTo>
                      <a:pt x="316061" y="295678"/>
                    </a:lnTo>
                    <a:cubicBezTo>
                      <a:pt x="319204" y="289010"/>
                      <a:pt x="316252" y="281009"/>
                      <a:pt x="309584" y="277961"/>
                    </a:cubicBezTo>
                    <a:lnTo>
                      <a:pt x="249577" y="250148"/>
                    </a:lnTo>
                    <a:cubicBezTo>
                      <a:pt x="242909" y="247005"/>
                      <a:pt x="234908" y="249958"/>
                      <a:pt x="231860" y="256625"/>
                    </a:cubicBezTo>
                    <a:lnTo>
                      <a:pt x="231860" y="256625"/>
                    </a:lnTo>
                    <a:cubicBezTo>
                      <a:pt x="228717" y="263293"/>
                      <a:pt x="231670" y="271294"/>
                      <a:pt x="238337" y="274342"/>
                    </a:cubicBezTo>
                    <a:lnTo>
                      <a:pt x="298345" y="302155"/>
                    </a:lnTo>
                    <a:cubicBezTo>
                      <a:pt x="305012" y="305298"/>
                      <a:pt x="312918" y="302345"/>
                      <a:pt x="316061" y="295678"/>
                    </a:cubicBezTo>
                    <a:close/>
                    <a:moveTo>
                      <a:pt x="287200" y="357971"/>
                    </a:moveTo>
                    <a:lnTo>
                      <a:pt x="287200" y="357971"/>
                    </a:lnTo>
                    <a:cubicBezTo>
                      <a:pt x="290344" y="351304"/>
                      <a:pt x="287391" y="343303"/>
                      <a:pt x="280723" y="340255"/>
                    </a:cubicBezTo>
                    <a:lnTo>
                      <a:pt x="220716" y="312442"/>
                    </a:lnTo>
                    <a:cubicBezTo>
                      <a:pt x="214048" y="309298"/>
                      <a:pt x="206047" y="312251"/>
                      <a:pt x="202999" y="318919"/>
                    </a:cubicBezTo>
                    <a:lnTo>
                      <a:pt x="202999" y="318919"/>
                    </a:lnTo>
                    <a:cubicBezTo>
                      <a:pt x="199856" y="325586"/>
                      <a:pt x="202809" y="333587"/>
                      <a:pt x="209476" y="336635"/>
                    </a:cubicBezTo>
                    <a:lnTo>
                      <a:pt x="269484" y="364448"/>
                    </a:lnTo>
                    <a:cubicBezTo>
                      <a:pt x="276151" y="367496"/>
                      <a:pt x="284152" y="364639"/>
                      <a:pt x="287200" y="357971"/>
                    </a:cubicBezTo>
                    <a:close/>
                    <a:moveTo>
                      <a:pt x="258435" y="420169"/>
                    </a:moveTo>
                    <a:lnTo>
                      <a:pt x="258435" y="420169"/>
                    </a:lnTo>
                    <a:cubicBezTo>
                      <a:pt x="261578" y="413502"/>
                      <a:pt x="258625" y="405501"/>
                      <a:pt x="251958" y="402453"/>
                    </a:cubicBezTo>
                    <a:lnTo>
                      <a:pt x="191950" y="374640"/>
                    </a:lnTo>
                    <a:cubicBezTo>
                      <a:pt x="185283" y="371497"/>
                      <a:pt x="177282" y="374449"/>
                      <a:pt x="174234" y="381117"/>
                    </a:cubicBezTo>
                    <a:lnTo>
                      <a:pt x="174234" y="381117"/>
                    </a:lnTo>
                    <a:cubicBezTo>
                      <a:pt x="171091" y="387784"/>
                      <a:pt x="174043" y="395785"/>
                      <a:pt x="180711" y="398833"/>
                    </a:cubicBezTo>
                    <a:lnTo>
                      <a:pt x="240718" y="426646"/>
                    </a:lnTo>
                    <a:cubicBezTo>
                      <a:pt x="247386" y="429790"/>
                      <a:pt x="255292" y="426837"/>
                      <a:pt x="258435" y="420169"/>
                    </a:cubicBezTo>
                    <a:close/>
                    <a:moveTo>
                      <a:pt x="229574" y="482368"/>
                    </a:moveTo>
                    <a:lnTo>
                      <a:pt x="229574" y="482368"/>
                    </a:lnTo>
                    <a:cubicBezTo>
                      <a:pt x="232717" y="475700"/>
                      <a:pt x="229765" y="467699"/>
                      <a:pt x="223097" y="464651"/>
                    </a:cubicBezTo>
                    <a:lnTo>
                      <a:pt x="163090" y="436838"/>
                    </a:lnTo>
                    <a:cubicBezTo>
                      <a:pt x="156422" y="433695"/>
                      <a:pt x="148421" y="436648"/>
                      <a:pt x="145373" y="443315"/>
                    </a:cubicBezTo>
                    <a:lnTo>
                      <a:pt x="145373" y="443315"/>
                    </a:lnTo>
                    <a:cubicBezTo>
                      <a:pt x="142230" y="449983"/>
                      <a:pt x="145183" y="457984"/>
                      <a:pt x="151850" y="461032"/>
                    </a:cubicBezTo>
                    <a:lnTo>
                      <a:pt x="211858" y="488845"/>
                    </a:lnTo>
                    <a:cubicBezTo>
                      <a:pt x="218525" y="491988"/>
                      <a:pt x="226431" y="489035"/>
                      <a:pt x="229574" y="482368"/>
                    </a:cubicBezTo>
                    <a:close/>
                    <a:moveTo>
                      <a:pt x="200713" y="544566"/>
                    </a:moveTo>
                    <a:lnTo>
                      <a:pt x="200713" y="544566"/>
                    </a:lnTo>
                    <a:cubicBezTo>
                      <a:pt x="203857" y="537898"/>
                      <a:pt x="200904" y="529897"/>
                      <a:pt x="194236" y="526849"/>
                    </a:cubicBezTo>
                    <a:lnTo>
                      <a:pt x="134229" y="499036"/>
                    </a:lnTo>
                    <a:cubicBezTo>
                      <a:pt x="127561" y="495893"/>
                      <a:pt x="119560" y="498846"/>
                      <a:pt x="116512" y="505513"/>
                    </a:cubicBezTo>
                    <a:lnTo>
                      <a:pt x="116512" y="505513"/>
                    </a:lnTo>
                    <a:cubicBezTo>
                      <a:pt x="113369" y="512181"/>
                      <a:pt x="116322" y="520182"/>
                      <a:pt x="122989" y="523230"/>
                    </a:cubicBezTo>
                    <a:lnTo>
                      <a:pt x="182997" y="551043"/>
                    </a:lnTo>
                    <a:cubicBezTo>
                      <a:pt x="189664" y="554186"/>
                      <a:pt x="197665" y="551329"/>
                      <a:pt x="200713" y="544566"/>
                    </a:cubicBezTo>
                    <a:close/>
                    <a:moveTo>
                      <a:pt x="171948" y="606859"/>
                    </a:moveTo>
                    <a:lnTo>
                      <a:pt x="171948" y="606859"/>
                    </a:lnTo>
                    <a:cubicBezTo>
                      <a:pt x="175091" y="600192"/>
                      <a:pt x="172138" y="592191"/>
                      <a:pt x="165471" y="589143"/>
                    </a:cubicBezTo>
                    <a:lnTo>
                      <a:pt x="105463" y="561330"/>
                    </a:lnTo>
                    <a:cubicBezTo>
                      <a:pt x="98796" y="558187"/>
                      <a:pt x="90795" y="561139"/>
                      <a:pt x="87747" y="567807"/>
                    </a:cubicBezTo>
                    <a:lnTo>
                      <a:pt x="87747" y="567807"/>
                    </a:lnTo>
                    <a:cubicBezTo>
                      <a:pt x="84604" y="574474"/>
                      <a:pt x="87556" y="582475"/>
                      <a:pt x="94224" y="585523"/>
                    </a:cubicBezTo>
                    <a:lnTo>
                      <a:pt x="154231" y="613336"/>
                    </a:lnTo>
                    <a:cubicBezTo>
                      <a:pt x="160899" y="616384"/>
                      <a:pt x="168805" y="613527"/>
                      <a:pt x="171948" y="606859"/>
                    </a:cubicBezTo>
                    <a:close/>
                    <a:moveTo>
                      <a:pt x="143087" y="669058"/>
                    </a:moveTo>
                    <a:lnTo>
                      <a:pt x="143087" y="669058"/>
                    </a:lnTo>
                    <a:cubicBezTo>
                      <a:pt x="146230" y="662390"/>
                      <a:pt x="143278" y="654389"/>
                      <a:pt x="136610" y="651341"/>
                    </a:cubicBezTo>
                    <a:lnTo>
                      <a:pt x="76603" y="623528"/>
                    </a:lnTo>
                    <a:cubicBezTo>
                      <a:pt x="69935" y="620385"/>
                      <a:pt x="61934" y="623338"/>
                      <a:pt x="58886" y="630005"/>
                    </a:cubicBezTo>
                    <a:lnTo>
                      <a:pt x="58886" y="630005"/>
                    </a:lnTo>
                    <a:cubicBezTo>
                      <a:pt x="55743" y="636673"/>
                      <a:pt x="58696" y="644674"/>
                      <a:pt x="65363" y="647722"/>
                    </a:cubicBezTo>
                    <a:lnTo>
                      <a:pt x="125371" y="675535"/>
                    </a:lnTo>
                    <a:cubicBezTo>
                      <a:pt x="132038" y="678678"/>
                      <a:pt x="139944" y="675725"/>
                      <a:pt x="143087" y="669058"/>
                    </a:cubicBezTo>
                    <a:close/>
                    <a:moveTo>
                      <a:pt x="114226" y="731256"/>
                    </a:moveTo>
                    <a:lnTo>
                      <a:pt x="114226" y="731256"/>
                    </a:lnTo>
                    <a:cubicBezTo>
                      <a:pt x="117370" y="724588"/>
                      <a:pt x="114417" y="716587"/>
                      <a:pt x="107749" y="713539"/>
                    </a:cubicBezTo>
                    <a:lnTo>
                      <a:pt x="47742" y="685726"/>
                    </a:lnTo>
                    <a:cubicBezTo>
                      <a:pt x="41074" y="682583"/>
                      <a:pt x="33073" y="685536"/>
                      <a:pt x="30025" y="692203"/>
                    </a:cubicBezTo>
                    <a:lnTo>
                      <a:pt x="30025" y="692203"/>
                    </a:lnTo>
                    <a:cubicBezTo>
                      <a:pt x="26882" y="698871"/>
                      <a:pt x="29835" y="706872"/>
                      <a:pt x="36502" y="709920"/>
                    </a:cubicBezTo>
                    <a:lnTo>
                      <a:pt x="96510" y="737733"/>
                    </a:lnTo>
                    <a:cubicBezTo>
                      <a:pt x="103273" y="740876"/>
                      <a:pt x="111178" y="738019"/>
                      <a:pt x="114226" y="731256"/>
                    </a:cubicBezTo>
                    <a:close/>
                    <a:moveTo>
                      <a:pt x="85461" y="793549"/>
                    </a:moveTo>
                    <a:lnTo>
                      <a:pt x="85461" y="793549"/>
                    </a:lnTo>
                    <a:cubicBezTo>
                      <a:pt x="88604" y="786882"/>
                      <a:pt x="85651" y="778881"/>
                      <a:pt x="78984" y="775833"/>
                    </a:cubicBezTo>
                    <a:lnTo>
                      <a:pt x="18976" y="748020"/>
                    </a:lnTo>
                    <a:cubicBezTo>
                      <a:pt x="12309" y="744877"/>
                      <a:pt x="4308" y="747829"/>
                      <a:pt x="1260" y="754497"/>
                    </a:cubicBezTo>
                    <a:lnTo>
                      <a:pt x="1260" y="754497"/>
                    </a:lnTo>
                    <a:cubicBezTo>
                      <a:pt x="-1883" y="761164"/>
                      <a:pt x="1069" y="769165"/>
                      <a:pt x="7737" y="772213"/>
                    </a:cubicBezTo>
                    <a:lnTo>
                      <a:pt x="67744" y="800026"/>
                    </a:lnTo>
                    <a:cubicBezTo>
                      <a:pt x="74412" y="803074"/>
                      <a:pt x="82318" y="800217"/>
                      <a:pt x="85461" y="793549"/>
                    </a:cubicBezTo>
                    <a:close/>
                  </a:path>
                </a:pathLst>
              </a:custGeom>
              <a:solidFill>
                <a:srgbClr val="FF74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368" name="Graphic 812">
                <a:extLst>
                  <a:ext uri="{FF2B5EF4-FFF2-40B4-BE49-F238E27FC236}">
                    <a16:creationId xmlns:a16="http://schemas.microsoft.com/office/drawing/2014/main" id="{538C33B1-C254-491D-8198-94850BC0A5EC}"/>
                  </a:ext>
                </a:extLst>
              </p:cNvPr>
              <p:cNvGrpSpPr/>
              <p:nvPr/>
            </p:nvGrpSpPr>
            <p:grpSpPr>
              <a:xfrm>
                <a:off x="5548385" y="2869669"/>
                <a:ext cx="425503" cy="801239"/>
                <a:chOff x="5548385" y="2869669"/>
                <a:chExt cx="425503" cy="801239"/>
              </a:xfrm>
              <a:solidFill>
                <a:srgbClr val="FF7400"/>
              </a:solidFill>
            </p:grpSpPr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A1AF53B2-402A-41D9-B20F-C9A93D4E25CB}"/>
                    </a:ext>
                  </a:extLst>
                </p:cNvPr>
                <p:cNvSpPr/>
                <p:nvPr/>
              </p:nvSpPr>
              <p:spPr>
                <a:xfrm>
                  <a:off x="5807751" y="3056359"/>
                  <a:ext cx="79650" cy="54479"/>
                </a:xfrm>
                <a:custGeom>
                  <a:avLst/>
                  <a:gdLst>
                    <a:gd name="connsiteX0" fmla="*/ 7737 w 79650"/>
                    <a:gd name="connsiteY0" fmla="*/ 25453 h 54479"/>
                    <a:gd name="connsiteX1" fmla="*/ 67744 w 79650"/>
                    <a:gd name="connsiteY1" fmla="*/ 53266 h 54479"/>
                    <a:gd name="connsiteX2" fmla="*/ 79651 w 79650"/>
                    <a:gd name="connsiteY2" fmla="*/ 52885 h 54479"/>
                    <a:gd name="connsiteX3" fmla="*/ 20215 w 79650"/>
                    <a:gd name="connsiteY3" fmla="*/ 25358 h 54479"/>
                    <a:gd name="connsiteX4" fmla="*/ 13738 w 79650"/>
                    <a:gd name="connsiteY4" fmla="*/ 7642 h 54479"/>
                    <a:gd name="connsiteX5" fmla="*/ 19548 w 79650"/>
                    <a:gd name="connsiteY5" fmla="*/ 1546 h 54479"/>
                    <a:gd name="connsiteX6" fmla="*/ 18976 w 79650"/>
                    <a:gd name="connsiteY6" fmla="*/ 1260 h 54479"/>
                    <a:gd name="connsiteX7" fmla="*/ 1260 w 79650"/>
                    <a:gd name="connsiteY7" fmla="*/ 7737 h 54479"/>
                    <a:gd name="connsiteX8" fmla="*/ 7737 w 79650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405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233AA861-777C-4950-9C2D-AAB288356B13}"/>
                    </a:ext>
                  </a:extLst>
                </p:cNvPr>
                <p:cNvSpPr/>
                <p:nvPr/>
              </p:nvSpPr>
              <p:spPr>
                <a:xfrm>
                  <a:off x="5750125" y="3180851"/>
                  <a:ext cx="79650" cy="54479"/>
                </a:xfrm>
                <a:custGeom>
                  <a:avLst/>
                  <a:gdLst>
                    <a:gd name="connsiteX0" fmla="*/ 7737 w 79650"/>
                    <a:gd name="connsiteY0" fmla="*/ 25453 h 54479"/>
                    <a:gd name="connsiteX1" fmla="*/ 67744 w 79650"/>
                    <a:gd name="connsiteY1" fmla="*/ 53266 h 54479"/>
                    <a:gd name="connsiteX2" fmla="*/ 79651 w 79650"/>
                    <a:gd name="connsiteY2" fmla="*/ 52885 h 54479"/>
                    <a:gd name="connsiteX3" fmla="*/ 20215 w 79650"/>
                    <a:gd name="connsiteY3" fmla="*/ 25358 h 54479"/>
                    <a:gd name="connsiteX4" fmla="*/ 13738 w 79650"/>
                    <a:gd name="connsiteY4" fmla="*/ 7642 h 54479"/>
                    <a:gd name="connsiteX5" fmla="*/ 19548 w 79650"/>
                    <a:gd name="connsiteY5" fmla="*/ 1546 h 54479"/>
                    <a:gd name="connsiteX6" fmla="*/ 18976 w 79650"/>
                    <a:gd name="connsiteY6" fmla="*/ 1260 h 54479"/>
                    <a:gd name="connsiteX7" fmla="*/ 1260 w 79650"/>
                    <a:gd name="connsiteY7" fmla="*/ 7737 h 54479"/>
                    <a:gd name="connsiteX8" fmla="*/ 7737 w 79650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E8B97BDA-3096-4FF4-965E-6DBA928CC09D}"/>
                    </a:ext>
                  </a:extLst>
                </p:cNvPr>
                <p:cNvSpPr/>
                <p:nvPr/>
              </p:nvSpPr>
              <p:spPr>
                <a:xfrm>
                  <a:off x="5778931" y="3118558"/>
                  <a:ext cx="79609" cy="54479"/>
                </a:xfrm>
                <a:custGeom>
                  <a:avLst/>
                  <a:gdLst>
                    <a:gd name="connsiteX0" fmla="*/ 7696 w 79609"/>
                    <a:gd name="connsiteY0" fmla="*/ 25453 h 54479"/>
                    <a:gd name="connsiteX1" fmla="*/ 67703 w 79609"/>
                    <a:gd name="connsiteY1" fmla="*/ 53266 h 54479"/>
                    <a:gd name="connsiteX2" fmla="*/ 79609 w 79609"/>
                    <a:gd name="connsiteY2" fmla="*/ 52885 h 54479"/>
                    <a:gd name="connsiteX3" fmla="*/ 20173 w 79609"/>
                    <a:gd name="connsiteY3" fmla="*/ 25358 h 54479"/>
                    <a:gd name="connsiteX4" fmla="*/ 13696 w 79609"/>
                    <a:gd name="connsiteY4" fmla="*/ 7642 h 54479"/>
                    <a:gd name="connsiteX5" fmla="*/ 19507 w 79609"/>
                    <a:gd name="connsiteY5" fmla="*/ 1546 h 54479"/>
                    <a:gd name="connsiteX6" fmla="*/ 18935 w 79609"/>
                    <a:gd name="connsiteY6" fmla="*/ 1260 h 54479"/>
                    <a:gd name="connsiteX7" fmla="*/ 1219 w 79609"/>
                    <a:gd name="connsiteY7" fmla="*/ 7737 h 54479"/>
                    <a:gd name="connsiteX8" fmla="*/ 7696 w 79609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09" h="54479">
                      <a:moveTo>
                        <a:pt x="7696" y="25453"/>
                      </a:moveTo>
                      <a:lnTo>
                        <a:pt x="67703" y="53266"/>
                      </a:lnTo>
                      <a:cubicBezTo>
                        <a:pt x="71704" y="55076"/>
                        <a:pt x="75990" y="54790"/>
                        <a:pt x="79609" y="52885"/>
                      </a:cubicBezTo>
                      <a:lnTo>
                        <a:pt x="20173" y="25358"/>
                      </a:lnTo>
                      <a:cubicBezTo>
                        <a:pt x="13506" y="22215"/>
                        <a:pt x="10553" y="14309"/>
                        <a:pt x="13696" y="7642"/>
                      </a:cubicBezTo>
                      <a:cubicBezTo>
                        <a:pt x="14935" y="4879"/>
                        <a:pt x="17030" y="2879"/>
                        <a:pt x="19507" y="1546"/>
                      </a:cubicBezTo>
                      <a:lnTo>
                        <a:pt x="18935" y="1260"/>
                      </a:lnTo>
                      <a:cubicBezTo>
                        <a:pt x="12268" y="-1883"/>
                        <a:pt x="4267" y="1069"/>
                        <a:pt x="1219" y="7737"/>
                      </a:cubicBezTo>
                      <a:cubicBezTo>
                        <a:pt x="-1829" y="14500"/>
                        <a:pt x="1028" y="22405"/>
                        <a:pt x="7696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571C7288-D801-4B39-B2A7-C09E4B9ACA0C}"/>
                    </a:ext>
                  </a:extLst>
                </p:cNvPr>
                <p:cNvSpPr/>
                <p:nvPr/>
              </p:nvSpPr>
              <p:spPr>
                <a:xfrm>
                  <a:off x="5836612" y="2994161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9A7BF0C2-B15B-4711-B2B8-4A513C2B84E3}"/>
                    </a:ext>
                  </a:extLst>
                </p:cNvPr>
                <p:cNvSpPr/>
                <p:nvPr/>
              </p:nvSpPr>
              <p:spPr>
                <a:xfrm>
                  <a:off x="5894238" y="2869669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405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44D495D3-A3CD-4D87-8EE6-C02A3132A49F}"/>
                    </a:ext>
                  </a:extLst>
                </p:cNvPr>
                <p:cNvSpPr/>
                <p:nvPr/>
              </p:nvSpPr>
              <p:spPr>
                <a:xfrm>
                  <a:off x="5865418" y="2931963"/>
                  <a:ext cx="79609" cy="54480"/>
                </a:xfrm>
                <a:custGeom>
                  <a:avLst/>
                  <a:gdLst>
                    <a:gd name="connsiteX0" fmla="*/ 7696 w 79609"/>
                    <a:gd name="connsiteY0" fmla="*/ 25453 h 54480"/>
                    <a:gd name="connsiteX1" fmla="*/ 67703 w 79609"/>
                    <a:gd name="connsiteY1" fmla="*/ 53266 h 54480"/>
                    <a:gd name="connsiteX2" fmla="*/ 79609 w 79609"/>
                    <a:gd name="connsiteY2" fmla="*/ 52885 h 54480"/>
                    <a:gd name="connsiteX3" fmla="*/ 20173 w 79609"/>
                    <a:gd name="connsiteY3" fmla="*/ 25358 h 54480"/>
                    <a:gd name="connsiteX4" fmla="*/ 13696 w 79609"/>
                    <a:gd name="connsiteY4" fmla="*/ 7642 h 54480"/>
                    <a:gd name="connsiteX5" fmla="*/ 19507 w 79609"/>
                    <a:gd name="connsiteY5" fmla="*/ 1546 h 54480"/>
                    <a:gd name="connsiteX6" fmla="*/ 18935 w 79609"/>
                    <a:gd name="connsiteY6" fmla="*/ 1260 h 54480"/>
                    <a:gd name="connsiteX7" fmla="*/ 1219 w 79609"/>
                    <a:gd name="connsiteY7" fmla="*/ 7737 h 54480"/>
                    <a:gd name="connsiteX8" fmla="*/ 7696 w 79609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09" h="54480">
                      <a:moveTo>
                        <a:pt x="7696" y="25453"/>
                      </a:moveTo>
                      <a:lnTo>
                        <a:pt x="67703" y="53266"/>
                      </a:lnTo>
                      <a:cubicBezTo>
                        <a:pt x="71704" y="55076"/>
                        <a:pt x="75990" y="54790"/>
                        <a:pt x="79609" y="52885"/>
                      </a:cubicBezTo>
                      <a:lnTo>
                        <a:pt x="20173" y="25358"/>
                      </a:lnTo>
                      <a:cubicBezTo>
                        <a:pt x="13506" y="22215"/>
                        <a:pt x="10553" y="14309"/>
                        <a:pt x="13696" y="7642"/>
                      </a:cubicBezTo>
                      <a:cubicBezTo>
                        <a:pt x="14935" y="4879"/>
                        <a:pt x="17030" y="2879"/>
                        <a:pt x="19507" y="1546"/>
                      </a:cubicBezTo>
                      <a:lnTo>
                        <a:pt x="18935" y="1260"/>
                      </a:lnTo>
                      <a:cubicBezTo>
                        <a:pt x="12268" y="-1883"/>
                        <a:pt x="4267" y="1069"/>
                        <a:pt x="1219" y="7737"/>
                      </a:cubicBezTo>
                      <a:cubicBezTo>
                        <a:pt x="-1829" y="14404"/>
                        <a:pt x="1028" y="22310"/>
                        <a:pt x="7696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A42DAEDA-7C02-4C76-8399-46B2B325A322}"/>
                    </a:ext>
                  </a:extLst>
                </p:cNvPr>
                <p:cNvSpPr/>
                <p:nvPr/>
              </p:nvSpPr>
              <p:spPr>
                <a:xfrm>
                  <a:off x="5605996" y="3491938"/>
                  <a:ext cx="79666" cy="54479"/>
                </a:xfrm>
                <a:custGeom>
                  <a:avLst/>
                  <a:gdLst>
                    <a:gd name="connsiteX0" fmla="*/ 7752 w 79666"/>
                    <a:gd name="connsiteY0" fmla="*/ 25453 h 54479"/>
                    <a:gd name="connsiteX1" fmla="*/ 67760 w 79666"/>
                    <a:gd name="connsiteY1" fmla="*/ 53266 h 54479"/>
                    <a:gd name="connsiteX2" fmla="*/ 79666 w 79666"/>
                    <a:gd name="connsiteY2" fmla="*/ 52885 h 54479"/>
                    <a:gd name="connsiteX3" fmla="*/ 20230 w 79666"/>
                    <a:gd name="connsiteY3" fmla="*/ 25358 h 54479"/>
                    <a:gd name="connsiteX4" fmla="*/ 13753 w 79666"/>
                    <a:gd name="connsiteY4" fmla="*/ 7642 h 54479"/>
                    <a:gd name="connsiteX5" fmla="*/ 19563 w 79666"/>
                    <a:gd name="connsiteY5" fmla="*/ 1546 h 54479"/>
                    <a:gd name="connsiteX6" fmla="*/ 18992 w 79666"/>
                    <a:gd name="connsiteY6" fmla="*/ 1260 h 54479"/>
                    <a:gd name="connsiteX7" fmla="*/ 1275 w 79666"/>
                    <a:gd name="connsiteY7" fmla="*/ 7737 h 54479"/>
                    <a:gd name="connsiteX8" fmla="*/ 7752 w 79666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66" h="54479">
                      <a:moveTo>
                        <a:pt x="7752" y="25453"/>
                      </a:moveTo>
                      <a:lnTo>
                        <a:pt x="67760" y="53266"/>
                      </a:lnTo>
                      <a:cubicBezTo>
                        <a:pt x="71760" y="55076"/>
                        <a:pt x="76047" y="54790"/>
                        <a:pt x="79666" y="52885"/>
                      </a:cubicBezTo>
                      <a:lnTo>
                        <a:pt x="20230" y="25358"/>
                      </a:lnTo>
                      <a:cubicBezTo>
                        <a:pt x="13563" y="22215"/>
                        <a:pt x="10610" y="14309"/>
                        <a:pt x="13753" y="7642"/>
                      </a:cubicBezTo>
                      <a:cubicBezTo>
                        <a:pt x="14991" y="4879"/>
                        <a:pt x="17087" y="2879"/>
                        <a:pt x="19563" y="1546"/>
                      </a:cubicBezTo>
                      <a:lnTo>
                        <a:pt x="18992" y="1260"/>
                      </a:lnTo>
                      <a:cubicBezTo>
                        <a:pt x="12324" y="-1883"/>
                        <a:pt x="4323" y="1069"/>
                        <a:pt x="1275" y="7737"/>
                      </a:cubicBezTo>
                      <a:cubicBezTo>
                        <a:pt x="-1868" y="14404"/>
                        <a:pt x="990" y="22405"/>
                        <a:pt x="7752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4BFB3637-2022-4698-9A27-41CBE0A5D4E4}"/>
                    </a:ext>
                  </a:extLst>
                </p:cNvPr>
                <p:cNvSpPr/>
                <p:nvPr/>
              </p:nvSpPr>
              <p:spPr>
                <a:xfrm>
                  <a:off x="5577151" y="3554136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500"/>
                        <a:pt x="1069" y="22405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86CA4016-0A62-4D03-A064-68CC47E4297D}"/>
                    </a:ext>
                  </a:extLst>
                </p:cNvPr>
                <p:cNvSpPr/>
                <p:nvPr/>
              </p:nvSpPr>
              <p:spPr>
                <a:xfrm>
                  <a:off x="5634777" y="3429739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F1FA2DC2-4A76-4CFD-A966-D2CB795DB8A2}"/>
                    </a:ext>
                  </a:extLst>
                </p:cNvPr>
                <p:cNvSpPr/>
                <p:nvPr/>
              </p:nvSpPr>
              <p:spPr>
                <a:xfrm>
                  <a:off x="5548385" y="3616429"/>
                  <a:ext cx="79650" cy="54479"/>
                </a:xfrm>
                <a:custGeom>
                  <a:avLst/>
                  <a:gdLst>
                    <a:gd name="connsiteX0" fmla="*/ 20215 w 79650"/>
                    <a:gd name="connsiteY0" fmla="*/ 25358 h 54479"/>
                    <a:gd name="connsiteX1" fmla="*/ 13738 w 79650"/>
                    <a:gd name="connsiteY1" fmla="*/ 7642 h 54479"/>
                    <a:gd name="connsiteX2" fmla="*/ 19548 w 79650"/>
                    <a:gd name="connsiteY2" fmla="*/ 1546 h 54479"/>
                    <a:gd name="connsiteX3" fmla="*/ 18976 w 79650"/>
                    <a:gd name="connsiteY3" fmla="*/ 1260 h 54479"/>
                    <a:gd name="connsiteX4" fmla="*/ 1260 w 79650"/>
                    <a:gd name="connsiteY4" fmla="*/ 7737 h 54479"/>
                    <a:gd name="connsiteX5" fmla="*/ 7737 w 79650"/>
                    <a:gd name="connsiteY5" fmla="*/ 25453 h 54479"/>
                    <a:gd name="connsiteX6" fmla="*/ 67744 w 79650"/>
                    <a:gd name="connsiteY6" fmla="*/ 53266 h 54479"/>
                    <a:gd name="connsiteX7" fmla="*/ 79651 w 79650"/>
                    <a:gd name="connsiteY7" fmla="*/ 52885 h 54479"/>
                    <a:gd name="connsiteX8" fmla="*/ 20215 w 79650"/>
                    <a:gd name="connsiteY8" fmla="*/ 25358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20215" y="25358"/>
                      </a:move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405"/>
                        <a:pt x="7737" y="25453"/>
                      </a:cubicBez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FF0DB6FA-E0C3-4197-8DE1-EF6CF441C871}"/>
                    </a:ext>
                  </a:extLst>
                </p:cNvPr>
                <p:cNvSpPr/>
                <p:nvPr/>
              </p:nvSpPr>
              <p:spPr>
                <a:xfrm>
                  <a:off x="5692483" y="3305248"/>
                  <a:ext cx="79666" cy="54479"/>
                </a:xfrm>
                <a:custGeom>
                  <a:avLst/>
                  <a:gdLst>
                    <a:gd name="connsiteX0" fmla="*/ 7752 w 79666"/>
                    <a:gd name="connsiteY0" fmla="*/ 25453 h 54479"/>
                    <a:gd name="connsiteX1" fmla="*/ 67760 w 79666"/>
                    <a:gd name="connsiteY1" fmla="*/ 53266 h 54479"/>
                    <a:gd name="connsiteX2" fmla="*/ 79666 w 79666"/>
                    <a:gd name="connsiteY2" fmla="*/ 52885 h 54479"/>
                    <a:gd name="connsiteX3" fmla="*/ 20230 w 79666"/>
                    <a:gd name="connsiteY3" fmla="*/ 25358 h 54479"/>
                    <a:gd name="connsiteX4" fmla="*/ 13753 w 79666"/>
                    <a:gd name="connsiteY4" fmla="*/ 7642 h 54479"/>
                    <a:gd name="connsiteX5" fmla="*/ 19563 w 79666"/>
                    <a:gd name="connsiteY5" fmla="*/ 1546 h 54479"/>
                    <a:gd name="connsiteX6" fmla="*/ 18992 w 79666"/>
                    <a:gd name="connsiteY6" fmla="*/ 1260 h 54479"/>
                    <a:gd name="connsiteX7" fmla="*/ 1275 w 79666"/>
                    <a:gd name="connsiteY7" fmla="*/ 7737 h 54479"/>
                    <a:gd name="connsiteX8" fmla="*/ 7752 w 79666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66" h="54479">
                      <a:moveTo>
                        <a:pt x="7752" y="25453"/>
                      </a:moveTo>
                      <a:lnTo>
                        <a:pt x="67760" y="53266"/>
                      </a:lnTo>
                      <a:cubicBezTo>
                        <a:pt x="71760" y="55076"/>
                        <a:pt x="76047" y="54790"/>
                        <a:pt x="79666" y="52885"/>
                      </a:cubicBezTo>
                      <a:lnTo>
                        <a:pt x="20230" y="25358"/>
                      </a:lnTo>
                      <a:cubicBezTo>
                        <a:pt x="13563" y="22215"/>
                        <a:pt x="10610" y="14309"/>
                        <a:pt x="13753" y="7642"/>
                      </a:cubicBezTo>
                      <a:cubicBezTo>
                        <a:pt x="14991" y="4879"/>
                        <a:pt x="17087" y="2879"/>
                        <a:pt x="19563" y="1546"/>
                      </a:cubicBezTo>
                      <a:lnTo>
                        <a:pt x="18992" y="1260"/>
                      </a:lnTo>
                      <a:cubicBezTo>
                        <a:pt x="12324" y="-1883"/>
                        <a:pt x="4323" y="1069"/>
                        <a:pt x="1275" y="7737"/>
                      </a:cubicBezTo>
                      <a:cubicBezTo>
                        <a:pt x="-1868" y="14500"/>
                        <a:pt x="990" y="22405"/>
                        <a:pt x="7752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3408596E-6721-4740-9A2A-565165374571}"/>
                    </a:ext>
                  </a:extLst>
                </p:cNvPr>
                <p:cNvSpPr/>
                <p:nvPr/>
              </p:nvSpPr>
              <p:spPr>
                <a:xfrm>
                  <a:off x="5663638" y="3367541"/>
                  <a:ext cx="79650" cy="54480"/>
                </a:xfrm>
                <a:custGeom>
                  <a:avLst/>
                  <a:gdLst>
                    <a:gd name="connsiteX0" fmla="*/ 7737 w 79650"/>
                    <a:gd name="connsiteY0" fmla="*/ 25453 h 54480"/>
                    <a:gd name="connsiteX1" fmla="*/ 67744 w 79650"/>
                    <a:gd name="connsiteY1" fmla="*/ 53266 h 54480"/>
                    <a:gd name="connsiteX2" fmla="*/ 79651 w 79650"/>
                    <a:gd name="connsiteY2" fmla="*/ 52885 h 54480"/>
                    <a:gd name="connsiteX3" fmla="*/ 20215 w 79650"/>
                    <a:gd name="connsiteY3" fmla="*/ 25358 h 54480"/>
                    <a:gd name="connsiteX4" fmla="*/ 13738 w 79650"/>
                    <a:gd name="connsiteY4" fmla="*/ 7642 h 54480"/>
                    <a:gd name="connsiteX5" fmla="*/ 19548 w 79650"/>
                    <a:gd name="connsiteY5" fmla="*/ 1546 h 54480"/>
                    <a:gd name="connsiteX6" fmla="*/ 18976 w 79650"/>
                    <a:gd name="connsiteY6" fmla="*/ 1260 h 54480"/>
                    <a:gd name="connsiteX7" fmla="*/ 1260 w 79650"/>
                    <a:gd name="connsiteY7" fmla="*/ 7737 h 54480"/>
                    <a:gd name="connsiteX8" fmla="*/ 7737 w 79650"/>
                    <a:gd name="connsiteY8" fmla="*/ 25453 h 5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80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07656ACF-586C-4A86-AA8B-BCAD48707344}"/>
                    </a:ext>
                  </a:extLst>
                </p:cNvPr>
                <p:cNvSpPr/>
                <p:nvPr/>
              </p:nvSpPr>
              <p:spPr>
                <a:xfrm>
                  <a:off x="5721264" y="3243049"/>
                  <a:ext cx="79650" cy="54479"/>
                </a:xfrm>
                <a:custGeom>
                  <a:avLst/>
                  <a:gdLst>
                    <a:gd name="connsiteX0" fmla="*/ 7737 w 79650"/>
                    <a:gd name="connsiteY0" fmla="*/ 25453 h 54479"/>
                    <a:gd name="connsiteX1" fmla="*/ 67744 w 79650"/>
                    <a:gd name="connsiteY1" fmla="*/ 53266 h 54479"/>
                    <a:gd name="connsiteX2" fmla="*/ 79651 w 79650"/>
                    <a:gd name="connsiteY2" fmla="*/ 52885 h 54479"/>
                    <a:gd name="connsiteX3" fmla="*/ 20215 w 79650"/>
                    <a:gd name="connsiteY3" fmla="*/ 25358 h 54479"/>
                    <a:gd name="connsiteX4" fmla="*/ 13738 w 79650"/>
                    <a:gd name="connsiteY4" fmla="*/ 7642 h 54479"/>
                    <a:gd name="connsiteX5" fmla="*/ 19548 w 79650"/>
                    <a:gd name="connsiteY5" fmla="*/ 1546 h 54479"/>
                    <a:gd name="connsiteX6" fmla="*/ 18976 w 79650"/>
                    <a:gd name="connsiteY6" fmla="*/ 1260 h 54479"/>
                    <a:gd name="connsiteX7" fmla="*/ 1260 w 79650"/>
                    <a:gd name="connsiteY7" fmla="*/ 7737 h 54479"/>
                    <a:gd name="connsiteX8" fmla="*/ 7737 w 79650"/>
                    <a:gd name="connsiteY8" fmla="*/ 25453 h 5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650" h="54479">
                      <a:moveTo>
                        <a:pt x="7737" y="25453"/>
                      </a:moveTo>
                      <a:lnTo>
                        <a:pt x="67744" y="53266"/>
                      </a:lnTo>
                      <a:cubicBezTo>
                        <a:pt x="71745" y="55076"/>
                        <a:pt x="76031" y="54790"/>
                        <a:pt x="79651" y="52885"/>
                      </a:cubicBezTo>
                      <a:lnTo>
                        <a:pt x="20215" y="25358"/>
                      </a:lnTo>
                      <a:cubicBezTo>
                        <a:pt x="13547" y="22215"/>
                        <a:pt x="10594" y="14309"/>
                        <a:pt x="13738" y="7642"/>
                      </a:cubicBezTo>
                      <a:cubicBezTo>
                        <a:pt x="14976" y="4879"/>
                        <a:pt x="17071" y="2879"/>
                        <a:pt x="19548" y="1546"/>
                      </a:cubicBezTo>
                      <a:lnTo>
                        <a:pt x="18976" y="1260"/>
                      </a:lnTo>
                      <a:cubicBezTo>
                        <a:pt x="12309" y="-1883"/>
                        <a:pt x="4308" y="1069"/>
                        <a:pt x="1260" y="7737"/>
                      </a:cubicBezTo>
                      <a:cubicBezTo>
                        <a:pt x="-1883" y="14404"/>
                        <a:pt x="1069" y="22310"/>
                        <a:pt x="7737" y="25453"/>
                      </a:cubicBezTo>
                      <a:close/>
                    </a:path>
                  </a:pathLst>
                </a:custGeom>
                <a:solidFill>
                  <a:srgbClr val="FF7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390" name="Group 4">
            <a:extLst>
              <a:ext uri="{FF2B5EF4-FFF2-40B4-BE49-F238E27FC236}">
                <a16:creationId xmlns:a16="http://schemas.microsoft.com/office/drawing/2014/main" id="{D09D29A8-E37D-466A-BA32-8ADE25E2F640}"/>
              </a:ext>
            </a:extLst>
          </p:cNvPr>
          <p:cNvGrpSpPr>
            <a:grpSpLocks noChangeAspect="1"/>
          </p:cNvGrpSpPr>
          <p:nvPr/>
        </p:nvGrpSpPr>
        <p:grpSpPr bwMode="auto">
          <a:xfrm rot="9688501">
            <a:off x="7120049" y="5732454"/>
            <a:ext cx="682897" cy="1412660"/>
            <a:chOff x="-24" y="1472"/>
            <a:chExt cx="612" cy="1266"/>
          </a:xfrm>
        </p:grpSpPr>
        <p:sp>
          <p:nvSpPr>
            <p:cNvPr id="391" name="AutoShape 3">
              <a:extLst>
                <a:ext uri="{FF2B5EF4-FFF2-40B4-BE49-F238E27FC236}">
                  <a16:creationId xmlns:a16="http://schemas.microsoft.com/office/drawing/2014/main" id="{91A788FC-A784-4ED8-9E24-158219D6DC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2" name="Freeform 5">
              <a:extLst>
                <a:ext uri="{FF2B5EF4-FFF2-40B4-BE49-F238E27FC236}">
                  <a16:creationId xmlns:a16="http://schemas.microsoft.com/office/drawing/2014/main" id="{B2B9FB8B-C8EC-43EF-95A0-3753C3F6C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" y="2266"/>
              <a:ext cx="341" cy="470"/>
            </a:xfrm>
            <a:custGeom>
              <a:avLst/>
              <a:gdLst>
                <a:gd name="T0" fmla="*/ 22 w 142"/>
                <a:gd name="T1" fmla="*/ 28 h 197"/>
                <a:gd name="T2" fmla="*/ 16 w 142"/>
                <a:gd name="T3" fmla="*/ 93 h 197"/>
                <a:gd name="T4" fmla="*/ 97 w 142"/>
                <a:gd name="T5" fmla="*/ 174 h 197"/>
                <a:gd name="T6" fmla="*/ 90 w 142"/>
                <a:gd name="T7" fmla="*/ 196 h 197"/>
                <a:gd name="T8" fmla="*/ 132 w 142"/>
                <a:gd name="T9" fmla="*/ 144 h 197"/>
                <a:gd name="T10" fmla="*/ 50 w 142"/>
                <a:gd name="T11" fmla="*/ 9 h 197"/>
                <a:gd name="T12" fmla="*/ 29 w 142"/>
                <a:gd name="T13" fmla="*/ 20 h 197"/>
                <a:gd name="T14" fmla="*/ 22 w 142"/>
                <a:gd name="T15" fmla="*/ 2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97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3" name="Freeform 6">
              <a:extLst>
                <a:ext uri="{FF2B5EF4-FFF2-40B4-BE49-F238E27FC236}">
                  <a16:creationId xmlns:a16="http://schemas.microsoft.com/office/drawing/2014/main" id="{B8C15FDF-8C6A-40DE-A82B-57129FFBB7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" y="273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4" name="Freeform 7">
              <a:extLst>
                <a:ext uri="{FF2B5EF4-FFF2-40B4-BE49-F238E27FC236}">
                  <a16:creationId xmlns:a16="http://schemas.microsoft.com/office/drawing/2014/main" id="{332FC4F8-E003-4605-B248-5B608B87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" y="2287"/>
              <a:ext cx="281" cy="449"/>
            </a:xfrm>
            <a:custGeom>
              <a:avLst/>
              <a:gdLst>
                <a:gd name="T0" fmla="*/ 59 w 117"/>
                <a:gd name="T1" fmla="*/ 2 h 188"/>
                <a:gd name="T2" fmla="*/ 54 w 117"/>
                <a:gd name="T3" fmla="*/ 17 h 188"/>
                <a:gd name="T4" fmla="*/ 54 w 117"/>
                <a:gd name="T5" fmla="*/ 17 h 188"/>
                <a:gd name="T6" fmla="*/ 54 w 117"/>
                <a:gd name="T7" fmla="*/ 17 h 188"/>
                <a:gd name="T8" fmla="*/ 54 w 117"/>
                <a:gd name="T9" fmla="*/ 17 h 188"/>
                <a:gd name="T10" fmla="*/ 54 w 117"/>
                <a:gd name="T11" fmla="*/ 17 h 188"/>
                <a:gd name="T12" fmla="*/ 54 w 117"/>
                <a:gd name="T13" fmla="*/ 17 h 188"/>
                <a:gd name="T14" fmla="*/ 54 w 117"/>
                <a:gd name="T15" fmla="*/ 17 h 188"/>
                <a:gd name="T16" fmla="*/ 54 w 117"/>
                <a:gd name="T17" fmla="*/ 17 h 188"/>
                <a:gd name="T18" fmla="*/ 54 w 117"/>
                <a:gd name="T19" fmla="*/ 17 h 188"/>
                <a:gd name="T20" fmla="*/ 54 w 117"/>
                <a:gd name="T21" fmla="*/ 17 h 188"/>
                <a:gd name="T22" fmla="*/ 54 w 117"/>
                <a:gd name="T23" fmla="*/ 17 h 188"/>
                <a:gd name="T24" fmla="*/ 54 w 117"/>
                <a:gd name="T25" fmla="*/ 17 h 188"/>
                <a:gd name="T26" fmla="*/ 54 w 117"/>
                <a:gd name="T27" fmla="*/ 17 h 188"/>
                <a:gd name="T28" fmla="*/ 26 w 117"/>
                <a:gd name="T29" fmla="*/ 30 h 188"/>
                <a:gd name="T30" fmla="*/ 21 w 117"/>
                <a:gd name="T31" fmla="*/ 31 h 188"/>
                <a:gd name="T32" fmla="*/ 21 w 117"/>
                <a:gd name="T33" fmla="*/ 31 h 188"/>
                <a:gd name="T34" fmla="*/ 21 w 117"/>
                <a:gd name="T35" fmla="*/ 31 h 188"/>
                <a:gd name="T36" fmla="*/ 11 w 117"/>
                <a:gd name="T37" fmla="*/ 24 h 188"/>
                <a:gd name="T38" fmla="*/ 11 w 117"/>
                <a:gd name="T39" fmla="*/ 24 h 188"/>
                <a:gd name="T40" fmla="*/ 10 w 117"/>
                <a:gd name="T41" fmla="*/ 21 h 188"/>
                <a:gd name="T42" fmla="*/ 6 w 117"/>
                <a:gd name="T43" fmla="*/ 84 h 188"/>
                <a:gd name="T44" fmla="*/ 87 w 117"/>
                <a:gd name="T45" fmla="*/ 165 h 188"/>
                <a:gd name="T46" fmla="*/ 80 w 117"/>
                <a:gd name="T47" fmla="*/ 188 h 188"/>
                <a:gd name="T48" fmla="*/ 80 w 117"/>
                <a:gd name="T49" fmla="*/ 187 h 188"/>
                <a:gd name="T50" fmla="*/ 80 w 117"/>
                <a:gd name="T51" fmla="*/ 187 h 188"/>
                <a:gd name="T52" fmla="*/ 80 w 117"/>
                <a:gd name="T53" fmla="*/ 187 h 188"/>
                <a:gd name="T54" fmla="*/ 80 w 117"/>
                <a:gd name="T55" fmla="*/ 187 h 188"/>
                <a:gd name="T56" fmla="*/ 80 w 117"/>
                <a:gd name="T57" fmla="*/ 187 h 188"/>
                <a:gd name="T58" fmla="*/ 80 w 117"/>
                <a:gd name="T59" fmla="*/ 187 h 188"/>
                <a:gd name="T60" fmla="*/ 80 w 117"/>
                <a:gd name="T61" fmla="*/ 187 h 188"/>
                <a:gd name="T62" fmla="*/ 80 w 117"/>
                <a:gd name="T63" fmla="*/ 187 h 188"/>
                <a:gd name="T64" fmla="*/ 81 w 117"/>
                <a:gd name="T65" fmla="*/ 187 h 188"/>
                <a:gd name="T66" fmla="*/ 81 w 117"/>
                <a:gd name="T67" fmla="*/ 187 h 188"/>
                <a:gd name="T68" fmla="*/ 81 w 117"/>
                <a:gd name="T69" fmla="*/ 187 h 188"/>
                <a:gd name="T70" fmla="*/ 117 w 117"/>
                <a:gd name="T71" fmla="*/ 151 h 188"/>
                <a:gd name="T72" fmla="*/ 57 w 117"/>
                <a:gd name="T73" fmla="*/ 31 h 188"/>
                <a:gd name="T74" fmla="*/ 86 w 117"/>
                <a:gd name="T75" fmla="*/ 12 h 188"/>
                <a:gd name="T76" fmla="*/ 58 w 117"/>
                <a:gd name="T7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88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5" name="Freeform 8">
              <a:extLst>
                <a:ext uri="{FF2B5EF4-FFF2-40B4-BE49-F238E27FC236}">
                  <a16:creationId xmlns:a16="http://schemas.microsoft.com/office/drawing/2014/main" id="{2AB17C06-4482-4C8D-969B-77DC97A10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" y="1467"/>
              <a:ext cx="468" cy="897"/>
            </a:xfrm>
            <a:custGeom>
              <a:avLst/>
              <a:gdLst>
                <a:gd name="T0" fmla="*/ 187 w 195"/>
                <a:gd name="T1" fmla="*/ 361 h 376"/>
                <a:gd name="T2" fmla="*/ 159 w 195"/>
                <a:gd name="T3" fmla="*/ 374 h 376"/>
                <a:gd name="T4" fmla="*/ 144 w 195"/>
                <a:gd name="T5" fmla="*/ 368 h 376"/>
                <a:gd name="T6" fmla="*/ 2 w 195"/>
                <a:gd name="T7" fmla="*/ 17 h 376"/>
                <a:gd name="T8" fmla="*/ 8 w 195"/>
                <a:gd name="T9" fmla="*/ 2 h 376"/>
                <a:gd name="T10" fmla="*/ 23 w 195"/>
                <a:gd name="T11" fmla="*/ 8 h 376"/>
                <a:gd name="T12" fmla="*/ 192 w 195"/>
                <a:gd name="T13" fmla="*/ 346 h 376"/>
                <a:gd name="T14" fmla="*/ 187 w 195"/>
                <a:gd name="T15" fmla="*/ 361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376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6" name="Freeform 9">
              <a:extLst>
                <a:ext uri="{FF2B5EF4-FFF2-40B4-BE49-F238E27FC236}">
                  <a16:creationId xmlns:a16="http://schemas.microsoft.com/office/drawing/2014/main" id="{C8D699B7-3839-4647-B3D1-1930AC3F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" y="1844"/>
              <a:ext cx="120" cy="222"/>
            </a:xfrm>
            <a:custGeom>
              <a:avLst/>
              <a:gdLst>
                <a:gd name="T0" fmla="*/ 35 w 50"/>
                <a:gd name="T1" fmla="*/ 42 h 93"/>
                <a:gd name="T2" fmla="*/ 45 w 50"/>
                <a:gd name="T3" fmla="*/ 90 h 93"/>
                <a:gd name="T4" fmla="*/ 16 w 50"/>
                <a:gd name="T5" fmla="*/ 51 h 93"/>
                <a:gd name="T6" fmla="*/ 6 w 50"/>
                <a:gd name="T7" fmla="*/ 3 h 93"/>
                <a:gd name="T8" fmla="*/ 35 w 50"/>
                <a:gd name="T9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7" name="Freeform 10">
              <a:extLst>
                <a:ext uri="{FF2B5EF4-FFF2-40B4-BE49-F238E27FC236}">
                  <a16:creationId xmlns:a16="http://schemas.microsoft.com/office/drawing/2014/main" id="{D5AC22D9-67AF-499C-839A-22003E19B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2"/>
              <a:ext cx="14" cy="26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0 h 11"/>
                <a:gd name="T4" fmla="*/ 0 w 6"/>
                <a:gd name="T5" fmla="*/ 11 h 11"/>
                <a:gd name="T6" fmla="*/ 6 w 6"/>
                <a:gd name="T7" fmla="*/ 0 h 11"/>
                <a:gd name="T8" fmla="*/ 6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8" name="Freeform 11">
              <a:extLst>
                <a:ext uri="{FF2B5EF4-FFF2-40B4-BE49-F238E27FC236}">
                  <a16:creationId xmlns:a16="http://schemas.microsoft.com/office/drawing/2014/main" id="{F0089FD2-C5BC-4495-804E-0DE4E032CB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" y="2328"/>
              <a:ext cx="103" cy="33"/>
            </a:xfrm>
            <a:custGeom>
              <a:avLst/>
              <a:gdLst>
                <a:gd name="T0" fmla="*/ 10 w 43"/>
                <a:gd name="T1" fmla="*/ 14 h 14"/>
                <a:gd name="T2" fmla="*/ 10 w 43"/>
                <a:gd name="T3" fmla="*/ 14 h 14"/>
                <a:gd name="T4" fmla="*/ 10 w 43"/>
                <a:gd name="T5" fmla="*/ 14 h 14"/>
                <a:gd name="T6" fmla="*/ 10 w 43"/>
                <a:gd name="T7" fmla="*/ 14 h 14"/>
                <a:gd name="T8" fmla="*/ 15 w 43"/>
                <a:gd name="T9" fmla="*/ 13 h 14"/>
                <a:gd name="T10" fmla="*/ 10 w 43"/>
                <a:gd name="T11" fmla="*/ 14 h 14"/>
                <a:gd name="T12" fmla="*/ 15 w 43"/>
                <a:gd name="T13" fmla="*/ 13 h 14"/>
                <a:gd name="T14" fmla="*/ 0 w 43"/>
                <a:gd name="T15" fmla="*/ 7 h 14"/>
                <a:gd name="T16" fmla="*/ 0 w 43"/>
                <a:gd name="T17" fmla="*/ 7 h 14"/>
                <a:gd name="T18" fmla="*/ 0 w 43"/>
                <a:gd name="T19" fmla="*/ 7 h 14"/>
                <a:gd name="T20" fmla="*/ 0 w 43"/>
                <a:gd name="T21" fmla="*/ 7 h 14"/>
                <a:gd name="T22" fmla="*/ 0 w 43"/>
                <a:gd name="T23" fmla="*/ 7 h 14"/>
                <a:gd name="T24" fmla="*/ 0 w 43"/>
                <a:gd name="T25" fmla="*/ 7 h 14"/>
                <a:gd name="T26" fmla="*/ 43 w 43"/>
                <a:gd name="T27" fmla="*/ 0 h 14"/>
                <a:gd name="T28" fmla="*/ 43 w 43"/>
                <a:gd name="T29" fmla="*/ 0 h 14"/>
                <a:gd name="T30" fmla="*/ 43 w 43"/>
                <a:gd name="T31" fmla="*/ 0 h 14"/>
                <a:gd name="T32" fmla="*/ 43 w 43"/>
                <a:gd name="T33" fmla="*/ 0 h 14"/>
                <a:gd name="T34" fmla="*/ 43 w 43"/>
                <a:gd name="T35" fmla="*/ 0 h 14"/>
                <a:gd name="T36" fmla="*/ 43 w 43"/>
                <a:gd name="T37" fmla="*/ 0 h 14"/>
                <a:gd name="T38" fmla="*/ 43 w 43"/>
                <a:gd name="T39" fmla="*/ 0 h 14"/>
                <a:gd name="T40" fmla="*/ 43 w 43"/>
                <a:gd name="T41" fmla="*/ 0 h 14"/>
                <a:gd name="T42" fmla="*/ 43 w 43"/>
                <a:gd name="T43" fmla="*/ 0 h 14"/>
                <a:gd name="T44" fmla="*/ 43 w 43"/>
                <a:gd name="T45" fmla="*/ 0 h 14"/>
                <a:gd name="T46" fmla="*/ 43 w 43"/>
                <a:gd name="T47" fmla="*/ 0 h 14"/>
                <a:gd name="T48" fmla="*/ 43 w 43"/>
                <a:gd name="T49" fmla="*/ 0 h 14"/>
                <a:gd name="T50" fmla="*/ 43 w 43"/>
                <a:gd name="T51" fmla="*/ 0 h 14"/>
                <a:gd name="T52" fmla="*/ 43 w 43"/>
                <a:gd name="T53" fmla="*/ 0 h 14"/>
                <a:gd name="T54" fmla="*/ 43 w 43"/>
                <a:gd name="T55" fmla="*/ 0 h 14"/>
                <a:gd name="T56" fmla="*/ 43 w 43"/>
                <a:gd name="T57" fmla="*/ 0 h 14"/>
                <a:gd name="T58" fmla="*/ 43 w 43"/>
                <a:gd name="T59" fmla="*/ 0 h 14"/>
                <a:gd name="T60" fmla="*/ 43 w 43"/>
                <a:gd name="T61" fmla="*/ 0 h 14"/>
                <a:gd name="T62" fmla="*/ 43 w 43"/>
                <a:gd name="T63" fmla="*/ 0 h 14"/>
                <a:gd name="T64" fmla="*/ 43 w 43"/>
                <a:gd name="T65" fmla="*/ 0 h 14"/>
                <a:gd name="T66" fmla="*/ 43 w 43"/>
                <a:gd name="T67" fmla="*/ 0 h 14"/>
                <a:gd name="T68" fmla="*/ 43 w 43"/>
                <a:gd name="T69" fmla="*/ 0 h 14"/>
                <a:gd name="T70" fmla="*/ 43 w 43"/>
                <a:gd name="T71" fmla="*/ 0 h 14"/>
                <a:gd name="T72" fmla="*/ 43 w 43"/>
                <a:gd name="T73" fmla="*/ 0 h 14"/>
                <a:gd name="T74" fmla="*/ 43 w 43"/>
                <a:gd name="T75" fmla="*/ 0 h 14"/>
                <a:gd name="T76" fmla="*/ 43 w 43"/>
                <a:gd name="T77" fmla="*/ 0 h 14"/>
                <a:gd name="T78" fmla="*/ 43 w 43"/>
                <a:gd name="T79" fmla="*/ 0 h 14"/>
                <a:gd name="T80" fmla="*/ 43 w 43"/>
                <a:gd name="T81" fmla="*/ 0 h 14"/>
                <a:gd name="T82" fmla="*/ 43 w 43"/>
                <a:gd name="T83" fmla="*/ 0 h 14"/>
                <a:gd name="T84" fmla="*/ 43 w 43"/>
                <a:gd name="T85" fmla="*/ 0 h 14"/>
                <a:gd name="T86" fmla="*/ 43 w 43"/>
                <a:gd name="T87" fmla="*/ 0 h 14"/>
                <a:gd name="T88" fmla="*/ 43 w 43"/>
                <a:gd name="T89" fmla="*/ 0 h 14"/>
                <a:gd name="T90" fmla="*/ 43 w 43"/>
                <a:gd name="T91" fmla="*/ 0 h 14"/>
                <a:gd name="T92" fmla="*/ 43 w 43"/>
                <a:gd name="T93" fmla="*/ 0 h 14"/>
                <a:gd name="T94" fmla="*/ 43 w 43"/>
                <a:gd name="T95" fmla="*/ 0 h 14"/>
                <a:gd name="T96" fmla="*/ 43 w 43"/>
                <a:gd name="T97" fmla="*/ 0 h 14"/>
                <a:gd name="T98" fmla="*/ 43 w 43"/>
                <a:gd name="T99" fmla="*/ 0 h 14"/>
                <a:gd name="T100" fmla="*/ 43 w 43"/>
                <a:gd name="T101" fmla="*/ 0 h 14"/>
                <a:gd name="T102" fmla="*/ 43 w 43"/>
                <a:gd name="T10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14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9" name="Freeform 12">
              <a:extLst>
                <a:ext uri="{FF2B5EF4-FFF2-40B4-BE49-F238E27FC236}">
                  <a16:creationId xmlns:a16="http://schemas.microsoft.com/office/drawing/2014/main" id="{1C9FE623-DB65-40DE-B09C-290324F1B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1470"/>
              <a:ext cx="458" cy="891"/>
            </a:xfrm>
            <a:custGeom>
              <a:avLst/>
              <a:gdLst>
                <a:gd name="T0" fmla="*/ 11 w 191"/>
                <a:gd name="T1" fmla="*/ 0 h 374"/>
                <a:gd name="T2" fmla="*/ 6 w 191"/>
                <a:gd name="T3" fmla="*/ 1 h 374"/>
                <a:gd name="T4" fmla="*/ 6 w 191"/>
                <a:gd name="T5" fmla="*/ 1 h 374"/>
                <a:gd name="T6" fmla="*/ 0 w 191"/>
                <a:gd name="T7" fmla="*/ 12 h 374"/>
                <a:gd name="T8" fmla="*/ 0 w 191"/>
                <a:gd name="T9" fmla="*/ 16 h 374"/>
                <a:gd name="T10" fmla="*/ 142 w 191"/>
                <a:gd name="T11" fmla="*/ 367 h 374"/>
                <a:gd name="T12" fmla="*/ 142 w 191"/>
                <a:gd name="T13" fmla="*/ 367 h 374"/>
                <a:gd name="T14" fmla="*/ 142 w 191"/>
                <a:gd name="T15" fmla="*/ 367 h 374"/>
                <a:gd name="T16" fmla="*/ 142 w 191"/>
                <a:gd name="T17" fmla="*/ 367 h 374"/>
                <a:gd name="T18" fmla="*/ 142 w 191"/>
                <a:gd name="T19" fmla="*/ 367 h 374"/>
                <a:gd name="T20" fmla="*/ 152 w 191"/>
                <a:gd name="T21" fmla="*/ 374 h 374"/>
                <a:gd name="T22" fmla="*/ 152 w 191"/>
                <a:gd name="T23" fmla="*/ 374 h 374"/>
                <a:gd name="T24" fmla="*/ 152 w 191"/>
                <a:gd name="T25" fmla="*/ 374 h 374"/>
                <a:gd name="T26" fmla="*/ 157 w 191"/>
                <a:gd name="T27" fmla="*/ 373 h 374"/>
                <a:gd name="T28" fmla="*/ 157 w 191"/>
                <a:gd name="T29" fmla="*/ 373 h 374"/>
                <a:gd name="T30" fmla="*/ 185 w 191"/>
                <a:gd name="T31" fmla="*/ 360 h 374"/>
                <a:gd name="T32" fmla="*/ 185 w 191"/>
                <a:gd name="T33" fmla="*/ 360 h 374"/>
                <a:gd name="T34" fmla="*/ 185 w 191"/>
                <a:gd name="T35" fmla="*/ 360 h 374"/>
                <a:gd name="T36" fmla="*/ 185 w 191"/>
                <a:gd name="T37" fmla="*/ 360 h 374"/>
                <a:gd name="T38" fmla="*/ 185 w 191"/>
                <a:gd name="T39" fmla="*/ 360 h 374"/>
                <a:gd name="T40" fmla="*/ 185 w 191"/>
                <a:gd name="T41" fmla="*/ 360 h 374"/>
                <a:gd name="T42" fmla="*/ 185 w 191"/>
                <a:gd name="T43" fmla="*/ 360 h 374"/>
                <a:gd name="T44" fmla="*/ 185 w 191"/>
                <a:gd name="T45" fmla="*/ 360 h 374"/>
                <a:gd name="T46" fmla="*/ 185 w 191"/>
                <a:gd name="T47" fmla="*/ 360 h 374"/>
                <a:gd name="T48" fmla="*/ 185 w 191"/>
                <a:gd name="T49" fmla="*/ 360 h 374"/>
                <a:gd name="T50" fmla="*/ 185 w 191"/>
                <a:gd name="T51" fmla="*/ 360 h 374"/>
                <a:gd name="T52" fmla="*/ 185 w 191"/>
                <a:gd name="T53" fmla="*/ 360 h 374"/>
                <a:gd name="T54" fmla="*/ 185 w 191"/>
                <a:gd name="T55" fmla="*/ 360 h 374"/>
                <a:gd name="T56" fmla="*/ 185 w 191"/>
                <a:gd name="T57" fmla="*/ 360 h 374"/>
                <a:gd name="T58" fmla="*/ 185 w 191"/>
                <a:gd name="T59" fmla="*/ 360 h 374"/>
                <a:gd name="T60" fmla="*/ 185 w 191"/>
                <a:gd name="T61" fmla="*/ 360 h 374"/>
                <a:gd name="T62" fmla="*/ 185 w 191"/>
                <a:gd name="T63" fmla="*/ 360 h 374"/>
                <a:gd name="T64" fmla="*/ 185 w 191"/>
                <a:gd name="T65" fmla="*/ 360 h 374"/>
                <a:gd name="T66" fmla="*/ 185 w 191"/>
                <a:gd name="T67" fmla="*/ 360 h 374"/>
                <a:gd name="T68" fmla="*/ 185 w 191"/>
                <a:gd name="T69" fmla="*/ 360 h 374"/>
                <a:gd name="T70" fmla="*/ 185 w 191"/>
                <a:gd name="T71" fmla="*/ 360 h 374"/>
                <a:gd name="T72" fmla="*/ 185 w 191"/>
                <a:gd name="T73" fmla="*/ 360 h 374"/>
                <a:gd name="T74" fmla="*/ 185 w 191"/>
                <a:gd name="T75" fmla="*/ 360 h 374"/>
                <a:gd name="T76" fmla="*/ 185 w 191"/>
                <a:gd name="T77" fmla="*/ 360 h 374"/>
                <a:gd name="T78" fmla="*/ 185 w 191"/>
                <a:gd name="T79" fmla="*/ 360 h 374"/>
                <a:gd name="T80" fmla="*/ 185 w 191"/>
                <a:gd name="T81" fmla="*/ 360 h 374"/>
                <a:gd name="T82" fmla="*/ 185 w 191"/>
                <a:gd name="T83" fmla="*/ 360 h 374"/>
                <a:gd name="T84" fmla="*/ 191 w 191"/>
                <a:gd name="T85" fmla="*/ 349 h 374"/>
                <a:gd name="T86" fmla="*/ 168 w 191"/>
                <a:gd name="T87" fmla="*/ 360 h 374"/>
                <a:gd name="T88" fmla="*/ 163 w 191"/>
                <a:gd name="T89" fmla="*/ 361 h 374"/>
                <a:gd name="T90" fmla="*/ 153 w 191"/>
                <a:gd name="T91" fmla="*/ 354 h 374"/>
                <a:gd name="T92" fmla="*/ 108 w 191"/>
                <a:gd name="T93" fmla="*/ 242 h 374"/>
                <a:gd name="T94" fmla="*/ 88 w 191"/>
                <a:gd name="T95" fmla="*/ 208 h 374"/>
                <a:gd name="T96" fmla="*/ 76 w 191"/>
                <a:gd name="T97" fmla="*/ 162 h 374"/>
                <a:gd name="T98" fmla="*/ 11 w 191"/>
                <a:gd name="T99" fmla="*/ 3 h 374"/>
                <a:gd name="T100" fmla="*/ 11 w 191"/>
                <a:gd name="T101" fmla="*/ 0 h 374"/>
                <a:gd name="T102" fmla="*/ 11 w 191"/>
                <a:gd name="T103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" h="374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0" name="Freeform 13">
              <a:extLst>
                <a:ext uri="{FF2B5EF4-FFF2-40B4-BE49-F238E27FC236}">
                  <a16:creationId xmlns:a16="http://schemas.microsoft.com/office/drawing/2014/main" id="{15C22619-1E36-45F7-9B70-EF421BF1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56"/>
              <a:ext cx="81" cy="191"/>
            </a:xfrm>
            <a:custGeom>
              <a:avLst/>
              <a:gdLst>
                <a:gd name="T0" fmla="*/ 2 w 34"/>
                <a:gd name="T1" fmla="*/ 0 h 80"/>
                <a:gd name="T2" fmla="*/ 14 w 34"/>
                <a:gd name="T3" fmla="*/ 46 h 80"/>
                <a:gd name="T4" fmla="*/ 34 w 34"/>
                <a:gd name="T5" fmla="*/ 80 h 80"/>
                <a:gd name="T6" fmla="*/ 2 w 3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8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05" name="Graphic 837">
            <a:extLst>
              <a:ext uri="{FF2B5EF4-FFF2-40B4-BE49-F238E27FC236}">
                <a16:creationId xmlns:a16="http://schemas.microsoft.com/office/drawing/2014/main" id="{BB08FC97-DCD2-4AA1-9AA4-1B3E2EC153F6}"/>
              </a:ext>
            </a:extLst>
          </p:cNvPr>
          <p:cNvGrpSpPr/>
          <p:nvPr/>
        </p:nvGrpSpPr>
        <p:grpSpPr>
          <a:xfrm>
            <a:off x="8981501" y="2034361"/>
            <a:ext cx="969490" cy="1048470"/>
            <a:chOff x="5681545" y="3195637"/>
            <a:chExt cx="2191520" cy="2054559"/>
          </a:xfrm>
        </p:grpSpPr>
        <p:grpSp>
          <p:nvGrpSpPr>
            <p:cNvPr id="406" name="Graphic 837">
              <a:extLst>
                <a:ext uri="{FF2B5EF4-FFF2-40B4-BE49-F238E27FC236}">
                  <a16:creationId xmlns:a16="http://schemas.microsoft.com/office/drawing/2014/main" id="{2323A698-4F70-4E1E-B756-199E29D1E0BD}"/>
                </a:ext>
              </a:extLst>
            </p:cNvPr>
            <p:cNvGrpSpPr/>
            <p:nvPr/>
          </p:nvGrpSpPr>
          <p:grpSpPr>
            <a:xfrm>
              <a:off x="6845610" y="3195637"/>
              <a:ext cx="1027455" cy="1424085"/>
              <a:chOff x="6845610" y="3195637"/>
              <a:chExt cx="1027455" cy="1424085"/>
            </a:xfrm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D95AA756-36CB-41F3-BCBA-54E242761DB1}"/>
                  </a:ext>
                </a:extLst>
              </p:cNvPr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>
                  <a:gd name="connsiteX0" fmla="*/ 939035 w 943335"/>
                  <a:gd name="connsiteY0" fmla="*/ 860541 h 1278138"/>
                  <a:gd name="connsiteX1" fmla="*/ 909593 w 943335"/>
                  <a:gd name="connsiteY1" fmla="*/ 232169 h 1278138"/>
                  <a:gd name="connsiteX2" fmla="*/ 907490 w 943335"/>
                  <a:gd name="connsiteY2" fmla="*/ 191371 h 1278138"/>
                  <a:gd name="connsiteX3" fmla="*/ 898658 w 943335"/>
                  <a:gd name="connsiteY3" fmla="*/ 0 h 1278138"/>
                  <a:gd name="connsiteX4" fmla="*/ 246312 w 943335"/>
                  <a:gd name="connsiteY4" fmla="*/ 234272 h 1278138"/>
                  <a:gd name="connsiteX5" fmla="*/ 254724 w 943335"/>
                  <a:gd name="connsiteY5" fmla="*/ 417232 h 1278138"/>
                  <a:gd name="connsiteX6" fmla="*/ 257248 w 943335"/>
                  <a:gd name="connsiteY6" fmla="*/ 466442 h 1278138"/>
                  <a:gd name="connsiteX7" fmla="*/ 279539 w 943335"/>
                  <a:gd name="connsiteY7" fmla="*/ 936248 h 1278138"/>
                  <a:gd name="connsiteX8" fmla="*/ 74709 w 943335"/>
                  <a:gd name="connsiteY8" fmla="*/ 981252 h 1278138"/>
                  <a:gd name="connsiteX9" fmla="*/ 34752 w 943335"/>
                  <a:gd name="connsiteY9" fmla="*/ 1231507 h 1278138"/>
                  <a:gd name="connsiteX10" fmla="*/ 287951 w 943335"/>
                  <a:gd name="connsiteY10" fmla="*/ 1220992 h 1278138"/>
                  <a:gd name="connsiteX11" fmla="*/ 353144 w 943335"/>
                  <a:gd name="connsiteY11" fmla="*/ 1011955 h 1278138"/>
                  <a:gd name="connsiteX12" fmla="*/ 327487 w 943335"/>
                  <a:gd name="connsiteY12" fmla="*/ 465600 h 1278138"/>
                  <a:gd name="connsiteX13" fmla="*/ 843139 w 943335"/>
                  <a:gd name="connsiteY13" fmla="*/ 287267 h 1278138"/>
                  <a:gd name="connsiteX14" fmla="*/ 865851 w 943335"/>
                  <a:gd name="connsiteY14" fmla="*/ 768430 h 1278138"/>
                  <a:gd name="connsiteX15" fmla="*/ 656394 w 943335"/>
                  <a:gd name="connsiteY15" fmla="*/ 811331 h 1278138"/>
                  <a:gd name="connsiteX16" fmla="*/ 616437 w 943335"/>
                  <a:gd name="connsiteY16" fmla="*/ 1061586 h 1278138"/>
                  <a:gd name="connsiteX17" fmla="*/ 869636 w 943335"/>
                  <a:gd name="connsiteY17" fmla="*/ 1051071 h 1278138"/>
                  <a:gd name="connsiteX18" fmla="*/ 939035 w 943335"/>
                  <a:gd name="connsiteY18" fmla="*/ 860541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35" h="1278138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5BDE6C84-0CFA-47DF-8B75-40E38A20337A}"/>
                  </a:ext>
                </a:extLst>
              </p:cNvPr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>
                  <a:gd name="connsiteX0" fmla="*/ 939035 w 943329"/>
                  <a:gd name="connsiteY0" fmla="*/ 860540 h 1278138"/>
                  <a:gd name="connsiteX1" fmla="*/ 909593 w 943329"/>
                  <a:gd name="connsiteY1" fmla="*/ 232169 h 1278138"/>
                  <a:gd name="connsiteX2" fmla="*/ 907490 w 943329"/>
                  <a:gd name="connsiteY2" fmla="*/ 191371 h 1278138"/>
                  <a:gd name="connsiteX3" fmla="*/ 898658 w 943329"/>
                  <a:gd name="connsiteY3" fmla="*/ 0 h 1278138"/>
                  <a:gd name="connsiteX4" fmla="*/ 246312 w 943329"/>
                  <a:gd name="connsiteY4" fmla="*/ 234272 h 1278138"/>
                  <a:gd name="connsiteX5" fmla="*/ 254724 w 943329"/>
                  <a:gd name="connsiteY5" fmla="*/ 417232 h 1278138"/>
                  <a:gd name="connsiteX6" fmla="*/ 257248 w 943329"/>
                  <a:gd name="connsiteY6" fmla="*/ 466442 h 1278138"/>
                  <a:gd name="connsiteX7" fmla="*/ 279539 w 943329"/>
                  <a:gd name="connsiteY7" fmla="*/ 936248 h 1278138"/>
                  <a:gd name="connsiteX8" fmla="*/ 74709 w 943329"/>
                  <a:gd name="connsiteY8" fmla="*/ 981252 h 1278138"/>
                  <a:gd name="connsiteX9" fmla="*/ 34752 w 943329"/>
                  <a:gd name="connsiteY9" fmla="*/ 1231507 h 1278138"/>
                  <a:gd name="connsiteX10" fmla="*/ 287951 w 943329"/>
                  <a:gd name="connsiteY10" fmla="*/ 1220992 h 1278138"/>
                  <a:gd name="connsiteX11" fmla="*/ 353144 w 943329"/>
                  <a:gd name="connsiteY11" fmla="*/ 1011955 h 1278138"/>
                  <a:gd name="connsiteX12" fmla="*/ 327487 w 943329"/>
                  <a:gd name="connsiteY12" fmla="*/ 465600 h 1278138"/>
                  <a:gd name="connsiteX13" fmla="*/ 842298 w 943329"/>
                  <a:gd name="connsiteY13" fmla="*/ 288109 h 1278138"/>
                  <a:gd name="connsiteX14" fmla="*/ 865010 w 943329"/>
                  <a:gd name="connsiteY14" fmla="*/ 769271 h 1278138"/>
                  <a:gd name="connsiteX15" fmla="*/ 655553 w 943329"/>
                  <a:gd name="connsiteY15" fmla="*/ 812172 h 1278138"/>
                  <a:gd name="connsiteX16" fmla="*/ 615596 w 943329"/>
                  <a:gd name="connsiteY16" fmla="*/ 1062427 h 1278138"/>
                  <a:gd name="connsiteX17" fmla="*/ 868795 w 943329"/>
                  <a:gd name="connsiteY17" fmla="*/ 1051912 h 1278138"/>
                  <a:gd name="connsiteX18" fmla="*/ 939035 w 943329"/>
                  <a:gd name="connsiteY18" fmla="*/ 860540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29" h="1278138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FFC000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407" name="Graphic 837">
              <a:extLst>
                <a:ext uri="{FF2B5EF4-FFF2-40B4-BE49-F238E27FC236}">
                  <a16:creationId xmlns:a16="http://schemas.microsoft.com/office/drawing/2014/main" id="{B3BE75C2-9EE6-47CE-845B-C3DCD4780F97}"/>
                </a:ext>
              </a:extLst>
            </p:cNvPr>
            <p:cNvGrpSpPr/>
            <p:nvPr/>
          </p:nvGrpSpPr>
          <p:grpSpPr>
            <a:xfrm>
              <a:off x="5681545" y="3873218"/>
              <a:ext cx="837945" cy="1376978"/>
              <a:chOff x="5681545" y="3873218"/>
              <a:chExt cx="837945" cy="1376978"/>
            </a:xfrm>
          </p:grpSpPr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3E5B88B4-B8CD-4DBF-BAC5-AC33CC44BB51}"/>
                  </a:ext>
                </a:extLst>
              </p:cNvPr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>
                  <a:gd name="connsiteX0" fmla="*/ 34579 w 753799"/>
                  <a:gd name="connsiteY0" fmla="*/ 1184821 h 1231452"/>
                  <a:gd name="connsiteX1" fmla="*/ 287779 w 753799"/>
                  <a:gd name="connsiteY1" fmla="*/ 1174306 h 1231452"/>
                  <a:gd name="connsiteX2" fmla="*/ 352971 w 753799"/>
                  <a:gd name="connsiteY2" fmla="*/ 965269 h 1231452"/>
                  <a:gd name="connsiteX3" fmla="*/ 327735 w 753799"/>
                  <a:gd name="connsiteY3" fmla="*/ 418914 h 1231452"/>
                  <a:gd name="connsiteX4" fmla="*/ 753800 w 753799"/>
                  <a:gd name="connsiteY4" fmla="*/ 266238 h 1231452"/>
                  <a:gd name="connsiteX5" fmla="*/ 751276 w 753799"/>
                  <a:gd name="connsiteY5" fmla="*/ 0 h 1231452"/>
                  <a:gd name="connsiteX6" fmla="*/ 246981 w 753799"/>
                  <a:gd name="connsiteY6" fmla="*/ 187165 h 1231452"/>
                  <a:gd name="connsiteX7" fmla="*/ 255393 w 753799"/>
                  <a:gd name="connsiteY7" fmla="*/ 370125 h 1231452"/>
                  <a:gd name="connsiteX8" fmla="*/ 257916 w 753799"/>
                  <a:gd name="connsiteY8" fmla="*/ 419335 h 1231452"/>
                  <a:gd name="connsiteX9" fmla="*/ 280208 w 753799"/>
                  <a:gd name="connsiteY9" fmla="*/ 889141 h 1231452"/>
                  <a:gd name="connsiteX10" fmla="*/ 75377 w 753799"/>
                  <a:gd name="connsiteY10" fmla="*/ 934145 h 1231452"/>
                  <a:gd name="connsiteX11" fmla="*/ 34579 w 753799"/>
                  <a:gd name="connsiteY11" fmla="*/ 1184821 h 1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799" h="1231452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EFD52EC4-F790-4489-9BB6-FF23BA7839A8}"/>
                  </a:ext>
                </a:extLst>
              </p:cNvPr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>
                  <a:gd name="connsiteX0" fmla="*/ 34606 w 753825"/>
                  <a:gd name="connsiteY0" fmla="*/ 1184400 h 1231031"/>
                  <a:gd name="connsiteX1" fmla="*/ 287805 w 753825"/>
                  <a:gd name="connsiteY1" fmla="*/ 1173885 h 1231031"/>
                  <a:gd name="connsiteX2" fmla="*/ 352997 w 753825"/>
                  <a:gd name="connsiteY2" fmla="*/ 964848 h 1231031"/>
                  <a:gd name="connsiteX3" fmla="*/ 327761 w 753825"/>
                  <a:gd name="connsiteY3" fmla="*/ 418914 h 1231031"/>
                  <a:gd name="connsiteX4" fmla="*/ 753826 w 753825"/>
                  <a:gd name="connsiteY4" fmla="*/ 266238 h 1231031"/>
                  <a:gd name="connsiteX5" fmla="*/ 751302 w 753825"/>
                  <a:gd name="connsiteY5" fmla="*/ 0 h 1231031"/>
                  <a:gd name="connsiteX6" fmla="*/ 247007 w 753825"/>
                  <a:gd name="connsiteY6" fmla="*/ 186745 h 1231031"/>
                  <a:gd name="connsiteX7" fmla="*/ 255419 w 753825"/>
                  <a:gd name="connsiteY7" fmla="*/ 369704 h 1231031"/>
                  <a:gd name="connsiteX8" fmla="*/ 257942 w 753825"/>
                  <a:gd name="connsiteY8" fmla="*/ 418914 h 1231031"/>
                  <a:gd name="connsiteX9" fmla="*/ 280234 w 753825"/>
                  <a:gd name="connsiteY9" fmla="*/ 888721 h 1231031"/>
                  <a:gd name="connsiteX10" fmla="*/ 74983 w 753825"/>
                  <a:gd name="connsiteY10" fmla="*/ 934145 h 1231031"/>
                  <a:gd name="connsiteX11" fmla="*/ 34606 w 753825"/>
                  <a:gd name="connsiteY11" fmla="*/ 1184400 h 123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825" h="1231031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FFC000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412" name="Graphic 47">
            <a:extLst>
              <a:ext uri="{FF2B5EF4-FFF2-40B4-BE49-F238E27FC236}">
                <a16:creationId xmlns:a16="http://schemas.microsoft.com/office/drawing/2014/main" id="{545EBC52-F285-4CEC-8EDE-BB44FE0AA9DC}"/>
              </a:ext>
            </a:extLst>
          </p:cNvPr>
          <p:cNvGrpSpPr/>
          <p:nvPr/>
        </p:nvGrpSpPr>
        <p:grpSpPr>
          <a:xfrm rot="5400000">
            <a:off x="1020211" y="5939146"/>
            <a:ext cx="656054" cy="590177"/>
            <a:chOff x="6019800" y="3362325"/>
            <a:chExt cx="150832" cy="134189"/>
          </a:xfrm>
        </p:grpSpPr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13CDE6E3-117E-4BDA-A2A4-8399E3FA5521}"/>
                </a:ext>
              </a:extLst>
            </p:cNvPr>
            <p:cNvSpPr/>
            <p:nvPr/>
          </p:nvSpPr>
          <p:spPr>
            <a:xfrm>
              <a:off x="6076569" y="3396519"/>
              <a:ext cx="94063" cy="87325"/>
            </a:xfrm>
            <a:custGeom>
              <a:avLst/>
              <a:gdLst>
                <a:gd name="connsiteX0" fmla="*/ 28575 w 94063"/>
                <a:gd name="connsiteY0" fmla="*/ 2000 h 87325"/>
                <a:gd name="connsiteX1" fmla="*/ 30671 w 94063"/>
                <a:gd name="connsiteY1" fmla="*/ 0 h 87325"/>
                <a:gd name="connsiteX2" fmla="*/ 70866 w 94063"/>
                <a:gd name="connsiteY2" fmla="*/ 43339 h 87325"/>
                <a:gd name="connsiteX3" fmla="*/ 76009 w 94063"/>
                <a:gd name="connsiteY3" fmla="*/ 39910 h 87325"/>
                <a:gd name="connsiteX4" fmla="*/ 88868 w 94063"/>
                <a:gd name="connsiteY4" fmla="*/ 39529 h 87325"/>
                <a:gd name="connsiteX5" fmla="*/ 93821 w 94063"/>
                <a:gd name="connsiteY5" fmla="*/ 52102 h 87325"/>
                <a:gd name="connsiteX6" fmla="*/ 93821 w 94063"/>
                <a:gd name="connsiteY6" fmla="*/ 52292 h 87325"/>
                <a:gd name="connsiteX7" fmla="*/ 76962 w 94063"/>
                <a:gd name="connsiteY7" fmla="*/ 84011 h 87325"/>
                <a:gd name="connsiteX8" fmla="*/ 76772 w 94063"/>
                <a:gd name="connsiteY8" fmla="*/ 84201 h 87325"/>
                <a:gd name="connsiteX9" fmla="*/ 64008 w 94063"/>
                <a:gd name="connsiteY9" fmla="*/ 86297 h 87325"/>
                <a:gd name="connsiteX10" fmla="*/ 57436 w 94063"/>
                <a:gd name="connsiteY10" fmla="*/ 75438 h 87325"/>
                <a:gd name="connsiteX11" fmla="*/ 57436 w 94063"/>
                <a:gd name="connsiteY11" fmla="*/ 69152 h 87325"/>
                <a:gd name="connsiteX12" fmla="*/ 0 w 94063"/>
                <a:gd name="connsiteY12" fmla="*/ 56483 h 87325"/>
                <a:gd name="connsiteX13" fmla="*/ 571 w 94063"/>
                <a:gd name="connsiteY13" fmla="*/ 53626 h 87325"/>
                <a:gd name="connsiteX14" fmla="*/ 60293 w 94063"/>
                <a:gd name="connsiteY14" fmla="*/ 66675 h 87325"/>
                <a:gd name="connsiteX15" fmla="*/ 60198 w 94063"/>
                <a:gd name="connsiteY15" fmla="*/ 75343 h 87325"/>
                <a:gd name="connsiteX16" fmla="*/ 65056 w 94063"/>
                <a:gd name="connsiteY16" fmla="*/ 83630 h 87325"/>
                <a:gd name="connsiteX17" fmla="*/ 74581 w 94063"/>
                <a:gd name="connsiteY17" fmla="*/ 82106 h 87325"/>
                <a:gd name="connsiteX18" fmla="*/ 90964 w 94063"/>
                <a:gd name="connsiteY18" fmla="*/ 51245 h 87325"/>
                <a:gd name="connsiteX19" fmla="*/ 87344 w 94063"/>
                <a:gd name="connsiteY19" fmla="*/ 42005 h 87325"/>
                <a:gd name="connsiteX20" fmla="*/ 77629 w 94063"/>
                <a:gd name="connsiteY20" fmla="*/ 42386 h 87325"/>
                <a:gd name="connsiteX21" fmla="*/ 70485 w 94063"/>
                <a:gd name="connsiteY21" fmla="*/ 47149 h 87325"/>
                <a:gd name="connsiteX22" fmla="*/ 28575 w 94063"/>
                <a:gd name="connsiteY22" fmla="*/ 2000 h 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063" h="87325">
                  <a:moveTo>
                    <a:pt x="28575" y="2000"/>
                  </a:moveTo>
                  <a:lnTo>
                    <a:pt x="30671" y="0"/>
                  </a:lnTo>
                  <a:lnTo>
                    <a:pt x="70866" y="43339"/>
                  </a:lnTo>
                  <a:lnTo>
                    <a:pt x="76009" y="39910"/>
                  </a:lnTo>
                  <a:cubicBezTo>
                    <a:pt x="80105" y="37148"/>
                    <a:pt x="85058" y="36957"/>
                    <a:pt x="88868" y="39529"/>
                  </a:cubicBezTo>
                  <a:cubicBezTo>
                    <a:pt x="92869" y="42196"/>
                    <a:pt x="94774" y="46958"/>
                    <a:pt x="93821" y="52102"/>
                  </a:cubicBezTo>
                  <a:lnTo>
                    <a:pt x="93821" y="52292"/>
                  </a:lnTo>
                  <a:lnTo>
                    <a:pt x="76962" y="84011"/>
                  </a:lnTo>
                  <a:lnTo>
                    <a:pt x="76772" y="84201"/>
                  </a:lnTo>
                  <a:cubicBezTo>
                    <a:pt x="73057" y="87440"/>
                    <a:pt x="68104" y="88202"/>
                    <a:pt x="64008" y="86297"/>
                  </a:cubicBezTo>
                  <a:cubicBezTo>
                    <a:pt x="59912" y="84392"/>
                    <a:pt x="57436" y="80201"/>
                    <a:pt x="57436" y="75438"/>
                  </a:cubicBezTo>
                  <a:lnTo>
                    <a:pt x="57436" y="69152"/>
                  </a:lnTo>
                  <a:lnTo>
                    <a:pt x="0" y="56483"/>
                  </a:lnTo>
                  <a:lnTo>
                    <a:pt x="571" y="53626"/>
                  </a:lnTo>
                  <a:lnTo>
                    <a:pt x="60293" y="66675"/>
                  </a:lnTo>
                  <a:lnTo>
                    <a:pt x="60198" y="75343"/>
                  </a:lnTo>
                  <a:cubicBezTo>
                    <a:pt x="60198" y="79153"/>
                    <a:pt x="62008" y="82201"/>
                    <a:pt x="65056" y="83630"/>
                  </a:cubicBezTo>
                  <a:cubicBezTo>
                    <a:pt x="68104" y="85058"/>
                    <a:pt x="71628" y="84487"/>
                    <a:pt x="74581" y="82106"/>
                  </a:cubicBezTo>
                  <a:lnTo>
                    <a:pt x="90964" y="51245"/>
                  </a:lnTo>
                  <a:cubicBezTo>
                    <a:pt x="91726" y="47530"/>
                    <a:pt x="90297" y="43910"/>
                    <a:pt x="87344" y="42005"/>
                  </a:cubicBezTo>
                  <a:cubicBezTo>
                    <a:pt x="84487" y="40100"/>
                    <a:pt x="80867" y="40196"/>
                    <a:pt x="77629" y="42386"/>
                  </a:cubicBezTo>
                  <a:lnTo>
                    <a:pt x="70485" y="47149"/>
                  </a:lnTo>
                  <a:lnTo>
                    <a:pt x="28575" y="20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78B7B649-2C54-4A0B-A6A0-058CC536F751}"/>
                </a:ext>
              </a:extLst>
            </p:cNvPr>
            <p:cNvSpPr/>
            <p:nvPr/>
          </p:nvSpPr>
          <p:spPr>
            <a:xfrm>
              <a:off x="6067805" y="3404997"/>
              <a:ext cx="94460" cy="91517"/>
            </a:xfrm>
            <a:custGeom>
              <a:avLst/>
              <a:gdLst>
                <a:gd name="connsiteX0" fmla="*/ 952 w 94460"/>
                <a:gd name="connsiteY0" fmla="*/ 49530 h 91517"/>
                <a:gd name="connsiteX1" fmla="*/ 58579 w 94460"/>
                <a:gd name="connsiteY1" fmla="*/ 70009 h 91517"/>
                <a:gd name="connsiteX2" fmla="*/ 57436 w 94460"/>
                <a:gd name="connsiteY2" fmla="*/ 78581 h 91517"/>
                <a:gd name="connsiteX3" fmla="*/ 61246 w 94460"/>
                <a:gd name="connsiteY3" fmla="*/ 87440 h 91517"/>
                <a:gd name="connsiteX4" fmla="*/ 70866 w 94460"/>
                <a:gd name="connsiteY4" fmla="*/ 87154 h 91517"/>
                <a:gd name="connsiteX5" fmla="*/ 90964 w 94460"/>
                <a:gd name="connsiteY5" fmla="*/ 58674 h 91517"/>
                <a:gd name="connsiteX6" fmla="*/ 88487 w 94460"/>
                <a:gd name="connsiteY6" fmla="*/ 48863 h 91517"/>
                <a:gd name="connsiteX7" fmla="*/ 78772 w 94460"/>
                <a:gd name="connsiteY7" fmla="*/ 48006 h 91517"/>
                <a:gd name="connsiteX8" fmla="*/ 71057 w 94460"/>
                <a:gd name="connsiteY8" fmla="*/ 51911 h 91517"/>
                <a:gd name="connsiteX9" fmla="*/ 35338 w 94460"/>
                <a:gd name="connsiteY9" fmla="*/ 1714 h 91517"/>
                <a:gd name="connsiteX10" fmla="*/ 37719 w 94460"/>
                <a:gd name="connsiteY10" fmla="*/ 0 h 91517"/>
                <a:gd name="connsiteX11" fmla="*/ 72104 w 94460"/>
                <a:gd name="connsiteY11" fmla="*/ 48101 h 91517"/>
                <a:gd name="connsiteX12" fmla="*/ 77629 w 94460"/>
                <a:gd name="connsiteY12" fmla="*/ 45339 h 91517"/>
                <a:gd name="connsiteX13" fmla="*/ 90488 w 94460"/>
                <a:gd name="connsiteY13" fmla="*/ 46577 h 91517"/>
                <a:gd name="connsiteX14" fmla="*/ 93821 w 94460"/>
                <a:gd name="connsiteY14" fmla="*/ 59626 h 91517"/>
                <a:gd name="connsiteX15" fmla="*/ 93726 w 94460"/>
                <a:gd name="connsiteY15" fmla="*/ 59817 h 91517"/>
                <a:gd name="connsiteX16" fmla="*/ 93631 w 94460"/>
                <a:gd name="connsiteY16" fmla="*/ 60007 h 91517"/>
                <a:gd name="connsiteX17" fmla="*/ 73057 w 94460"/>
                <a:gd name="connsiteY17" fmla="*/ 89154 h 91517"/>
                <a:gd name="connsiteX18" fmla="*/ 72866 w 94460"/>
                <a:gd name="connsiteY18" fmla="*/ 89345 h 91517"/>
                <a:gd name="connsiteX19" fmla="*/ 59912 w 94460"/>
                <a:gd name="connsiteY19" fmla="*/ 89821 h 91517"/>
                <a:gd name="connsiteX20" fmla="*/ 54864 w 94460"/>
                <a:gd name="connsiteY20" fmla="*/ 78200 h 91517"/>
                <a:gd name="connsiteX21" fmla="*/ 55721 w 94460"/>
                <a:gd name="connsiteY21" fmla="*/ 72009 h 91517"/>
                <a:gd name="connsiteX22" fmla="*/ 0 w 94460"/>
                <a:gd name="connsiteY22" fmla="*/ 52197 h 91517"/>
                <a:gd name="connsiteX23" fmla="*/ 952 w 94460"/>
                <a:gd name="connsiteY23" fmla="*/ 49530 h 9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460" h="91517">
                  <a:moveTo>
                    <a:pt x="952" y="49530"/>
                  </a:moveTo>
                  <a:lnTo>
                    <a:pt x="58579" y="70009"/>
                  </a:lnTo>
                  <a:lnTo>
                    <a:pt x="57436" y="78581"/>
                  </a:lnTo>
                  <a:cubicBezTo>
                    <a:pt x="56960" y="82296"/>
                    <a:pt x="58388" y="85630"/>
                    <a:pt x="61246" y="87440"/>
                  </a:cubicBezTo>
                  <a:cubicBezTo>
                    <a:pt x="64103" y="89249"/>
                    <a:pt x="67723" y="89154"/>
                    <a:pt x="70866" y="87154"/>
                  </a:cubicBezTo>
                  <a:lnTo>
                    <a:pt x="90964" y="58674"/>
                  </a:lnTo>
                  <a:cubicBezTo>
                    <a:pt x="92107" y="54864"/>
                    <a:pt x="91154" y="51149"/>
                    <a:pt x="88487" y="48863"/>
                  </a:cubicBezTo>
                  <a:cubicBezTo>
                    <a:pt x="85820" y="46577"/>
                    <a:pt x="82201" y="46292"/>
                    <a:pt x="78772" y="48006"/>
                  </a:cubicBezTo>
                  <a:lnTo>
                    <a:pt x="71057" y="51911"/>
                  </a:lnTo>
                  <a:lnTo>
                    <a:pt x="35338" y="1714"/>
                  </a:lnTo>
                  <a:lnTo>
                    <a:pt x="37719" y="0"/>
                  </a:lnTo>
                  <a:lnTo>
                    <a:pt x="72104" y="48101"/>
                  </a:lnTo>
                  <a:lnTo>
                    <a:pt x="77629" y="45339"/>
                  </a:lnTo>
                  <a:cubicBezTo>
                    <a:pt x="82010" y="43148"/>
                    <a:pt x="86963" y="43625"/>
                    <a:pt x="90488" y="46577"/>
                  </a:cubicBezTo>
                  <a:cubicBezTo>
                    <a:pt x="94107" y="49720"/>
                    <a:pt x="95345" y="54674"/>
                    <a:pt x="93821" y="59626"/>
                  </a:cubicBezTo>
                  <a:lnTo>
                    <a:pt x="93726" y="59817"/>
                  </a:lnTo>
                  <a:lnTo>
                    <a:pt x="93631" y="60007"/>
                  </a:lnTo>
                  <a:lnTo>
                    <a:pt x="73057" y="89154"/>
                  </a:lnTo>
                  <a:lnTo>
                    <a:pt x="72866" y="89345"/>
                  </a:lnTo>
                  <a:cubicBezTo>
                    <a:pt x="68675" y="92107"/>
                    <a:pt x="63722" y="92202"/>
                    <a:pt x="59912" y="89821"/>
                  </a:cubicBezTo>
                  <a:cubicBezTo>
                    <a:pt x="56102" y="87440"/>
                    <a:pt x="54197" y="82963"/>
                    <a:pt x="54864" y="78200"/>
                  </a:cubicBezTo>
                  <a:lnTo>
                    <a:pt x="55721" y="72009"/>
                  </a:lnTo>
                  <a:lnTo>
                    <a:pt x="0" y="52197"/>
                  </a:lnTo>
                  <a:lnTo>
                    <a:pt x="952" y="4953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20D0EB4B-50BE-4B45-B66B-EBBD3363A970}"/>
                </a:ext>
              </a:extLst>
            </p:cNvPr>
            <p:cNvSpPr/>
            <p:nvPr/>
          </p:nvSpPr>
          <p:spPr>
            <a:xfrm>
              <a:off x="6019800" y="3362325"/>
              <a:ext cx="98107" cy="111728"/>
            </a:xfrm>
            <a:custGeom>
              <a:avLst/>
              <a:gdLst>
                <a:gd name="connsiteX0" fmla="*/ 0 w 98107"/>
                <a:gd name="connsiteY0" fmla="*/ 79153 h 111728"/>
                <a:gd name="connsiteX1" fmla="*/ 12764 w 98107"/>
                <a:gd name="connsiteY1" fmla="*/ 58103 h 111728"/>
                <a:gd name="connsiteX2" fmla="*/ 19241 w 98107"/>
                <a:gd name="connsiteY2" fmla="*/ 56960 h 111728"/>
                <a:gd name="connsiteX3" fmla="*/ 17145 w 98107"/>
                <a:gd name="connsiteY3" fmla="*/ 50673 h 111728"/>
                <a:gd name="connsiteX4" fmla="*/ 31433 w 98107"/>
                <a:gd name="connsiteY4" fmla="*/ 27146 h 111728"/>
                <a:gd name="connsiteX5" fmla="*/ 40100 w 98107"/>
                <a:gd name="connsiteY5" fmla="*/ 24098 h 111728"/>
                <a:gd name="connsiteX6" fmla="*/ 36767 w 98107"/>
                <a:gd name="connsiteY6" fmla="*/ 18288 h 111728"/>
                <a:gd name="connsiteX7" fmla="*/ 47911 w 98107"/>
                <a:gd name="connsiteY7" fmla="*/ 0 h 111728"/>
                <a:gd name="connsiteX8" fmla="*/ 48101 w 98107"/>
                <a:gd name="connsiteY8" fmla="*/ 95 h 111728"/>
                <a:gd name="connsiteX9" fmla="*/ 98108 w 98107"/>
                <a:gd name="connsiteY9" fmla="*/ 26670 h 111728"/>
                <a:gd name="connsiteX10" fmla="*/ 94012 w 98107"/>
                <a:gd name="connsiteY10" fmla="*/ 30575 h 111728"/>
                <a:gd name="connsiteX11" fmla="*/ 92012 w 98107"/>
                <a:gd name="connsiteY11" fmla="*/ 37052 h 111728"/>
                <a:gd name="connsiteX12" fmla="*/ 91916 w 98107"/>
                <a:gd name="connsiteY12" fmla="*/ 37243 h 111728"/>
                <a:gd name="connsiteX13" fmla="*/ 45053 w 98107"/>
                <a:gd name="connsiteY13" fmla="*/ 111728 h 111728"/>
                <a:gd name="connsiteX14" fmla="*/ 9144 w 98107"/>
                <a:gd name="connsiteY14" fmla="*/ 84487 h 111728"/>
                <a:gd name="connsiteX15" fmla="*/ 0 w 98107"/>
                <a:gd name="connsiteY15" fmla="*/ 79153 h 1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107" h="111728">
                  <a:moveTo>
                    <a:pt x="0" y="79153"/>
                  </a:moveTo>
                  <a:lnTo>
                    <a:pt x="12764" y="58103"/>
                  </a:lnTo>
                  <a:lnTo>
                    <a:pt x="19241" y="56960"/>
                  </a:lnTo>
                  <a:lnTo>
                    <a:pt x="17145" y="50673"/>
                  </a:lnTo>
                  <a:lnTo>
                    <a:pt x="31433" y="27146"/>
                  </a:lnTo>
                  <a:lnTo>
                    <a:pt x="40100" y="24098"/>
                  </a:lnTo>
                  <a:lnTo>
                    <a:pt x="36767" y="18288"/>
                  </a:lnTo>
                  <a:lnTo>
                    <a:pt x="47911" y="0"/>
                  </a:lnTo>
                  <a:lnTo>
                    <a:pt x="48101" y="95"/>
                  </a:lnTo>
                  <a:lnTo>
                    <a:pt x="98108" y="26670"/>
                  </a:lnTo>
                  <a:lnTo>
                    <a:pt x="94012" y="30575"/>
                  </a:lnTo>
                  <a:lnTo>
                    <a:pt x="92012" y="37052"/>
                  </a:lnTo>
                  <a:lnTo>
                    <a:pt x="91916" y="37243"/>
                  </a:lnTo>
                  <a:lnTo>
                    <a:pt x="45053" y="111728"/>
                  </a:lnTo>
                  <a:cubicBezTo>
                    <a:pt x="45053" y="111728"/>
                    <a:pt x="14097" y="88964"/>
                    <a:pt x="9144" y="84487"/>
                  </a:cubicBezTo>
                  <a:cubicBezTo>
                    <a:pt x="5715" y="86106"/>
                    <a:pt x="0" y="79153"/>
                    <a:pt x="0" y="7915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8C2C7C10-2B3B-49F2-988D-3A83448E7FCD}"/>
                </a:ext>
              </a:extLst>
            </p:cNvPr>
            <p:cNvSpPr/>
            <p:nvPr/>
          </p:nvSpPr>
          <p:spPr>
            <a:xfrm>
              <a:off x="6067901" y="3362420"/>
              <a:ext cx="50006" cy="37147"/>
            </a:xfrm>
            <a:custGeom>
              <a:avLst/>
              <a:gdLst>
                <a:gd name="connsiteX0" fmla="*/ 43815 w 50006"/>
                <a:gd name="connsiteY0" fmla="*/ 37148 h 37147"/>
                <a:gd name="connsiteX1" fmla="*/ 0 w 50006"/>
                <a:gd name="connsiteY1" fmla="*/ 0 h 37147"/>
                <a:gd name="connsiteX2" fmla="*/ 50006 w 50006"/>
                <a:gd name="connsiteY2" fmla="*/ 26575 h 37147"/>
                <a:gd name="connsiteX3" fmla="*/ 45910 w 50006"/>
                <a:gd name="connsiteY3" fmla="*/ 30480 h 37147"/>
                <a:gd name="connsiteX4" fmla="*/ 43910 w 50006"/>
                <a:gd name="connsiteY4" fmla="*/ 36957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6" h="37147">
                  <a:moveTo>
                    <a:pt x="43815" y="37148"/>
                  </a:moveTo>
                  <a:lnTo>
                    <a:pt x="0" y="0"/>
                  </a:lnTo>
                  <a:lnTo>
                    <a:pt x="50006" y="26575"/>
                  </a:lnTo>
                  <a:lnTo>
                    <a:pt x="45910" y="30480"/>
                  </a:lnTo>
                  <a:lnTo>
                    <a:pt x="43910" y="36957"/>
                  </a:lnTo>
                  <a:close/>
                </a:path>
              </a:pathLst>
            </a:custGeom>
            <a:solidFill>
              <a:srgbClr val="DC487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44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5012635" y="4694168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01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1569636" y="4385853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6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10033699" y="1444957"/>
            <a:ext cx="384894" cy="343304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02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9680122" y="6110938"/>
            <a:ext cx="353577" cy="315371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79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AFD27E-B66B-4D52-8F1C-D3E531083DD1}"/>
              </a:ext>
            </a:extLst>
          </p:cNvPr>
          <p:cNvGrpSpPr/>
          <p:nvPr/>
        </p:nvGrpSpPr>
        <p:grpSpPr>
          <a:xfrm>
            <a:off x="0" y="5248408"/>
            <a:ext cx="1369992" cy="1464421"/>
            <a:chOff x="7840095" y="-3367017"/>
            <a:chExt cx="1748992" cy="2244751"/>
          </a:xfrm>
        </p:grpSpPr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FA55CFBB-1567-4211-9ED6-0DFBF4E99273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C9694E15-6DC1-4B72-9C58-1FF45F83F394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28F06110-E6C4-4342-B453-8E263C06E333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95F7A2C4-025A-41C7-B57C-CA9D57680245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D82607F1-D374-414B-B0DF-DB4F0B580913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D9568800-5328-4699-9FF9-5208374C2C63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8E435105-23D2-4810-B2C8-6E8504DC84F8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C6FB966B-5326-4A96-8294-9C10B3223104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8B8BD8A1-09B6-4F72-B6DC-7921C3B9D302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62CFE817-424D-46FC-A028-B7E2C8B20EC8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A3753544-501D-4290-9300-5E84D71520C7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BC3A6A6E-9785-4380-9F65-388DD908E2F2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AA8A5BD8-7BE2-4E43-A59B-03768CC3A39C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2D1F29F7-A4B6-41D6-924A-CA493A6D5031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6E021897-6D74-47B3-91A6-8674EC4D0172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0B304795-94C0-42F5-B0D9-76231997A17A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EE90AB69-F6B4-4CFF-B47D-323CA022D1C5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0B4F4CC8-E69C-4E64-B6F7-7097D63C41DD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3741635E-E573-4C10-859C-CD2D144C429B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212453D5-4D04-4CBE-94FC-374668DDBA25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887DA80C-37B2-4DF2-AD3B-143BB3EF772C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FBDE411C-5425-4A54-B5B6-FDC10D9982E4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08FFD4BA-1976-45D6-9D7E-80F97147C963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CFDC752C-CF3B-4918-91BD-CADE57AE1C6D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9653A2AC-3A2F-46A3-A5F1-6E5AB552A1CD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E6480F01-E945-4DEF-996A-CBADE1F78550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F10A056-4834-43F1-A924-1F2354605DC2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F0667372-F4AA-49DF-9DBD-B55DD5DF3202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BA8B8CD9-3C8A-43D4-BA6F-3817F0B4DC30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933B4C0D-A025-48D8-9ECE-E59761BF40EE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F994473A-5446-477E-8480-F7FA93A72A1E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991AB2FA-53B3-4693-88DF-2643DE3A9A52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52497466-35B2-4DE2-A0BF-407FDD449A3F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439E9E13-0006-493A-9E71-F45EEE24F622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B5FC6940-4CA1-48F4-AB25-3FF298F547E9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66043B7C-6534-4917-B8BA-5739FA18C7A2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A3DC1FE6-4B80-4789-A536-EA754B980D18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EE7EDC6A-A66A-43F3-A7BC-EEED78355FD8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2E6B4B0-A1D0-4E5C-A2B0-EA1CFBB36DBC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B8407C6D-6913-4A49-8BA4-0C3139087418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6767FA27-582E-410E-B6DF-38B5D1B7D35F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E8E61DB8-7EA2-4672-8B4A-6D3189A5E96B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051851E7-DA1D-4BFA-9889-9C7C8806C5E3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64013906-C084-45DB-97DD-36FC8744A5AB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85AF2B2F-3BD6-4D75-9CDA-7AFFE62C41CE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1E1094A6-4A03-49C8-92A4-5379A445E113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48AFB104-E870-4977-B747-D5B0942FC148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958BE319-C8D8-4613-B0BA-B5785C1FE1BE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72660987-3F99-45AB-8478-DCEFF45027D1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9F5C3168-1D8F-410F-8DE1-5D70CFD83556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8910D2CF-E1C2-4CE7-8606-6722E15E7D58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7775804D-E9A7-4DC2-94CF-16598178B4BE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F2335568-7D66-4B7E-83B5-DB1AB64283F6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1AAA6123-6D60-487C-AC42-EB8E98E74DE2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8FC37AA5-BF17-4AE9-ACC3-40D5235B1572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161AB734-A9D6-4617-9FCE-410C70DB464C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B3685F48-CCED-4C25-B57D-C7029497D49B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F7316DBB-180B-44BB-BF13-20C42D1EEEB9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EAD083C7-52DE-4B64-9864-41AB73CDADC5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1DAE284D-7729-4E7A-BAB1-E70189173384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12A200D8-C750-42C6-AABD-A469E34D4FE7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E5CFF8A2-EAE6-44E7-A72D-7874D7A23353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2F773DB8-7E42-4E21-853B-1383EE79F5DB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AB4B211A-DCFC-40BB-B0E2-DDF6E30B7CAC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475C5154-5205-4102-9989-80A13CC0C2E7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7899C914-E22C-4970-B329-01FB1839D08B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ECFF7A35-50EE-4631-A826-80825E56376B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E023AC25-F1CC-44E6-8B00-B8951C945694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E44176F1-4800-43F6-A8E3-EEA5F0217781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A17155E7-E40C-4EB2-A9F9-D9D0EEF93374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E383CE29-DE4B-45F8-8467-0AF53A88D866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7B20F4B3-FE65-419D-A447-F892D041C2EE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7FA523DC-603E-46EB-8C01-860B2F545E97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5DB622E0-AA43-4346-8BC6-89582E65E9CD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E2C6643-3E3D-4EB3-9434-00435A8416B4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FE86ED93-B3FD-49C6-B58B-0A4B5DE79867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7E5A6A83-394F-4EA8-82AB-33E8FF157A43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CFADE0CF-87AB-4552-B1C6-C495B1531E6E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5606A5D1-6D3B-4ACC-BE41-1C609E6A3230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F454BA98-22A3-44F6-ADC7-3EED8A6BD60D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088ECBCC-96B7-4A38-AB98-0A7D311274D4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2AD92239-E1F6-4613-BD46-20F29CC10054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D21B89FC-9B04-4825-B506-C2D2F8F7AD1F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4E63E787-40A4-4037-B4CB-C64C55E98D57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7AE2731B-9FAA-4BF2-B163-6ACC5CC6CB6E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B3BEA45C-B6A9-4345-B424-465C2169B942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2AB22BFA-94EB-4A46-A811-0753DCC31D61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92C3591F-5F9E-4BDD-8529-CC2ED2250C5A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7928FC60-9354-4BEF-872B-C41546F71829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54A5BE5B-30A0-4F16-B229-1AD4E13E1C5C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63EDED97-DAD8-4A44-951A-7AE4A1E8DC09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857D5E0C-315E-46BA-BA80-433016A29FE9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2729818E-2EBB-4C62-A8D6-356006EFDFB9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EC86167E-76F6-44C7-8C17-BFA79A6086AC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388B0F85-11EE-4F83-96D7-6B839AE84B25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A7902AEC-1F4A-4B33-9FAB-97662F2EEED9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C43A4AC2-7CC5-47BE-9DA6-D27F9D3F111E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DD3BE523-151E-4962-BC8F-8683AEF1A456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845588F6-3A2B-4FB0-9691-21274D28EC23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52879D2C-9E18-416F-B902-57B65DACBEA9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82BBDD7B-A5D8-4EF2-9F12-DF5F001F0A06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81AAEACE-3AC0-44BA-9E44-239729A3A5B7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32136604-C2BE-48F6-9012-1BF897787AA6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71493213-9759-4F6D-AD45-E9AD70D54F74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ABE4E756-4FD0-406D-83D3-E7F7ABA535E4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A148FB31-F09A-458D-AF8C-648C4F3CAF8A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7990688E-DC0E-4506-A7FF-91A726EF4B3B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7408089C-EDF0-4CE5-8D4B-2FDABD687E06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0E1521FD-1EB2-4068-9503-C1349B1091C7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41D1D1FC-E48A-4661-B287-4562144486E0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3AA3038A-C2EA-401A-91FE-E6FB57BDE594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044FC1DB-D078-4609-AB30-6F58A179F412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59D82E27-46EB-4A80-A4EC-C7239DB3CE0B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A0BBCC71-DEFE-4802-8284-E1B16A843D03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4F762B13-E9BE-4CAE-912D-30B062E4364B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18194F4E-1584-43B9-93DE-7C9ED1DFCC66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146A260-E8CD-4B00-886C-E54508AC0EFE}"/>
              </a:ext>
            </a:extLst>
          </p:cNvPr>
          <p:cNvGrpSpPr/>
          <p:nvPr/>
        </p:nvGrpSpPr>
        <p:grpSpPr>
          <a:xfrm>
            <a:off x="3491299" y="5365218"/>
            <a:ext cx="1213560" cy="1466419"/>
            <a:chOff x="6047067" y="-3368844"/>
            <a:chExt cx="1549282" cy="2247808"/>
          </a:xfrm>
        </p:grpSpPr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A6945D22-7AE2-4F60-9FED-C63411AEBF62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DAA0C5C6-34B2-4607-90A1-FEB1C0B1B553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9A86F0B-FE34-4F9C-BD3D-99170146B973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E6ABC5EF-7D20-4936-8E4E-A8A4AFE6974B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2C6314F-2D59-4F20-BB50-5B8B35030FFF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777BC4C1-4600-498D-80C5-0D6BB1F59B83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D8F427A2-BCA5-4E6C-B801-140B484B9A3B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ACA6157D-2B0A-444B-BBE2-B8761191748B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8D390B71-5D3A-4068-BC39-3AA4345B596E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3A862180-4717-45B9-AEDE-757148B2E0BA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F8A654FA-C355-47AD-B98C-1259B0EE70FE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5F8ED060-0FBB-44D6-931D-F3D62DF2DFC5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96E62A00-4A09-44F9-9CD8-3A6476187C1F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D95EA656-8F0A-4EF0-92A0-51AC7F56BDB0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CCEA6D0B-79BE-449F-897A-887648537E15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9CD464DC-8FE2-43DF-B6CC-AF6FB3D4030C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0CEFD4C4-F052-4AA5-8AF7-D141CEB5893E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FD376CA7-BA71-4BE5-BBD6-156CB72154AD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37BEA089-3F0E-4F93-9DC4-957EB8A0D1AD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76FA018D-B7CE-46EF-804D-2AEF7054A2A7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A89656E3-C33A-44DE-A487-EE59E30D9F49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3F160355-E973-49C8-995F-FDBD029CF4E4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46FB95AD-2CCF-4057-B393-38D45EFD3D8D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73E0651A-778E-4F93-B1CF-A7B2CB760201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7AB8FE0-989F-4B61-8AA1-0A6459526823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5D2E2E90-3683-4150-A414-BB1DB1B8B9B3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C78065A-3616-4C5C-9676-4F222F9906EE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0AB68F77-0E38-49FB-A422-073220D0D77B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6843C9F0-37BC-4981-BAD5-DC7F59C94CAC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0A064C6A-28C7-4F52-91A9-2C7DC6175C09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622BCDFB-9341-4501-B8D3-2E9C55FC4997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E60EC08B-1738-4440-B443-4D53553E0720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DD796C1A-D965-42CC-9394-B54646D14D8F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6510364C-4911-49CF-AF4D-A3F7B6A6FA6D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61F28D17-10F4-4363-94B2-69EA6212D7B7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E06A8D3D-9476-400B-B311-E20DA072F2A8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FC093D84-8C1F-4994-B112-88E456F30C9A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04C1F9AA-C187-4214-9486-7E3E253A6CAA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82B89B8E-D582-4E49-BFAA-1B029D25C917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E4CABFB-CEBF-4240-AD02-4ECC32E20896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9F17389-5E28-4F88-A3E1-8CC48ED4F72A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5ECA8E72-01BE-4990-A948-79F77E436784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11A764C-23ED-4889-9CEF-5D9DD3612803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EB8844C-2F13-412C-816E-EEF9D14F9BE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33DEC8B-2B02-4984-AA2D-B1CEED776D56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BAB2A5C5-6CD1-4D3E-9BC3-C339954E4F2B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7865E149-FF01-4EFC-94FD-DE46E1F20D35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7FDBBDE3-ECC0-4B9D-9EA0-E7576734A5C9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604E9F09-28C5-40A9-8686-5B2E5854FCB0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0A963E4D-424A-4E8A-A070-C7AF9AF0909B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1D56D6DE-7C49-4773-A841-2AD9B6E85E99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6B78FC9D-F5F6-4A10-B2AE-E384434DAC92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E97ED577-8C91-4F27-8BC7-F67EF0867412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51BCABA6-B59E-4D84-AF0F-38E083995B3B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F2AEAAEE-679F-4464-B7E5-BD2AC8A8A367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343E2D83-4330-46BE-B76B-1D803496FC82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3E611E5F-B936-476E-B04B-3E923EFD84C3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6E5CDDB5-7866-433D-B54B-994E3EF73AC3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BF5B09D5-1986-4624-9111-C98B32CA8228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B3FEDB29-B73D-4B23-94A5-828C3CA99BBD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6F165A7F-0D85-45B9-932E-94C9175DDD12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8FA75C4F-C85B-408F-9B7A-E28BF1F7EDC6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B64FBC77-A978-45A1-B7AD-ED67508BACDB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2BE958A-755B-4AF3-BB47-ABFD41D2587D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6C62EE39-716D-4270-827B-C17F8EDDDB1E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1966573D-E28F-49F8-B4F5-795FF12BC158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D8184CDF-4280-432F-BA49-9E9F6E55E6ED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4F66DAA1-D9A5-4FEE-8B47-A8AB86DB81DE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6939FFE3-E194-44EE-A1EF-7941168A9EC0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6BEF29AF-1EBF-498A-A4DD-95901347C6D1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858EEFCB-357D-4974-A091-07A44321A20D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5D294EC4-22BE-4894-A41C-0107E22E12AC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FCF4AD01-9DCE-4173-A69C-8D5E162DDC78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B0F68DAC-7FBF-489E-82EE-71C7CF56BE4B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9D1B7787-AC36-4E2E-BF44-C2A03677C17A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62CBCDE6-FD6F-4EA7-8A38-30257F90AAAF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BE7AAD52-3BEE-48C9-A9C9-357314E787F3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EE419C7A-C05E-4FDD-A887-02E8D5F02D34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2F982604-CD49-4B6C-B189-0CC2C80781B4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797AEF65-C5FC-42D3-8F25-B90692BA4B0C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DB1DC864-1D3B-4031-9099-4D711155D314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73741149-CBB6-476B-986D-60E6DAECDB74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1F60F42-439F-47B0-A8C7-F47514F065D3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20456C0C-C313-4368-9ABC-67AD87C7D7B9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14E7E293-D548-44C2-8AF3-1A0F5EC1C376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8006A2BC-3CA2-429C-B1C5-7A68AD96684D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2A2A89C9-9F51-4CD6-A5EF-3632F551CC97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F935ADE0-FA44-4A93-85D8-0204B2587A12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F90D407C-1D2F-427A-A374-A6BAB70B04A7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5278A400-C4A9-4A4E-9BBB-8953CC9E0CFB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6A338DB3-0FE1-421A-BF2D-16B377169763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2E3C357E-C97D-4D9D-A65F-213FD773C3A7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3205BACF-094F-47B1-BBE0-4ED865CE5569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1E63E8A4-982C-4CCB-8966-31DB7DB2FE7E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4940E978-B43A-438A-9BFF-54E7BFEC0D34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49F99011-489E-485B-BD55-58947F739B58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D4315343-731B-497B-AE24-7B05C5507F5D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4AFAE800-A993-4C48-8469-A2A1C438B3A4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147E23E9-7584-42CA-A832-11452FC28769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F4A7C1FF-BAE0-4E4B-8C67-4A19198BF58E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3C356CD2-A8D0-4825-A2BC-07E93AD392E2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286E1E23-E52C-4C52-8849-22DD9F9F0CBF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42B712D4-D4FD-43FC-BDF7-ACA20C40A04E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DE6DA0F6-6A4D-4A7D-9A0C-42C9A9BE6DE1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060FFD4F-B1BC-445E-9A95-B093EE9C8316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C3CB6B96-3B93-461D-B6E8-875143976799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DEC4AE7D-7466-41F3-9A5B-96A5401501F1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1A8F123E-6B81-44F8-80EB-8DEDEEF0B544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73D80116-3651-4655-822E-575B88A17887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8B0B8CEF-560C-4757-8ED8-0DCFB0E4E099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A46257EB-39BE-41CD-9193-EDCBBD963542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D4F1A373-52B5-4342-981F-39C1AF7B1783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A3B00620-AC8D-4464-886C-2FB72AAEB9BC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874C506-CE2B-4340-9415-6969F6D2D669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6A054A0A-64FF-437B-8FCD-97E11B8D30E9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47188746-84BB-41C1-9526-D0234AAD27C6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8EC5045E-4C7B-410A-8138-F65C8A26AF1D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7BBDCFF3-3A20-4CB2-A04E-ECB5E0BDF83D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74977D17-AF72-4BBA-9F82-3212A6A12834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2B53FE09-439C-42E5-BE37-0080D335B98E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8D0EE6FB-DD00-4D60-9B4D-66EC305856E0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E8CA3EA7-6040-472A-AFFC-E52C563A5939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F04E9FFA-2ACA-4B05-A0FF-142510E8D9D5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0E6A4179-07C9-4EF4-88AD-1188159DF957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2C80AD80-0998-4CED-8895-2BB0741F30BD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30ADCAB0-B2DA-4F5C-8B2A-CD94CB780AD2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5" name="Graphic 837">
            <a:extLst>
              <a:ext uri="{FF2B5EF4-FFF2-40B4-BE49-F238E27FC236}">
                <a16:creationId xmlns:a16="http://schemas.microsoft.com/office/drawing/2014/main" id="{A70F7C4F-2341-441F-BF0A-5E899662CAE0}"/>
              </a:ext>
            </a:extLst>
          </p:cNvPr>
          <p:cNvGrpSpPr/>
          <p:nvPr/>
        </p:nvGrpSpPr>
        <p:grpSpPr>
          <a:xfrm>
            <a:off x="231670" y="125657"/>
            <a:ext cx="969490" cy="1048470"/>
            <a:chOff x="5681545" y="3195637"/>
            <a:chExt cx="2191520" cy="2054559"/>
          </a:xfrm>
        </p:grpSpPr>
        <p:grpSp>
          <p:nvGrpSpPr>
            <p:cNvPr id="1066" name="Graphic 837">
              <a:extLst>
                <a:ext uri="{FF2B5EF4-FFF2-40B4-BE49-F238E27FC236}">
                  <a16:creationId xmlns:a16="http://schemas.microsoft.com/office/drawing/2014/main" id="{98F80D56-1C19-4FFA-A785-B31BBE33B5B7}"/>
                </a:ext>
              </a:extLst>
            </p:cNvPr>
            <p:cNvGrpSpPr/>
            <p:nvPr/>
          </p:nvGrpSpPr>
          <p:grpSpPr>
            <a:xfrm>
              <a:off x="6845610" y="3195637"/>
              <a:ext cx="1027455" cy="1424085"/>
              <a:chOff x="6845610" y="3195637"/>
              <a:chExt cx="1027455" cy="1424085"/>
            </a:xfrm>
          </p:grpSpPr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E08CD64B-3C1C-4C9E-B920-EFE279C1DA15}"/>
                  </a:ext>
                </a:extLst>
              </p:cNvPr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>
                  <a:gd name="connsiteX0" fmla="*/ 939035 w 943335"/>
                  <a:gd name="connsiteY0" fmla="*/ 860541 h 1278138"/>
                  <a:gd name="connsiteX1" fmla="*/ 909593 w 943335"/>
                  <a:gd name="connsiteY1" fmla="*/ 232169 h 1278138"/>
                  <a:gd name="connsiteX2" fmla="*/ 907490 w 943335"/>
                  <a:gd name="connsiteY2" fmla="*/ 191371 h 1278138"/>
                  <a:gd name="connsiteX3" fmla="*/ 898658 w 943335"/>
                  <a:gd name="connsiteY3" fmla="*/ 0 h 1278138"/>
                  <a:gd name="connsiteX4" fmla="*/ 246312 w 943335"/>
                  <a:gd name="connsiteY4" fmla="*/ 234272 h 1278138"/>
                  <a:gd name="connsiteX5" fmla="*/ 254724 w 943335"/>
                  <a:gd name="connsiteY5" fmla="*/ 417232 h 1278138"/>
                  <a:gd name="connsiteX6" fmla="*/ 257248 w 943335"/>
                  <a:gd name="connsiteY6" fmla="*/ 466442 h 1278138"/>
                  <a:gd name="connsiteX7" fmla="*/ 279539 w 943335"/>
                  <a:gd name="connsiteY7" fmla="*/ 936248 h 1278138"/>
                  <a:gd name="connsiteX8" fmla="*/ 74709 w 943335"/>
                  <a:gd name="connsiteY8" fmla="*/ 981252 h 1278138"/>
                  <a:gd name="connsiteX9" fmla="*/ 34752 w 943335"/>
                  <a:gd name="connsiteY9" fmla="*/ 1231507 h 1278138"/>
                  <a:gd name="connsiteX10" fmla="*/ 287951 w 943335"/>
                  <a:gd name="connsiteY10" fmla="*/ 1220992 h 1278138"/>
                  <a:gd name="connsiteX11" fmla="*/ 353144 w 943335"/>
                  <a:gd name="connsiteY11" fmla="*/ 1011955 h 1278138"/>
                  <a:gd name="connsiteX12" fmla="*/ 327487 w 943335"/>
                  <a:gd name="connsiteY12" fmla="*/ 465600 h 1278138"/>
                  <a:gd name="connsiteX13" fmla="*/ 843139 w 943335"/>
                  <a:gd name="connsiteY13" fmla="*/ 287267 h 1278138"/>
                  <a:gd name="connsiteX14" fmla="*/ 865851 w 943335"/>
                  <a:gd name="connsiteY14" fmla="*/ 768430 h 1278138"/>
                  <a:gd name="connsiteX15" fmla="*/ 656394 w 943335"/>
                  <a:gd name="connsiteY15" fmla="*/ 811331 h 1278138"/>
                  <a:gd name="connsiteX16" fmla="*/ 616437 w 943335"/>
                  <a:gd name="connsiteY16" fmla="*/ 1061586 h 1278138"/>
                  <a:gd name="connsiteX17" fmla="*/ 869636 w 943335"/>
                  <a:gd name="connsiteY17" fmla="*/ 1051071 h 1278138"/>
                  <a:gd name="connsiteX18" fmla="*/ 939035 w 943335"/>
                  <a:gd name="connsiteY18" fmla="*/ 860541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35" h="1278138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B3355AF7-30EB-465C-B73F-3823DA7ED00A}"/>
                  </a:ext>
                </a:extLst>
              </p:cNvPr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>
                  <a:gd name="connsiteX0" fmla="*/ 939035 w 943329"/>
                  <a:gd name="connsiteY0" fmla="*/ 860540 h 1278138"/>
                  <a:gd name="connsiteX1" fmla="*/ 909593 w 943329"/>
                  <a:gd name="connsiteY1" fmla="*/ 232169 h 1278138"/>
                  <a:gd name="connsiteX2" fmla="*/ 907490 w 943329"/>
                  <a:gd name="connsiteY2" fmla="*/ 191371 h 1278138"/>
                  <a:gd name="connsiteX3" fmla="*/ 898658 w 943329"/>
                  <a:gd name="connsiteY3" fmla="*/ 0 h 1278138"/>
                  <a:gd name="connsiteX4" fmla="*/ 246312 w 943329"/>
                  <a:gd name="connsiteY4" fmla="*/ 234272 h 1278138"/>
                  <a:gd name="connsiteX5" fmla="*/ 254724 w 943329"/>
                  <a:gd name="connsiteY5" fmla="*/ 417232 h 1278138"/>
                  <a:gd name="connsiteX6" fmla="*/ 257248 w 943329"/>
                  <a:gd name="connsiteY6" fmla="*/ 466442 h 1278138"/>
                  <a:gd name="connsiteX7" fmla="*/ 279539 w 943329"/>
                  <a:gd name="connsiteY7" fmla="*/ 936248 h 1278138"/>
                  <a:gd name="connsiteX8" fmla="*/ 74709 w 943329"/>
                  <a:gd name="connsiteY8" fmla="*/ 981252 h 1278138"/>
                  <a:gd name="connsiteX9" fmla="*/ 34752 w 943329"/>
                  <a:gd name="connsiteY9" fmla="*/ 1231507 h 1278138"/>
                  <a:gd name="connsiteX10" fmla="*/ 287951 w 943329"/>
                  <a:gd name="connsiteY10" fmla="*/ 1220992 h 1278138"/>
                  <a:gd name="connsiteX11" fmla="*/ 353144 w 943329"/>
                  <a:gd name="connsiteY11" fmla="*/ 1011955 h 1278138"/>
                  <a:gd name="connsiteX12" fmla="*/ 327487 w 943329"/>
                  <a:gd name="connsiteY12" fmla="*/ 465600 h 1278138"/>
                  <a:gd name="connsiteX13" fmla="*/ 842298 w 943329"/>
                  <a:gd name="connsiteY13" fmla="*/ 288109 h 1278138"/>
                  <a:gd name="connsiteX14" fmla="*/ 865010 w 943329"/>
                  <a:gd name="connsiteY14" fmla="*/ 769271 h 1278138"/>
                  <a:gd name="connsiteX15" fmla="*/ 655553 w 943329"/>
                  <a:gd name="connsiteY15" fmla="*/ 812172 h 1278138"/>
                  <a:gd name="connsiteX16" fmla="*/ 615596 w 943329"/>
                  <a:gd name="connsiteY16" fmla="*/ 1062427 h 1278138"/>
                  <a:gd name="connsiteX17" fmla="*/ 868795 w 943329"/>
                  <a:gd name="connsiteY17" fmla="*/ 1051912 h 1278138"/>
                  <a:gd name="connsiteX18" fmla="*/ 939035 w 943329"/>
                  <a:gd name="connsiteY18" fmla="*/ 860540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29" h="1278138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067" name="Graphic 837">
              <a:extLst>
                <a:ext uri="{FF2B5EF4-FFF2-40B4-BE49-F238E27FC236}">
                  <a16:creationId xmlns:a16="http://schemas.microsoft.com/office/drawing/2014/main" id="{48C0670C-DE04-47FD-8173-85829F8B6C75}"/>
                </a:ext>
              </a:extLst>
            </p:cNvPr>
            <p:cNvGrpSpPr/>
            <p:nvPr/>
          </p:nvGrpSpPr>
          <p:grpSpPr>
            <a:xfrm>
              <a:off x="5681545" y="3873218"/>
              <a:ext cx="837945" cy="1376978"/>
              <a:chOff x="5681545" y="3873218"/>
              <a:chExt cx="837945" cy="1376978"/>
            </a:xfrm>
          </p:grpSpPr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A0207808-27B7-4D80-812E-B0AF2B706F34}"/>
                  </a:ext>
                </a:extLst>
              </p:cNvPr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>
                  <a:gd name="connsiteX0" fmla="*/ 34579 w 753799"/>
                  <a:gd name="connsiteY0" fmla="*/ 1184821 h 1231452"/>
                  <a:gd name="connsiteX1" fmla="*/ 287779 w 753799"/>
                  <a:gd name="connsiteY1" fmla="*/ 1174306 h 1231452"/>
                  <a:gd name="connsiteX2" fmla="*/ 352971 w 753799"/>
                  <a:gd name="connsiteY2" fmla="*/ 965269 h 1231452"/>
                  <a:gd name="connsiteX3" fmla="*/ 327735 w 753799"/>
                  <a:gd name="connsiteY3" fmla="*/ 418914 h 1231452"/>
                  <a:gd name="connsiteX4" fmla="*/ 753800 w 753799"/>
                  <a:gd name="connsiteY4" fmla="*/ 266238 h 1231452"/>
                  <a:gd name="connsiteX5" fmla="*/ 751276 w 753799"/>
                  <a:gd name="connsiteY5" fmla="*/ 0 h 1231452"/>
                  <a:gd name="connsiteX6" fmla="*/ 246981 w 753799"/>
                  <a:gd name="connsiteY6" fmla="*/ 187165 h 1231452"/>
                  <a:gd name="connsiteX7" fmla="*/ 255393 w 753799"/>
                  <a:gd name="connsiteY7" fmla="*/ 370125 h 1231452"/>
                  <a:gd name="connsiteX8" fmla="*/ 257916 w 753799"/>
                  <a:gd name="connsiteY8" fmla="*/ 419335 h 1231452"/>
                  <a:gd name="connsiteX9" fmla="*/ 280208 w 753799"/>
                  <a:gd name="connsiteY9" fmla="*/ 889141 h 1231452"/>
                  <a:gd name="connsiteX10" fmla="*/ 75377 w 753799"/>
                  <a:gd name="connsiteY10" fmla="*/ 934145 h 1231452"/>
                  <a:gd name="connsiteX11" fmla="*/ 34579 w 753799"/>
                  <a:gd name="connsiteY11" fmla="*/ 1184821 h 1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799" h="1231452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35E365B2-E932-47B3-BA06-7215BF7D51A9}"/>
                  </a:ext>
                </a:extLst>
              </p:cNvPr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>
                  <a:gd name="connsiteX0" fmla="*/ 34606 w 753825"/>
                  <a:gd name="connsiteY0" fmla="*/ 1184400 h 1231031"/>
                  <a:gd name="connsiteX1" fmla="*/ 287805 w 753825"/>
                  <a:gd name="connsiteY1" fmla="*/ 1173885 h 1231031"/>
                  <a:gd name="connsiteX2" fmla="*/ 352997 w 753825"/>
                  <a:gd name="connsiteY2" fmla="*/ 964848 h 1231031"/>
                  <a:gd name="connsiteX3" fmla="*/ 327761 w 753825"/>
                  <a:gd name="connsiteY3" fmla="*/ 418914 h 1231031"/>
                  <a:gd name="connsiteX4" fmla="*/ 753826 w 753825"/>
                  <a:gd name="connsiteY4" fmla="*/ 266238 h 1231031"/>
                  <a:gd name="connsiteX5" fmla="*/ 751302 w 753825"/>
                  <a:gd name="connsiteY5" fmla="*/ 0 h 1231031"/>
                  <a:gd name="connsiteX6" fmla="*/ 247007 w 753825"/>
                  <a:gd name="connsiteY6" fmla="*/ 186745 h 1231031"/>
                  <a:gd name="connsiteX7" fmla="*/ 255419 w 753825"/>
                  <a:gd name="connsiteY7" fmla="*/ 369704 h 1231031"/>
                  <a:gd name="connsiteX8" fmla="*/ 257942 w 753825"/>
                  <a:gd name="connsiteY8" fmla="*/ 418914 h 1231031"/>
                  <a:gd name="connsiteX9" fmla="*/ 280234 w 753825"/>
                  <a:gd name="connsiteY9" fmla="*/ 888721 h 1231031"/>
                  <a:gd name="connsiteX10" fmla="*/ 74983 w 753825"/>
                  <a:gd name="connsiteY10" fmla="*/ 934145 h 1231031"/>
                  <a:gd name="connsiteX11" fmla="*/ 34606 w 753825"/>
                  <a:gd name="connsiteY11" fmla="*/ 1184400 h 123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825" h="1231031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9719" name="Graphic 19325">
            <a:extLst>
              <a:ext uri="{FF2B5EF4-FFF2-40B4-BE49-F238E27FC236}">
                <a16:creationId xmlns:a16="http://schemas.microsoft.com/office/drawing/2014/main" id="{076BFB6E-8AA9-41EA-B47A-E86D43AF214F}"/>
              </a:ext>
            </a:extLst>
          </p:cNvPr>
          <p:cNvSpPr/>
          <p:nvPr/>
        </p:nvSpPr>
        <p:spPr>
          <a:xfrm>
            <a:off x="598677" y="1041160"/>
            <a:ext cx="450166" cy="401523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5260A-B36C-4370-89E6-AF294FBC0242}"/>
              </a:ext>
            </a:extLst>
          </p:cNvPr>
          <p:cNvSpPr txBox="1"/>
          <p:nvPr/>
        </p:nvSpPr>
        <p:spPr>
          <a:xfrm>
            <a:off x="1919176" y="128474"/>
            <a:ext cx="9617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Nêu tên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tứ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dưới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97D9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97D9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DBD305-6DD5-496E-ACF0-4F3C8CBD56A3}"/>
              </a:ext>
            </a:extLst>
          </p:cNvPr>
          <p:cNvSpPr/>
          <p:nvPr/>
        </p:nvSpPr>
        <p:spPr>
          <a:xfrm>
            <a:off x="1211164" y="187262"/>
            <a:ext cx="670328" cy="585605"/>
          </a:xfrm>
          <a:prstGeom prst="ellipse">
            <a:avLst/>
          </a:prstGeom>
          <a:solidFill>
            <a:srgbClr val="297D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1DEE76-4831-425F-A016-53DDCB52FE30}"/>
              </a:ext>
            </a:extLst>
          </p:cNvPr>
          <p:cNvGrpSpPr/>
          <p:nvPr/>
        </p:nvGrpSpPr>
        <p:grpSpPr>
          <a:xfrm>
            <a:off x="-32616" y="1341679"/>
            <a:ext cx="6128616" cy="3685673"/>
            <a:chOff x="715593" y="1665226"/>
            <a:chExt cx="6128616" cy="36856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122873-1EEF-47CA-BAFF-F28F5F920043}"/>
                </a:ext>
              </a:extLst>
            </p:cNvPr>
            <p:cNvCxnSpPr>
              <a:cxnSpLocks/>
            </p:cNvCxnSpPr>
            <p:nvPr/>
          </p:nvCxnSpPr>
          <p:spPr>
            <a:xfrm>
              <a:off x="1920240" y="2367280"/>
              <a:ext cx="351764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F57C973-9C48-4500-973C-433E18195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502" y="2367280"/>
              <a:ext cx="946409" cy="2235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9E3C132-E068-4B7D-9410-E53E55DF19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37880" y="2367280"/>
              <a:ext cx="927738" cy="2235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CC2C4CB-9D16-4270-A357-F770665A65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502" y="4602480"/>
              <a:ext cx="537311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7F4820-64A6-4897-8FE1-677FFFAC7C1A}"/>
                </a:ext>
              </a:extLst>
            </p:cNvPr>
            <p:cNvSpPr txBox="1"/>
            <p:nvPr/>
          </p:nvSpPr>
          <p:spPr>
            <a:xfrm>
              <a:off x="1642521" y="1766172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865A7C94-F214-473D-8820-1CEB34FE18F0}"/>
                </a:ext>
              </a:extLst>
            </p:cNvPr>
            <p:cNvSpPr txBox="1"/>
            <p:nvPr/>
          </p:nvSpPr>
          <p:spPr>
            <a:xfrm>
              <a:off x="5229001" y="1665226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DAC1141-56DB-4B6A-BB11-7DB180E96919}"/>
                </a:ext>
              </a:extLst>
            </p:cNvPr>
            <p:cNvSpPr txBox="1"/>
            <p:nvPr/>
          </p:nvSpPr>
          <p:spPr>
            <a:xfrm>
              <a:off x="715593" y="4602480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D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B5BF221-4EF8-4729-8461-742F78D9255D}"/>
                </a:ext>
              </a:extLst>
            </p:cNvPr>
            <p:cNvSpPr txBox="1"/>
            <p:nvPr/>
          </p:nvSpPr>
          <p:spPr>
            <a:xfrm>
              <a:off x="6096000" y="4612639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E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3635F92-EFAF-4416-B44B-F6698F680096}"/>
                </a:ext>
              </a:extLst>
            </p:cNvPr>
            <p:cNvCxnSpPr>
              <a:cxnSpLocks/>
            </p:cNvCxnSpPr>
            <p:nvPr/>
          </p:nvCxnSpPr>
          <p:spPr>
            <a:xfrm>
              <a:off x="1938911" y="2357122"/>
              <a:ext cx="1740149" cy="2235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DEFBAAA-E0D6-44A3-AB3F-647AC6CCD3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7731" y="2377438"/>
              <a:ext cx="1740149" cy="224535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DE4E3DE-93D8-4681-A6D0-0F3C2ABF98BF}"/>
                </a:ext>
              </a:extLst>
            </p:cNvPr>
            <p:cNvSpPr txBox="1"/>
            <p:nvPr/>
          </p:nvSpPr>
          <p:spPr>
            <a:xfrm>
              <a:off x="3535680" y="4643013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E</a:t>
              </a:r>
            </a:p>
          </p:txBody>
        </p:sp>
      </p:grpSp>
      <p:grpSp>
        <p:nvGrpSpPr>
          <p:cNvPr id="754" name="组合 18">
            <a:extLst>
              <a:ext uri="{FF2B5EF4-FFF2-40B4-BE49-F238E27FC236}">
                <a16:creationId xmlns:a16="http://schemas.microsoft.com/office/drawing/2014/main" id="{F8D7C239-014F-43D6-9FFF-D1330A160F29}"/>
              </a:ext>
            </a:extLst>
          </p:cNvPr>
          <p:cNvGrpSpPr/>
          <p:nvPr/>
        </p:nvGrpSpPr>
        <p:grpSpPr>
          <a:xfrm>
            <a:off x="5930024" y="772867"/>
            <a:ext cx="6377465" cy="5417999"/>
            <a:chOff x="1317" y="3053"/>
            <a:chExt cx="17721" cy="4020"/>
          </a:xfrm>
        </p:grpSpPr>
        <p:grpSp>
          <p:nvGrpSpPr>
            <p:cNvPr id="755" name="组合 15">
              <a:extLst>
                <a:ext uri="{FF2B5EF4-FFF2-40B4-BE49-F238E27FC236}">
                  <a16:creationId xmlns:a16="http://schemas.microsoft.com/office/drawing/2014/main" id="{A7926AF2-13E1-4848-8336-343D4796DDC8}"/>
                </a:ext>
              </a:extLst>
            </p:cNvPr>
            <p:cNvGrpSpPr/>
            <p:nvPr/>
          </p:nvGrpSpPr>
          <p:grpSpPr>
            <a:xfrm>
              <a:off x="1317" y="3053"/>
              <a:ext cx="16811" cy="4020"/>
              <a:chOff x="1020" y="2328"/>
              <a:chExt cx="11098" cy="8282"/>
            </a:xfrm>
          </p:grpSpPr>
          <p:sp>
            <p:nvSpPr>
              <p:cNvPr id="757" name="圆角矩形 14">
                <a:extLst>
                  <a:ext uri="{FF2B5EF4-FFF2-40B4-BE49-F238E27FC236}">
                    <a16:creationId xmlns:a16="http://schemas.microsoft.com/office/drawing/2014/main" id="{41BC40C0-6E19-44BE-AD3E-F4AFD3B340B2}"/>
                  </a:ext>
                </a:extLst>
              </p:cNvPr>
              <p:cNvSpPr/>
              <p:nvPr/>
            </p:nvSpPr>
            <p:spPr>
              <a:xfrm>
                <a:off x="1220" y="2481"/>
                <a:ext cx="10898" cy="8129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8" name="圆角矩形 13">
                <a:extLst>
                  <a:ext uri="{FF2B5EF4-FFF2-40B4-BE49-F238E27FC236}">
                    <a16:creationId xmlns:a16="http://schemas.microsoft.com/office/drawing/2014/main" id="{120AB7F7-22DA-44C7-87D3-E459B09A2BD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56" name="文本框 17">
              <a:extLst>
                <a:ext uri="{FF2B5EF4-FFF2-40B4-BE49-F238E27FC236}">
                  <a16:creationId xmlns:a16="http://schemas.microsoft.com/office/drawing/2014/main" id="{37DCD4D8-B2F8-48C4-B530-EA9D2C072A81}"/>
                </a:ext>
              </a:extLst>
            </p:cNvPr>
            <p:cNvSpPr txBox="1"/>
            <p:nvPr/>
          </p:nvSpPr>
          <p:spPr>
            <a:xfrm>
              <a:off x="1924" y="3106"/>
              <a:ext cx="17114" cy="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: 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nhanh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hơn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9" name="文本框 17">
              <a:extLst>
                <a:ext uri="{FF2B5EF4-FFF2-40B4-BE49-F238E27FC236}">
                  <a16:creationId xmlns:a16="http://schemas.microsoft.com/office/drawing/2014/main" id="{4A68CE38-E9AD-4047-8C9B-27B384B080A9}"/>
                </a:ext>
              </a:extLst>
            </p:cNvPr>
            <p:cNvSpPr txBox="1"/>
            <p:nvPr/>
          </p:nvSpPr>
          <p:spPr>
            <a:xfrm>
              <a:off x="1692" y="3606"/>
              <a:ext cx="15640" cy="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Luật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: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chia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tam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chính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xác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cộng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 6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yriad Pro"/>
                  <a:cs typeface="Times New Roman" panose="02020603050405020304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F189486-020A-4AC9-A860-A43F0240EEC8}"/>
              </a:ext>
            </a:extLst>
          </p:cNvPr>
          <p:cNvGrpSpPr/>
          <p:nvPr/>
        </p:nvGrpSpPr>
        <p:grpSpPr>
          <a:xfrm>
            <a:off x="11005469" y="5405835"/>
            <a:ext cx="1219633" cy="1452165"/>
            <a:chOff x="9827995" y="-3348465"/>
            <a:chExt cx="1557034" cy="2225957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807DBAA5-0F9A-4375-A9E1-CC7D5ACED81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B987080-7866-4504-BCA4-95F9FB3AEEA7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EB76DBD-1306-4680-A9E9-4658C63A9AC2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3DC929E-E127-4A28-A748-CCAD1DCDE494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978F6E9-C32A-4218-AF62-F19F8212774B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5A99D6F-EC61-43DA-A187-58A07C823FD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5D4630A-D682-47EE-BD1D-152CF5DD8C71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6B46760-7337-419C-8575-7FC7B3D04D28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0C79A70-5F57-4973-8344-E2C45C6E8454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DFCF7FA-856B-46A7-95FA-538247C5E14E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ABFA8F0-387D-44FB-83A6-4E72A091E786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2EB6495-DF34-402D-B26B-AD04B21E82E7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58C681E7-BD3E-4583-856A-D3FAAF9B2845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B1AF5B8-918A-488D-86F0-478AB2347C16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2096F917-4632-42CA-9FA1-8A16F94AA40B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8B24734-6334-4580-9041-7902F2DF4BA9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7B8C53E-B259-4F38-AF53-6816283966BD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D153D03-F8F9-4C53-9993-513904F0EFA5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DE37FE-A1BE-4AAC-BFF8-0DD42943E77D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078A3EF7-EA7A-46DD-8D04-7B0D6C4AD83D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2316D7F-246F-476B-BF94-DE7AE20C1163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89C1A0B-B2A1-43E6-B17C-B52255FB8F05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27EE3BE-F19B-46B7-9059-59E2EF0C661A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75EF245-00FA-466F-9EE7-FFDFE7969453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324EE52F-AFF1-4960-8837-01B09813BF8B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773A7CF-1DBD-4AC0-8405-B1858F4D41D9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A8A7E6A-FDD4-4116-B463-ABB0E9B789FE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4C5BFA87-F7DA-420F-9AE0-03D8973043EB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0673841-BC53-447C-9328-96AA25AD1151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7B9EF5D-EB98-41D6-8B20-6F74A6A70F56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BE9D9D7C-8E95-4D8D-AB07-CA1AF8BFD964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4D80F49-806F-4142-A985-E54E11B425D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3DD0465-5A35-401E-9987-03AED4DF62EC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767EAE2-8A71-4D90-8189-0E39AA425C1A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275C27F-CE12-450B-9332-B793B0DA54B9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35FBAE4-D0BD-4FF1-9705-DFDD01BA53EB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E077498-E113-400D-A720-73E4C6CBD1D3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FE0FB9-DC5C-4AE6-B52B-D71B60CB1E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FCC11FD-09DE-4915-A258-02A488FFBD2B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6A716DF-2CDB-4941-8DF8-3BC416611987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2E53EC20-32C6-4E33-9507-C6F6902C331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91B202F-C1A9-4D5C-A80A-A6F1AF09FE88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35DFA4D-13AD-46DD-AD06-49AD19AC5117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0773057-9C98-4215-86A0-4E30481EEBAA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17AC0FD-174A-438D-A684-5F296D4449D6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DF286EDD-C4B5-4464-BEE0-FF43FDC7B918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37030ED-CD92-4775-BCAC-5B11C4B659EB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F73E486-263D-48AB-9C64-8EC2E38636F9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D5701D2-3E2A-45A6-8BD5-EA4F9E99FB06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2FA17F8-093E-4BA1-B4BF-89A38FFB099B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164F8EA-9731-4E0E-951B-C2DE8873523C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454437C-7C25-480A-A212-AAF9CC1B4404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A3E76F6-C188-4EF2-A648-3FE771ABD8DD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9942F1-CDFF-4101-8DC5-4271BAAEC503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74CEE902-DC4A-46CD-97A6-7DD51B90980E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0A4C3464-FB91-4091-915D-FB0CCFC813E0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6F25941-8A67-4905-ABF3-CFEBFB0C1FA9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ADAF4C94-8529-4C67-ACEB-A2BCA5F69B08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936DC72-6374-4107-877D-B5E3A7777F5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635D6DEC-B667-4832-9D70-EAFC8D9FC90B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51052008-F66E-48F5-8254-EAFCD65FDADC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C5CE3373-20A1-4C4A-BFD6-D16819EFAF2D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1863FED-DBB7-456E-AE48-C2A03080E66E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5BCA9E11-409B-4DE5-9AC2-2D48100D8B7C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3A1ED9C-AEF2-4220-ADDA-2796F1A68E22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3F030DBF-0169-44E3-AEDE-1AF9BC3EB060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804B0B08-CCE4-4358-A636-D9016E46D1EB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0B15E9D0-043D-4107-8C0F-0027FF2AF525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4AC772A-92CB-4E73-BEDC-065691BB956C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FDEA5593-5610-4C9D-B8BD-6985EE064371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D4C0D74C-7912-402C-B368-FF1C4B374F20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A51AA8B2-107D-43A2-8148-7DD3EF138DDD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B2C51449-031B-4B3E-86DC-21C97BF95610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2F481C68-52EE-438A-B3A8-512AED9F9B57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0CAFF0C-06FD-449D-8117-BD3B886BCDE4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DCDFD26-CD2E-49D0-9580-2BA9F2FD66D5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373EBC42-DB22-4C42-BFAC-2900B76DD2DA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D3EBEC2-B44E-480A-9C9C-0BB0AAE06EEB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3C3B6B33-8871-413B-B420-35E80D1171D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E8DD536-FC30-4057-996F-7C3DE581BD16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BDF305C-84B1-45FA-B5EE-2BF0295523AC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5BAA1C0E-2EDD-46F5-8348-4D81AC13B7E1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B42C5AA6-E6A4-4503-9CF6-CA6AE819A5EB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07ADEAF4-E478-47B2-931E-CC2586236585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F13ABCF-ABA0-4D78-88B9-A5616354FF6E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A4B2512-525D-49F8-A7F8-37FA44E755B4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13FC63D-B02D-44D3-BBEC-3EF48BB97869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F5E9225-E326-4AE1-B25E-B63096B447CD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AF41EBCB-C42F-43E4-B5DC-0DF9C62E72C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F945635B-973F-4916-9A54-1ECF4D34D353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324E6492-F63A-4D66-8878-E35537A1EE93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B7BF2416-CB84-4DE3-9DA7-7582B5A00523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267C84B-A9C3-4080-AEFF-3DF20758A66A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F197E60-0095-49A5-A982-C53FA2112074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8960B7E-6EB7-4E55-9AAF-26C299E57AD5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66EE82AD-EE03-4C07-A937-7FD7C8D8CFFA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11CD0C3D-B096-49C5-BA2C-D07439B7D033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5929F29-B244-4BBC-907B-FA0A45BBC669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DF0CD752-F1E0-4744-A0EE-F431A1092688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38B72E11-8073-40B1-9953-200F34E383DC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BCA8601-6956-4A2F-B35D-B6E9F4DF5481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F692FBD-8FD7-431A-9EA4-24C73FA01FC4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D4A8EC6-6183-4EE6-99C3-9AB1FFDFF237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155A45CA-056D-4409-A0BA-7760099C13AC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C75E3978-A4D3-4539-A906-87F4A669D341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E1B07A8-892A-4A7F-9CDE-7E4AA1B697C8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E8D379F-4F63-4F17-8FF6-10E51FEFE2D9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CF556FA6-9A02-431A-AC6A-7511000B7F60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CA4A4BDE-4062-4A91-9785-100342AF1F9D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7F2EC2CB-CB99-45A3-98F0-64A4408D608A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127E6845-D8EC-422D-A3DC-49E38EA866B7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E3099A7-E4A0-4121-BC1C-54FEB092A9CF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19385DA-9B21-47E1-914E-7B8F2D2595F4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0BE20F4-2256-4030-A79F-858B4ED10C49}"/>
              </a:ext>
            </a:extLst>
          </p:cNvPr>
          <p:cNvGrpSpPr/>
          <p:nvPr/>
        </p:nvGrpSpPr>
        <p:grpSpPr>
          <a:xfrm>
            <a:off x="6561693" y="5361576"/>
            <a:ext cx="1626902" cy="1458738"/>
            <a:chOff x="11461136" y="-3358396"/>
            <a:chExt cx="2076971" cy="2236037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E60D0433-7444-4D5B-9DA7-925B106B5C7F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261381F-BBC3-4F98-AA19-03E5FB7BE5FE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E40B6BAC-95FD-438B-986C-D838F605D9AA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0D1FE2F8-201A-49A1-91EA-A81A719C1903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CF56EE3-EBBF-435A-B204-6A578361DCD7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1807CD3F-FA9D-40AF-A472-F392D0C522CA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542C61A9-87B9-49B8-A8B1-02857338D460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638EA548-34D4-4529-ACD1-74C78D8E4B66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207FB000-2E02-4593-B26C-EF7BE81D8838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FA8B6C4-549D-443A-B67E-F17F830B805A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2960D0CB-B1D1-4B75-A340-6F77428D1198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5B2A432-DAD2-4A29-83F7-46003DE29655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D573FBD3-B823-40E9-8F4F-D49B9837C86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557EA535-49ED-48B2-B774-EE1369E8432E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0C453071-3AFE-438A-B5DB-648A1A42E391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2B4A226-6C39-4FD6-B704-856014A5B380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760EE6BE-70A1-428B-8611-FB47C7F36D97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B37CBB69-F7C4-49E3-8357-B7DFA2B5D0EB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BA962DDB-A436-4B82-82D0-F1561B0B3EC8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BD23503-E17D-4507-9E23-B6E0BCDBC0BF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F11E5A32-A2CD-4A4F-8B74-0DB4E50FECF7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D55EC723-3EEA-48A8-9B1F-737A40D30C26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9017D208-5AFF-49ED-A27B-E031EDAA6C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E3B21C4A-2C59-4D9A-8D87-9785BDBCEF82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167F2AE2-6ED2-4150-B589-AEEFA81260B9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B4B3F831-D317-4232-BE84-990A3939AED9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65FA44A-D70D-431E-9287-DC56D3F3C74E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EDD9BBCF-2EBA-4B39-AEB4-C4E124F198D9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EF7F2D05-12BD-44AD-9E76-B1A64B5A1FB1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267F3FD-0CAC-46E3-A705-9ADEB5365E8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B8CC205A-CDD4-4E5C-8B3C-D7F347B6BC45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DE775DD-8EA0-462D-AFE7-693420318B83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9358CA1-573B-4ADE-855D-A717ECA82720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8C0C5EA-C4E8-4DDB-A40B-AB3FDB529C96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4684FE33-44D9-4D20-B44A-8BA6931D1CFB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379CFC94-9032-4EFC-AB39-205C0AABC576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D3E59EA-0252-4943-AA50-37B0D5F5A2BF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27673F7-0200-44C7-8C38-B1B329649110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088F83B9-E88D-417A-8379-49FCAE5B113A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72D44A51-A427-47BC-971D-161883307F60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51AF41AB-56AA-4968-AF53-D5ABC13D91D0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5F0AD1A1-77D2-410E-9C10-E26E81C2F6F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63AA3448-8698-4695-B264-7DD94924AC70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B5C496B2-9F68-4777-9464-F343BED22764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C0A62EF-84F9-47DA-AD0A-608011AC6A6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468E3466-98F3-47AC-9CDD-560B7407505C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70EF5682-33EF-4A77-9AE9-C3FEC9C832E5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F6DF0C0B-946F-42FD-8A65-E04617978CDE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CBB2ACE3-82C2-434D-8FF6-7045B320F161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67D7A4F9-1CC3-4776-9568-D29205BF44BE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6CD0027A-53F1-4036-B0A8-1A8DC2809AD3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AF375255-EAAE-45CB-9EB2-C4C87F26E457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79211C75-67EE-4362-AFBA-12876BB36B27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E382D794-AEB5-4EC4-A452-89B573B90D4E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F803437B-C027-430B-B7E5-9497A8AF1100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566FFA96-BE53-4CA9-9BA1-A476CEDCFFC2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5F5EA77A-207D-4879-8519-E961A7B08532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80E08B-52E0-4437-94A0-2FC77AD82BEC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F80985F2-6B39-4DED-84CB-3AE86F650C69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FADD23-5AF7-4788-8F16-7279D245DCD9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10394E9F-2917-48B1-AF6E-6920D5A9F608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48DE8AD4-9B0B-4F94-950D-995EEBF0CB84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692E688B-85E4-4F96-A52A-097EC96D0D45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EA64492-4ACF-4297-B88C-AFEBFBD0EA6A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2D1A5A15-AFE4-4C69-A18E-F92D65A77CEC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BE72618-AB83-43B7-9D64-DD5236E669AD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BDB3E6B5-39ED-4A66-ACC1-B0411E9DF2C8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C5562A8E-7566-48E6-8DD5-89B34B5C079D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BA5A7085-E4EB-4377-9E2A-82F839F025FA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5E2DE5C3-B610-4C01-A9F4-789A81177DCE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1A376951-C4C9-4765-87A4-3086988FAFA4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D728B758-6380-437A-B4E3-42B689264AE4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A379DC4E-A8EA-4BBA-810A-A2FE555E9B60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3CDB3C21-F1BD-4E72-AB8B-3570FBB07D98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281AB45F-1B8C-411E-B034-57E2126C1EA6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15BD9DC0-6989-457D-B0AC-CBF60574848F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6DB4541-311F-431A-B923-37267A7AE923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0DABFB8C-32C9-456C-97ED-42EEF2086245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313B7C87-782A-4DF2-A70C-4A2B9ABE001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EB80E8D9-0D5E-453A-9813-1BDA999A7FC1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0E671397-CB46-4E55-84B0-2D79DC1647E8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CAE051E2-ECEE-4C25-8C79-ED1C93D36953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46D8812A-6BDF-4EEA-BAA4-528DF05FDEA3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67F50D67-4408-4F91-8024-63BCF7880F8B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D4480E59-1390-4D69-87AA-E8136A6319BC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0E2F5C49-466E-4457-8E00-D0E40AC85104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F8FF915F-C030-4BE1-8921-219727C8EDE5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49ABE81D-66D9-4F70-BA38-69629763F678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5265C55E-6DCF-45BE-802B-95430261EB63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5553F849-A750-4CC8-94EE-60B8D1B7AF58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01D6EDDD-0B19-4810-81B0-04CB8EC3B54A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E3E53BCB-7076-4067-AAA2-AACC999B52D3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4211C9DC-BB53-441E-B770-C468A7DD75F6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F41CCD84-47FD-43EE-988C-D01C4BF1884A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4874BF5-E090-4B9A-A1BB-D1F5CA165DD3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FA3ECCF9-EF55-49A4-B534-F0D4763BC6C7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1A990753-1DD0-42EB-B075-FB231CAC666C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EE309E6-538E-45B7-814D-A1C324A151F2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8533965E-9A05-4462-BB47-C0EDAF08260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00D0A717-356C-4D03-9692-CF4A88A8010F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F966F4C8-85F4-4B3B-BF38-3950B9BA20C1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1A25A0D0-9613-4391-8FDA-4AB58EC83A66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B295F4FC-5A50-4D98-BB65-D6875A7B313E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C0C8415D-8FDC-4E9C-B002-5B7B8A446274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BEBF5CB3-68AD-46A3-B772-970C519F300A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A90D8A6E-E39C-4EE9-9025-859E52CECD27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32FE7543-7FEC-40E5-A7B6-6B7E015EA959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C81D3738-E480-4901-BD49-3811A21337B4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EA74E470-86FF-4ACC-978A-DB36A9349E9D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73CC8C49-54FB-4094-AF15-E87146CEE407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E9B47A69-B330-4765-A9B4-BA540D162B75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ACEE7A2F-118F-4AD2-A58B-407DE50D43BB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E9E1D12C-15A3-4D72-A0DB-CC673AF61526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CDF78A42-DBFF-40E2-898E-192C1660B508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0AC5E3E4-00D0-4934-A377-CE6EED2F54F2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D5A79FA9-2542-413D-ADF7-D8D9C054D802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1FD49368-0523-43FD-ADAB-B1305D464B76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DC747A41-0E3E-447E-96FB-51E5EFCF08A1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FF01DDA6-487E-44D3-A12A-50880CF8B154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ED0656A0-93DF-4406-A33C-BE39D1AF03D0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A3B36609-DEF5-4B7A-82A8-94AFC080E075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0D355E3B-8E3E-44E8-97CE-9757DFBBCA1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B4132718-3BBE-4277-8577-1359F48F53BB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9ED68682-B503-4AC1-9EB1-0F0E39019BCA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FF9D58EB-ED2D-44DB-9BC7-3F887EA4A9CF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0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41DEE76-4831-425F-A016-53DDCB52FE30}"/>
              </a:ext>
            </a:extLst>
          </p:cNvPr>
          <p:cNvGrpSpPr/>
          <p:nvPr/>
        </p:nvGrpSpPr>
        <p:grpSpPr>
          <a:xfrm>
            <a:off x="-32616" y="1141921"/>
            <a:ext cx="6128616" cy="3685673"/>
            <a:chOff x="715593" y="1665226"/>
            <a:chExt cx="6128616" cy="36856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122873-1EEF-47CA-BAFF-F28F5F920043}"/>
                </a:ext>
              </a:extLst>
            </p:cNvPr>
            <p:cNvCxnSpPr>
              <a:cxnSpLocks/>
            </p:cNvCxnSpPr>
            <p:nvPr/>
          </p:nvCxnSpPr>
          <p:spPr>
            <a:xfrm>
              <a:off x="1920240" y="2367280"/>
              <a:ext cx="351764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F57C973-9C48-4500-973C-433E18195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502" y="2367280"/>
              <a:ext cx="946409" cy="2235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9E3C132-E068-4B7D-9410-E53E55DF19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37880" y="2367280"/>
              <a:ext cx="927738" cy="2235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CC2C4CB-9D16-4270-A357-F770665A65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502" y="4602480"/>
              <a:ext cx="537311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7F4820-64A6-4897-8FE1-677FFFAC7C1A}"/>
                </a:ext>
              </a:extLst>
            </p:cNvPr>
            <p:cNvSpPr txBox="1"/>
            <p:nvPr/>
          </p:nvSpPr>
          <p:spPr>
            <a:xfrm>
              <a:off x="1642521" y="1766172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865A7C94-F214-473D-8820-1CEB34FE18F0}"/>
                </a:ext>
              </a:extLst>
            </p:cNvPr>
            <p:cNvSpPr txBox="1"/>
            <p:nvPr/>
          </p:nvSpPr>
          <p:spPr>
            <a:xfrm>
              <a:off x="5229001" y="1665226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DAC1141-56DB-4B6A-BB11-7DB180E96919}"/>
                </a:ext>
              </a:extLst>
            </p:cNvPr>
            <p:cNvSpPr txBox="1"/>
            <p:nvPr/>
          </p:nvSpPr>
          <p:spPr>
            <a:xfrm>
              <a:off x="715593" y="4602480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B5BF221-4EF8-4729-8461-742F78D9255D}"/>
                </a:ext>
              </a:extLst>
            </p:cNvPr>
            <p:cNvSpPr txBox="1"/>
            <p:nvPr/>
          </p:nvSpPr>
          <p:spPr>
            <a:xfrm>
              <a:off x="6096000" y="4612639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3635F92-EFAF-4416-B44B-F6698F680096}"/>
                </a:ext>
              </a:extLst>
            </p:cNvPr>
            <p:cNvCxnSpPr>
              <a:cxnSpLocks/>
            </p:cNvCxnSpPr>
            <p:nvPr/>
          </p:nvCxnSpPr>
          <p:spPr>
            <a:xfrm>
              <a:off x="1938911" y="2357122"/>
              <a:ext cx="1740149" cy="2235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DEFBAAA-E0D6-44A3-AB3F-647AC6CCD3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7731" y="2377438"/>
              <a:ext cx="1740149" cy="224535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DE4E3DE-93D8-4681-A6D0-0F3C2ABF98BF}"/>
                </a:ext>
              </a:extLst>
            </p:cNvPr>
            <p:cNvSpPr txBox="1"/>
            <p:nvPr/>
          </p:nvSpPr>
          <p:spPr>
            <a:xfrm>
              <a:off x="3535680" y="4643013"/>
              <a:ext cx="74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6" name="组合 18">
            <a:extLst>
              <a:ext uri="{FF2B5EF4-FFF2-40B4-BE49-F238E27FC236}">
                <a16:creationId xmlns:a16="http://schemas.microsoft.com/office/drawing/2014/main" id="{04556AE3-9451-4FA1-827E-D8F6999BCFFF}"/>
              </a:ext>
            </a:extLst>
          </p:cNvPr>
          <p:cNvGrpSpPr/>
          <p:nvPr/>
        </p:nvGrpSpPr>
        <p:grpSpPr>
          <a:xfrm>
            <a:off x="6239612" y="-53394"/>
            <a:ext cx="5952388" cy="2912640"/>
            <a:chOff x="1317" y="3053"/>
            <a:chExt cx="18092" cy="4020"/>
          </a:xfrm>
        </p:grpSpPr>
        <p:grpSp>
          <p:nvGrpSpPr>
            <p:cNvPr id="517" name="组合 15">
              <a:extLst>
                <a:ext uri="{FF2B5EF4-FFF2-40B4-BE49-F238E27FC236}">
                  <a16:creationId xmlns:a16="http://schemas.microsoft.com/office/drawing/2014/main" id="{EC1C9EB6-39E3-4957-8598-22655E437A36}"/>
                </a:ext>
              </a:extLst>
            </p:cNvPr>
            <p:cNvGrpSpPr/>
            <p:nvPr/>
          </p:nvGrpSpPr>
          <p:grpSpPr>
            <a:xfrm>
              <a:off x="1317" y="3053"/>
              <a:ext cx="16811" cy="4020"/>
              <a:chOff x="1020" y="2328"/>
              <a:chExt cx="11098" cy="8282"/>
            </a:xfrm>
          </p:grpSpPr>
          <p:sp>
            <p:nvSpPr>
              <p:cNvPr id="520" name="圆角矩形 14">
                <a:extLst>
                  <a:ext uri="{FF2B5EF4-FFF2-40B4-BE49-F238E27FC236}">
                    <a16:creationId xmlns:a16="http://schemas.microsoft.com/office/drawing/2014/main" id="{09B0A4CD-F4AB-41BD-AF30-0BEE2B3A6D1F}"/>
                  </a:ext>
                </a:extLst>
              </p:cNvPr>
              <p:cNvSpPr/>
              <p:nvPr/>
            </p:nvSpPr>
            <p:spPr>
              <a:xfrm>
                <a:off x="1220" y="2481"/>
                <a:ext cx="10898" cy="8129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1" name="圆角矩形 13">
                <a:extLst>
                  <a:ext uri="{FF2B5EF4-FFF2-40B4-BE49-F238E27FC236}">
                    <a16:creationId xmlns:a16="http://schemas.microsoft.com/office/drawing/2014/main" id="{1DB8AF44-26B4-43A9-9B45-C5A3976E20F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8" name="文本框 17">
              <a:extLst>
                <a:ext uri="{FF2B5EF4-FFF2-40B4-BE49-F238E27FC236}">
                  <a16:creationId xmlns:a16="http://schemas.microsoft.com/office/drawing/2014/main" id="{89E437CA-A876-4C97-BB08-48C38C2BF1CC}"/>
                </a:ext>
              </a:extLst>
            </p:cNvPr>
            <p:cNvSpPr txBox="1"/>
            <p:nvPr/>
          </p:nvSpPr>
          <p:spPr>
            <a:xfrm>
              <a:off x="2295" y="3299"/>
              <a:ext cx="17114" cy="3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742950" indent="-742950" algn="l">
                <a:buFont typeface="+mj-lt"/>
                <a:buAutoNum type="arabicPeriod"/>
              </a:pP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ADC</a:t>
              </a:r>
            </a:p>
            <a:p>
              <a:pPr marL="742950" indent="-742950" algn="l">
                <a:buFont typeface="+mj-lt"/>
                <a:buAutoNum type="arabicPeriod"/>
              </a:pP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ABC</a:t>
              </a:r>
            </a:p>
            <a:p>
              <a:pPr marL="742950" indent="-742950" algn="l">
                <a:buFont typeface="+mj-lt"/>
                <a:buAutoNum type="arabicPeriod"/>
              </a:pP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BCE</a:t>
              </a:r>
            </a:p>
          </p:txBody>
        </p:sp>
      </p:grpSp>
      <p:grpSp>
        <p:nvGrpSpPr>
          <p:cNvPr id="524" name="组合 18">
            <a:extLst>
              <a:ext uri="{FF2B5EF4-FFF2-40B4-BE49-F238E27FC236}">
                <a16:creationId xmlns:a16="http://schemas.microsoft.com/office/drawing/2014/main" id="{0159A6F0-CD49-41F6-A955-9CEB7FA13F12}"/>
              </a:ext>
            </a:extLst>
          </p:cNvPr>
          <p:cNvGrpSpPr/>
          <p:nvPr/>
        </p:nvGrpSpPr>
        <p:grpSpPr>
          <a:xfrm>
            <a:off x="6275529" y="3546565"/>
            <a:ext cx="5495014" cy="3103879"/>
            <a:chOff x="1317" y="3053"/>
            <a:chExt cx="18092" cy="4020"/>
          </a:xfrm>
        </p:grpSpPr>
        <p:grpSp>
          <p:nvGrpSpPr>
            <p:cNvPr id="525" name="组合 15">
              <a:extLst>
                <a:ext uri="{FF2B5EF4-FFF2-40B4-BE49-F238E27FC236}">
                  <a16:creationId xmlns:a16="http://schemas.microsoft.com/office/drawing/2014/main" id="{FC22A65F-FC87-41CA-8AF9-62D490C3485F}"/>
                </a:ext>
              </a:extLst>
            </p:cNvPr>
            <p:cNvGrpSpPr/>
            <p:nvPr/>
          </p:nvGrpSpPr>
          <p:grpSpPr>
            <a:xfrm>
              <a:off x="1317" y="3053"/>
              <a:ext cx="16811" cy="4020"/>
              <a:chOff x="1020" y="2328"/>
              <a:chExt cx="11098" cy="8282"/>
            </a:xfrm>
          </p:grpSpPr>
          <p:sp>
            <p:nvSpPr>
              <p:cNvPr id="527" name="圆角矩形 14">
                <a:extLst>
                  <a:ext uri="{FF2B5EF4-FFF2-40B4-BE49-F238E27FC236}">
                    <a16:creationId xmlns:a16="http://schemas.microsoft.com/office/drawing/2014/main" id="{C05BBA33-E963-4A2E-A129-D668A9A8B059}"/>
                  </a:ext>
                </a:extLst>
              </p:cNvPr>
              <p:cNvSpPr/>
              <p:nvPr/>
            </p:nvSpPr>
            <p:spPr>
              <a:xfrm>
                <a:off x="1220" y="2481"/>
                <a:ext cx="10898" cy="8129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8" name="圆角矩形 13">
                <a:extLst>
                  <a:ext uri="{FF2B5EF4-FFF2-40B4-BE49-F238E27FC236}">
                    <a16:creationId xmlns:a16="http://schemas.microsoft.com/office/drawing/2014/main" id="{77D5DD46-3CA1-4D0F-B62F-42F567B71F3F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6" name="文本框 17">
              <a:extLst>
                <a:ext uri="{FF2B5EF4-FFF2-40B4-BE49-F238E27FC236}">
                  <a16:creationId xmlns:a16="http://schemas.microsoft.com/office/drawing/2014/main" id="{C799765C-6B93-4F5C-B79B-90D8E16A1046}"/>
                </a:ext>
              </a:extLst>
            </p:cNvPr>
            <p:cNvSpPr txBox="1"/>
            <p:nvPr/>
          </p:nvSpPr>
          <p:spPr>
            <a:xfrm>
              <a:off x="2295" y="3299"/>
              <a:ext cx="17114" cy="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>
                <a:buFont typeface="+mj-lt"/>
                <a:buAutoNum type="arabicPeriod"/>
              </a:pP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</a:t>
              </a:r>
            </a:p>
            <a:p>
              <a:pPr algn="l">
                <a:buFont typeface="+mj-lt"/>
                <a:buAutoNum type="arabicPeriod"/>
              </a:pP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ABEC</a:t>
              </a:r>
            </a:p>
            <a:p>
              <a:pPr algn="l">
                <a:buFont typeface="+mj-lt"/>
                <a:buAutoNum type="arabicPeriod"/>
              </a:pP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ABED</a:t>
              </a:r>
            </a:p>
          </p:txBody>
        </p:sp>
      </p:grpSp>
      <p:sp>
        <p:nvSpPr>
          <p:cNvPr id="2" name="Tam giác Cân 1">
            <a:extLst>
              <a:ext uri="{FF2B5EF4-FFF2-40B4-BE49-F238E27FC236}">
                <a16:creationId xmlns:a16="http://schemas.microsoft.com/office/drawing/2014/main" id="{D01A57B7-91F1-4642-B9D7-99A92A5D3578}"/>
              </a:ext>
            </a:extLst>
          </p:cNvPr>
          <p:cNvSpPr/>
          <p:nvPr/>
        </p:nvSpPr>
        <p:spPr>
          <a:xfrm>
            <a:off x="244925" y="1886858"/>
            <a:ext cx="2686558" cy="2184510"/>
          </a:xfrm>
          <a:prstGeom prst="triangle">
            <a:avLst>
              <a:gd name="adj" fmla="val 3496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am giác Cân 24">
            <a:extLst>
              <a:ext uri="{FF2B5EF4-FFF2-40B4-BE49-F238E27FC236}">
                <a16:creationId xmlns:a16="http://schemas.microsoft.com/office/drawing/2014/main" id="{40C555AD-DEDC-41E4-9109-832E81D0D0A5}"/>
              </a:ext>
            </a:extLst>
          </p:cNvPr>
          <p:cNvSpPr/>
          <p:nvPr/>
        </p:nvSpPr>
        <p:spPr>
          <a:xfrm flipV="1">
            <a:off x="1209373" y="1845318"/>
            <a:ext cx="3461627" cy="2207730"/>
          </a:xfrm>
          <a:prstGeom prst="triangle">
            <a:avLst>
              <a:gd name="adj" fmla="val 5080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am giác Cân 26">
            <a:extLst>
              <a:ext uri="{FF2B5EF4-FFF2-40B4-BE49-F238E27FC236}">
                <a16:creationId xmlns:a16="http://schemas.microsoft.com/office/drawing/2014/main" id="{41F6D14F-D736-40BA-A3CD-73576DC18380}"/>
              </a:ext>
            </a:extLst>
          </p:cNvPr>
          <p:cNvSpPr/>
          <p:nvPr/>
        </p:nvSpPr>
        <p:spPr>
          <a:xfrm>
            <a:off x="3018639" y="1872910"/>
            <a:ext cx="2611833" cy="2184510"/>
          </a:xfrm>
          <a:prstGeom prst="triangle">
            <a:avLst>
              <a:gd name="adj" fmla="val 6416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88C2B93-4338-43FF-B36D-ED7152A23866}"/>
              </a:ext>
            </a:extLst>
          </p:cNvPr>
          <p:cNvGrpSpPr/>
          <p:nvPr/>
        </p:nvGrpSpPr>
        <p:grpSpPr>
          <a:xfrm>
            <a:off x="227407" y="1803443"/>
            <a:ext cx="4468795" cy="2240247"/>
            <a:chOff x="225622" y="1817172"/>
            <a:chExt cx="4468795" cy="2240248"/>
          </a:xfrm>
        </p:grpSpPr>
        <p:cxnSp>
          <p:nvCxnSpPr>
            <p:cNvPr id="5" name="Đường nối Thẳng 4">
              <a:extLst>
                <a:ext uri="{FF2B5EF4-FFF2-40B4-BE49-F238E27FC236}">
                  <a16:creationId xmlns:a16="http://schemas.microsoft.com/office/drawing/2014/main" id="{CE6E3FD4-487E-4C19-8E35-CCE74621B6CB}"/>
                </a:ext>
              </a:extLst>
            </p:cNvPr>
            <p:cNvCxnSpPr>
              <a:cxnSpLocks/>
            </p:cNvCxnSpPr>
            <p:nvPr/>
          </p:nvCxnSpPr>
          <p:spPr>
            <a:xfrm>
              <a:off x="1185147" y="1821545"/>
              <a:ext cx="3504524" cy="78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0786099C-C342-41A9-B423-432A3986ADB9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197" y="4055974"/>
              <a:ext cx="2762443" cy="14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Đường nối Thẳng 32">
              <a:extLst>
                <a:ext uri="{FF2B5EF4-FFF2-40B4-BE49-F238E27FC236}">
                  <a16:creationId xmlns:a16="http://schemas.microsoft.com/office/drawing/2014/main" id="{BF900D2B-96B3-4C82-B9BF-F42C6B766F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622" y="1817172"/>
              <a:ext cx="946409" cy="22170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3264B714-B24E-4448-824C-D2D3B875F27F}"/>
                </a:ext>
              </a:extLst>
            </p:cNvPr>
            <p:cNvCxnSpPr>
              <a:cxnSpLocks/>
              <a:stCxn id="27" idx="0"/>
              <a:endCxn id="27" idx="2"/>
            </p:cNvCxnSpPr>
            <p:nvPr/>
          </p:nvCxnSpPr>
          <p:spPr>
            <a:xfrm flipH="1">
              <a:off x="3018639" y="1872910"/>
              <a:ext cx="1675778" cy="21845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3A3ED6BE-3145-47E1-B4BD-5C062E4797A4}"/>
              </a:ext>
            </a:extLst>
          </p:cNvPr>
          <p:cNvGrpSpPr/>
          <p:nvPr/>
        </p:nvGrpSpPr>
        <p:grpSpPr>
          <a:xfrm flipH="1">
            <a:off x="1172031" y="1830128"/>
            <a:ext cx="4427989" cy="2269314"/>
            <a:chOff x="225622" y="1812047"/>
            <a:chExt cx="4714405" cy="2245373"/>
          </a:xfrm>
        </p:grpSpPr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A3E1EF10-0B48-497A-8FEF-A6F54E5AC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145" y="1812047"/>
              <a:ext cx="3754882" cy="94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DF474A95-DB4F-42D9-8A1A-F9CBF242C6B8}"/>
                </a:ext>
              </a:extLst>
            </p:cNvPr>
            <p:cNvCxnSpPr>
              <a:cxnSpLocks/>
            </p:cNvCxnSpPr>
            <p:nvPr/>
          </p:nvCxnSpPr>
          <p:spPr>
            <a:xfrm>
              <a:off x="256197" y="4055974"/>
              <a:ext cx="2762443" cy="14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5BF51105-E732-4C85-B829-BA3741EDA3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622" y="1817172"/>
              <a:ext cx="946409" cy="22170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9BF2C7C2-89EC-4C58-9D30-1FA11E304A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8640" y="1821545"/>
              <a:ext cx="1917586" cy="22226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D3D26984-6C20-4028-9945-70D54D16113C}"/>
              </a:ext>
            </a:extLst>
          </p:cNvPr>
          <p:cNvGrpSpPr/>
          <p:nvPr/>
        </p:nvGrpSpPr>
        <p:grpSpPr>
          <a:xfrm flipH="1">
            <a:off x="228038" y="1805793"/>
            <a:ext cx="5372485" cy="2288014"/>
            <a:chOff x="225622" y="1794431"/>
            <a:chExt cx="5719993" cy="2263875"/>
          </a:xfrm>
        </p:grpSpPr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id="{A8EB9D9F-20B6-4C5D-A124-21D4CF8CEA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144" y="1817456"/>
              <a:ext cx="3716397" cy="40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nối Thẳng 52">
              <a:extLst>
                <a:ext uri="{FF2B5EF4-FFF2-40B4-BE49-F238E27FC236}">
                  <a16:creationId xmlns:a16="http://schemas.microsoft.com/office/drawing/2014/main" id="{0B0E094A-6A32-4267-8B20-42F035DF5FC9}"/>
                </a:ext>
              </a:extLst>
            </p:cNvPr>
            <p:cNvCxnSpPr>
              <a:cxnSpLocks/>
              <a:endCxn id="2" idx="2"/>
            </p:cNvCxnSpPr>
            <p:nvPr/>
          </p:nvCxnSpPr>
          <p:spPr>
            <a:xfrm flipV="1">
              <a:off x="255523" y="4024787"/>
              <a:ext cx="5690092" cy="335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6C31A525-A9D0-48D4-90EB-711971086B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622" y="1817172"/>
              <a:ext cx="946409" cy="22170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35C5B381-D1B4-494A-BDDF-66279706DCE9}"/>
                </a:ext>
              </a:extLst>
            </p:cNvPr>
            <p:cNvCxnSpPr>
              <a:cxnSpLocks/>
              <a:endCxn id="2" idx="2"/>
            </p:cNvCxnSpPr>
            <p:nvPr/>
          </p:nvCxnSpPr>
          <p:spPr>
            <a:xfrm>
              <a:off x="4907085" y="1794431"/>
              <a:ext cx="1020551" cy="22416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02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47" y="1999889"/>
            <a:ext cx="7723713" cy="71862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58149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A91C3-15D4-492C-B385-E91C555AE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1130" y="3368731"/>
            <a:ext cx="2059388" cy="17305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6548993" y="3903763"/>
            <a:ext cx="368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6548993" y="4576035"/>
            <a:ext cx="308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nhọn</a:t>
            </a:r>
            <a:endParaRPr lang="en-US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6548993" y="3335465"/>
            <a:ext cx="388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78578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426972" y="17866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4622105" y="4604310"/>
            <a:ext cx="545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</a:t>
            </a: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4622105" y="3991843"/>
            <a:ext cx="519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4622105" y="5285318"/>
            <a:ext cx="506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84681-0B5F-2F37-44FB-80665536A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4717" y="2487243"/>
            <a:ext cx="5845367" cy="11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3688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2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1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4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422836" y="2035779"/>
            <a:ext cx="693437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b="1" dirty="0" err="1">
                <a:solidFill>
                  <a:srgbClr val="C00000"/>
                </a:solidFill>
              </a:rPr>
              <a:t>Hình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bên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có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mấy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góc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vuông</a:t>
            </a:r>
            <a:r>
              <a:rPr lang="en-US" sz="2667" b="1" dirty="0">
                <a:solidFill>
                  <a:srgbClr val="C00000"/>
                </a:solidFill>
              </a:rPr>
              <a:t> ?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316A0-C492-8974-DE21-95F2CCBB98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3256" y="1689691"/>
            <a:ext cx="2835876" cy="17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96FC2-B1FE-4B70-817F-28192328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29"/>
            <a:ext cx="11916697" cy="66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EA7116F4-36A7-448A-A9E3-988281B9B0AE}"/>
              </a:ext>
            </a:extLst>
          </p:cNvPr>
          <p:cNvSpPr/>
          <p:nvPr/>
        </p:nvSpPr>
        <p:spPr>
          <a:xfrm>
            <a:off x="3188473" y="1064517"/>
            <a:ext cx="831466" cy="4285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76EABDFA-2FEA-42D8-B072-19DD241E248A}"/>
              </a:ext>
            </a:extLst>
          </p:cNvPr>
          <p:cNvSpPr/>
          <p:nvPr/>
        </p:nvSpPr>
        <p:spPr>
          <a:xfrm>
            <a:off x="5370093" y="3514012"/>
            <a:ext cx="501083" cy="55327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53C5D684-4505-4705-BD64-825A022CA7D2}"/>
              </a:ext>
            </a:extLst>
          </p:cNvPr>
          <p:cNvSpPr/>
          <p:nvPr/>
        </p:nvSpPr>
        <p:spPr>
          <a:xfrm>
            <a:off x="1004765" y="3575558"/>
            <a:ext cx="429449" cy="55327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1065" name="Graphic 837">
            <a:extLst>
              <a:ext uri="{FF2B5EF4-FFF2-40B4-BE49-F238E27FC236}">
                <a16:creationId xmlns:a16="http://schemas.microsoft.com/office/drawing/2014/main" id="{A70F7C4F-2341-441F-BF0A-5E899662CAE0}"/>
              </a:ext>
            </a:extLst>
          </p:cNvPr>
          <p:cNvGrpSpPr/>
          <p:nvPr/>
        </p:nvGrpSpPr>
        <p:grpSpPr>
          <a:xfrm>
            <a:off x="231670" y="125657"/>
            <a:ext cx="969490" cy="1048470"/>
            <a:chOff x="5681545" y="3195637"/>
            <a:chExt cx="2191520" cy="2054559"/>
          </a:xfrm>
        </p:grpSpPr>
        <p:grpSp>
          <p:nvGrpSpPr>
            <p:cNvPr id="1066" name="Graphic 837">
              <a:extLst>
                <a:ext uri="{FF2B5EF4-FFF2-40B4-BE49-F238E27FC236}">
                  <a16:creationId xmlns:a16="http://schemas.microsoft.com/office/drawing/2014/main" id="{98F80D56-1C19-4FFA-A785-B31BBE33B5B7}"/>
                </a:ext>
              </a:extLst>
            </p:cNvPr>
            <p:cNvGrpSpPr/>
            <p:nvPr/>
          </p:nvGrpSpPr>
          <p:grpSpPr>
            <a:xfrm>
              <a:off x="6845610" y="3195637"/>
              <a:ext cx="1027455" cy="1424085"/>
              <a:chOff x="6845610" y="3195637"/>
              <a:chExt cx="1027455" cy="1424085"/>
            </a:xfrm>
          </p:grpSpPr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E08CD64B-3C1C-4C9E-B920-EFE279C1DA15}"/>
                  </a:ext>
                </a:extLst>
              </p:cNvPr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>
                  <a:gd name="connsiteX0" fmla="*/ 939035 w 943335"/>
                  <a:gd name="connsiteY0" fmla="*/ 860541 h 1278138"/>
                  <a:gd name="connsiteX1" fmla="*/ 909593 w 943335"/>
                  <a:gd name="connsiteY1" fmla="*/ 232169 h 1278138"/>
                  <a:gd name="connsiteX2" fmla="*/ 907490 w 943335"/>
                  <a:gd name="connsiteY2" fmla="*/ 191371 h 1278138"/>
                  <a:gd name="connsiteX3" fmla="*/ 898658 w 943335"/>
                  <a:gd name="connsiteY3" fmla="*/ 0 h 1278138"/>
                  <a:gd name="connsiteX4" fmla="*/ 246312 w 943335"/>
                  <a:gd name="connsiteY4" fmla="*/ 234272 h 1278138"/>
                  <a:gd name="connsiteX5" fmla="*/ 254724 w 943335"/>
                  <a:gd name="connsiteY5" fmla="*/ 417232 h 1278138"/>
                  <a:gd name="connsiteX6" fmla="*/ 257248 w 943335"/>
                  <a:gd name="connsiteY6" fmla="*/ 466442 h 1278138"/>
                  <a:gd name="connsiteX7" fmla="*/ 279539 w 943335"/>
                  <a:gd name="connsiteY7" fmla="*/ 936248 h 1278138"/>
                  <a:gd name="connsiteX8" fmla="*/ 74709 w 943335"/>
                  <a:gd name="connsiteY8" fmla="*/ 981252 h 1278138"/>
                  <a:gd name="connsiteX9" fmla="*/ 34752 w 943335"/>
                  <a:gd name="connsiteY9" fmla="*/ 1231507 h 1278138"/>
                  <a:gd name="connsiteX10" fmla="*/ 287951 w 943335"/>
                  <a:gd name="connsiteY10" fmla="*/ 1220992 h 1278138"/>
                  <a:gd name="connsiteX11" fmla="*/ 353144 w 943335"/>
                  <a:gd name="connsiteY11" fmla="*/ 1011955 h 1278138"/>
                  <a:gd name="connsiteX12" fmla="*/ 327487 w 943335"/>
                  <a:gd name="connsiteY12" fmla="*/ 465600 h 1278138"/>
                  <a:gd name="connsiteX13" fmla="*/ 843139 w 943335"/>
                  <a:gd name="connsiteY13" fmla="*/ 287267 h 1278138"/>
                  <a:gd name="connsiteX14" fmla="*/ 865851 w 943335"/>
                  <a:gd name="connsiteY14" fmla="*/ 768430 h 1278138"/>
                  <a:gd name="connsiteX15" fmla="*/ 656394 w 943335"/>
                  <a:gd name="connsiteY15" fmla="*/ 811331 h 1278138"/>
                  <a:gd name="connsiteX16" fmla="*/ 616437 w 943335"/>
                  <a:gd name="connsiteY16" fmla="*/ 1061586 h 1278138"/>
                  <a:gd name="connsiteX17" fmla="*/ 869636 w 943335"/>
                  <a:gd name="connsiteY17" fmla="*/ 1051071 h 1278138"/>
                  <a:gd name="connsiteX18" fmla="*/ 939035 w 943335"/>
                  <a:gd name="connsiteY18" fmla="*/ 860541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35" h="1278138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B3355AF7-30EB-465C-B73F-3823DA7ED00A}"/>
                  </a:ext>
                </a:extLst>
              </p:cNvPr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>
                  <a:gd name="connsiteX0" fmla="*/ 939035 w 943329"/>
                  <a:gd name="connsiteY0" fmla="*/ 860540 h 1278138"/>
                  <a:gd name="connsiteX1" fmla="*/ 909593 w 943329"/>
                  <a:gd name="connsiteY1" fmla="*/ 232169 h 1278138"/>
                  <a:gd name="connsiteX2" fmla="*/ 907490 w 943329"/>
                  <a:gd name="connsiteY2" fmla="*/ 191371 h 1278138"/>
                  <a:gd name="connsiteX3" fmla="*/ 898658 w 943329"/>
                  <a:gd name="connsiteY3" fmla="*/ 0 h 1278138"/>
                  <a:gd name="connsiteX4" fmla="*/ 246312 w 943329"/>
                  <a:gd name="connsiteY4" fmla="*/ 234272 h 1278138"/>
                  <a:gd name="connsiteX5" fmla="*/ 254724 w 943329"/>
                  <a:gd name="connsiteY5" fmla="*/ 417232 h 1278138"/>
                  <a:gd name="connsiteX6" fmla="*/ 257248 w 943329"/>
                  <a:gd name="connsiteY6" fmla="*/ 466442 h 1278138"/>
                  <a:gd name="connsiteX7" fmla="*/ 279539 w 943329"/>
                  <a:gd name="connsiteY7" fmla="*/ 936248 h 1278138"/>
                  <a:gd name="connsiteX8" fmla="*/ 74709 w 943329"/>
                  <a:gd name="connsiteY8" fmla="*/ 981252 h 1278138"/>
                  <a:gd name="connsiteX9" fmla="*/ 34752 w 943329"/>
                  <a:gd name="connsiteY9" fmla="*/ 1231507 h 1278138"/>
                  <a:gd name="connsiteX10" fmla="*/ 287951 w 943329"/>
                  <a:gd name="connsiteY10" fmla="*/ 1220992 h 1278138"/>
                  <a:gd name="connsiteX11" fmla="*/ 353144 w 943329"/>
                  <a:gd name="connsiteY11" fmla="*/ 1011955 h 1278138"/>
                  <a:gd name="connsiteX12" fmla="*/ 327487 w 943329"/>
                  <a:gd name="connsiteY12" fmla="*/ 465600 h 1278138"/>
                  <a:gd name="connsiteX13" fmla="*/ 842298 w 943329"/>
                  <a:gd name="connsiteY13" fmla="*/ 288109 h 1278138"/>
                  <a:gd name="connsiteX14" fmla="*/ 865010 w 943329"/>
                  <a:gd name="connsiteY14" fmla="*/ 769271 h 1278138"/>
                  <a:gd name="connsiteX15" fmla="*/ 655553 w 943329"/>
                  <a:gd name="connsiteY15" fmla="*/ 812172 h 1278138"/>
                  <a:gd name="connsiteX16" fmla="*/ 615596 w 943329"/>
                  <a:gd name="connsiteY16" fmla="*/ 1062427 h 1278138"/>
                  <a:gd name="connsiteX17" fmla="*/ 868795 w 943329"/>
                  <a:gd name="connsiteY17" fmla="*/ 1051912 h 1278138"/>
                  <a:gd name="connsiteX18" fmla="*/ 939035 w 943329"/>
                  <a:gd name="connsiteY18" fmla="*/ 860540 h 127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3329" h="1278138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067" name="Graphic 837">
              <a:extLst>
                <a:ext uri="{FF2B5EF4-FFF2-40B4-BE49-F238E27FC236}">
                  <a16:creationId xmlns:a16="http://schemas.microsoft.com/office/drawing/2014/main" id="{48C0670C-DE04-47FD-8173-85829F8B6C75}"/>
                </a:ext>
              </a:extLst>
            </p:cNvPr>
            <p:cNvGrpSpPr/>
            <p:nvPr/>
          </p:nvGrpSpPr>
          <p:grpSpPr>
            <a:xfrm>
              <a:off x="5681545" y="3873218"/>
              <a:ext cx="837945" cy="1376978"/>
              <a:chOff x="5681545" y="3873218"/>
              <a:chExt cx="837945" cy="1376978"/>
            </a:xfrm>
          </p:grpSpPr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A0207808-27B7-4D80-812E-B0AF2B706F34}"/>
                  </a:ext>
                </a:extLst>
              </p:cNvPr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>
                  <a:gd name="connsiteX0" fmla="*/ 34579 w 753799"/>
                  <a:gd name="connsiteY0" fmla="*/ 1184821 h 1231452"/>
                  <a:gd name="connsiteX1" fmla="*/ 287779 w 753799"/>
                  <a:gd name="connsiteY1" fmla="*/ 1174306 h 1231452"/>
                  <a:gd name="connsiteX2" fmla="*/ 352971 w 753799"/>
                  <a:gd name="connsiteY2" fmla="*/ 965269 h 1231452"/>
                  <a:gd name="connsiteX3" fmla="*/ 327735 w 753799"/>
                  <a:gd name="connsiteY3" fmla="*/ 418914 h 1231452"/>
                  <a:gd name="connsiteX4" fmla="*/ 753800 w 753799"/>
                  <a:gd name="connsiteY4" fmla="*/ 266238 h 1231452"/>
                  <a:gd name="connsiteX5" fmla="*/ 751276 w 753799"/>
                  <a:gd name="connsiteY5" fmla="*/ 0 h 1231452"/>
                  <a:gd name="connsiteX6" fmla="*/ 246981 w 753799"/>
                  <a:gd name="connsiteY6" fmla="*/ 187165 h 1231452"/>
                  <a:gd name="connsiteX7" fmla="*/ 255393 w 753799"/>
                  <a:gd name="connsiteY7" fmla="*/ 370125 h 1231452"/>
                  <a:gd name="connsiteX8" fmla="*/ 257916 w 753799"/>
                  <a:gd name="connsiteY8" fmla="*/ 419335 h 1231452"/>
                  <a:gd name="connsiteX9" fmla="*/ 280208 w 753799"/>
                  <a:gd name="connsiteY9" fmla="*/ 889141 h 1231452"/>
                  <a:gd name="connsiteX10" fmla="*/ 75377 w 753799"/>
                  <a:gd name="connsiteY10" fmla="*/ 934145 h 1231452"/>
                  <a:gd name="connsiteX11" fmla="*/ 34579 w 753799"/>
                  <a:gd name="connsiteY11" fmla="*/ 1184821 h 1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799" h="1231452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3000"/>
                </a:srgbClr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35E365B2-E932-47B3-BA06-7215BF7D51A9}"/>
                  </a:ext>
                </a:extLst>
              </p:cNvPr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>
                  <a:gd name="connsiteX0" fmla="*/ 34606 w 753825"/>
                  <a:gd name="connsiteY0" fmla="*/ 1184400 h 1231031"/>
                  <a:gd name="connsiteX1" fmla="*/ 287805 w 753825"/>
                  <a:gd name="connsiteY1" fmla="*/ 1173885 h 1231031"/>
                  <a:gd name="connsiteX2" fmla="*/ 352997 w 753825"/>
                  <a:gd name="connsiteY2" fmla="*/ 964848 h 1231031"/>
                  <a:gd name="connsiteX3" fmla="*/ 327761 w 753825"/>
                  <a:gd name="connsiteY3" fmla="*/ 418914 h 1231031"/>
                  <a:gd name="connsiteX4" fmla="*/ 753826 w 753825"/>
                  <a:gd name="connsiteY4" fmla="*/ 266238 h 1231031"/>
                  <a:gd name="connsiteX5" fmla="*/ 751302 w 753825"/>
                  <a:gd name="connsiteY5" fmla="*/ 0 h 1231031"/>
                  <a:gd name="connsiteX6" fmla="*/ 247007 w 753825"/>
                  <a:gd name="connsiteY6" fmla="*/ 186745 h 1231031"/>
                  <a:gd name="connsiteX7" fmla="*/ 255419 w 753825"/>
                  <a:gd name="connsiteY7" fmla="*/ 369704 h 1231031"/>
                  <a:gd name="connsiteX8" fmla="*/ 257942 w 753825"/>
                  <a:gd name="connsiteY8" fmla="*/ 418914 h 1231031"/>
                  <a:gd name="connsiteX9" fmla="*/ 280234 w 753825"/>
                  <a:gd name="connsiteY9" fmla="*/ 888721 h 1231031"/>
                  <a:gd name="connsiteX10" fmla="*/ 74983 w 753825"/>
                  <a:gd name="connsiteY10" fmla="*/ 934145 h 1231031"/>
                  <a:gd name="connsiteX11" fmla="*/ 34606 w 753825"/>
                  <a:gd name="connsiteY11" fmla="*/ 1184400 h 123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3825" h="1231031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D75903"/>
              </a:solidFill>
              <a:ln w="42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9718" name="Graphic 19325">
            <a:extLst>
              <a:ext uri="{FF2B5EF4-FFF2-40B4-BE49-F238E27FC236}">
                <a16:creationId xmlns:a16="http://schemas.microsoft.com/office/drawing/2014/main" id="{9216CD92-0672-490C-8FA5-053FEBA15FC1}"/>
              </a:ext>
            </a:extLst>
          </p:cNvPr>
          <p:cNvSpPr/>
          <p:nvPr/>
        </p:nvSpPr>
        <p:spPr>
          <a:xfrm>
            <a:off x="11181031" y="144691"/>
            <a:ext cx="614611" cy="653489"/>
          </a:xfrm>
          <a:custGeom>
            <a:avLst/>
            <a:gdLst>
              <a:gd name="connsiteX0" fmla="*/ 146880 w 205159"/>
              <a:gd name="connsiteY0" fmla="*/ 9822 h 208179"/>
              <a:gd name="connsiteX1" fmla="*/ 148976 w 205159"/>
              <a:gd name="connsiteY1" fmla="*/ 64971 h 208179"/>
              <a:gd name="connsiteX2" fmla="*/ 153738 w 205159"/>
              <a:gd name="connsiteY2" fmla="*/ 73163 h 208179"/>
              <a:gd name="connsiteX3" fmla="*/ 200411 w 205159"/>
              <a:gd name="connsiteY3" fmla="*/ 102690 h 208179"/>
              <a:gd name="connsiteX4" fmla="*/ 198506 w 205159"/>
              <a:gd name="connsiteY4" fmla="*/ 120883 h 208179"/>
              <a:gd name="connsiteX5" fmla="*/ 146690 w 205159"/>
              <a:gd name="connsiteY5" fmla="*/ 139933 h 208179"/>
              <a:gd name="connsiteX6" fmla="*/ 140308 w 205159"/>
              <a:gd name="connsiteY6" fmla="*/ 146982 h 208179"/>
              <a:gd name="connsiteX7" fmla="*/ 126687 w 205159"/>
              <a:gd name="connsiteY7" fmla="*/ 200512 h 208179"/>
              <a:gd name="connsiteX8" fmla="*/ 108780 w 205159"/>
              <a:gd name="connsiteY8" fmla="*/ 204322 h 208179"/>
              <a:gd name="connsiteX9" fmla="*/ 74586 w 205159"/>
              <a:gd name="connsiteY9" fmla="*/ 160888 h 208179"/>
              <a:gd name="connsiteX10" fmla="*/ 65918 w 205159"/>
              <a:gd name="connsiteY10" fmla="*/ 156983 h 208179"/>
              <a:gd name="connsiteX11" fmla="*/ 10863 w 205159"/>
              <a:gd name="connsiteY11" fmla="*/ 160507 h 208179"/>
              <a:gd name="connsiteX12" fmla="*/ 1719 w 205159"/>
              <a:gd name="connsiteY12" fmla="*/ 144696 h 208179"/>
              <a:gd name="connsiteX13" fmla="*/ 32390 w 205159"/>
              <a:gd name="connsiteY13" fmla="*/ 98785 h 208179"/>
              <a:gd name="connsiteX14" fmla="*/ 33438 w 205159"/>
              <a:gd name="connsiteY14" fmla="*/ 89355 h 208179"/>
              <a:gd name="connsiteX15" fmla="*/ 13054 w 205159"/>
              <a:gd name="connsiteY15" fmla="*/ 38111 h 208179"/>
              <a:gd name="connsiteX16" fmla="*/ 25341 w 205159"/>
              <a:gd name="connsiteY16" fmla="*/ 24585 h 208179"/>
              <a:gd name="connsiteX17" fmla="*/ 78491 w 205159"/>
              <a:gd name="connsiteY17" fmla="*/ 39635 h 208179"/>
              <a:gd name="connsiteX18" fmla="*/ 87730 w 205159"/>
              <a:gd name="connsiteY18" fmla="*/ 37635 h 208179"/>
              <a:gd name="connsiteX19" fmla="*/ 130212 w 205159"/>
              <a:gd name="connsiteY19" fmla="*/ 2392 h 208179"/>
              <a:gd name="connsiteX20" fmla="*/ 146880 w 205159"/>
              <a:gd name="connsiteY20" fmla="*/ 9822 h 20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159" h="208179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50" name="Graphic 828">
            <a:extLst>
              <a:ext uri="{FF2B5EF4-FFF2-40B4-BE49-F238E27FC236}">
                <a16:creationId xmlns:a16="http://schemas.microsoft.com/office/drawing/2014/main" id="{4D7972AE-D117-48A2-B0ED-804782112763}"/>
              </a:ext>
            </a:extLst>
          </p:cNvPr>
          <p:cNvGrpSpPr/>
          <p:nvPr/>
        </p:nvGrpSpPr>
        <p:grpSpPr>
          <a:xfrm>
            <a:off x="234741" y="4391022"/>
            <a:ext cx="841681" cy="701090"/>
            <a:chOff x="6029366" y="3371852"/>
            <a:chExt cx="130719" cy="112577"/>
          </a:xfrm>
          <a:solidFill>
            <a:srgbClr val="FFC000"/>
          </a:solidFill>
        </p:grpSpPr>
        <p:sp>
          <p:nvSpPr>
            <p:cNvPr id="251" name="Freeform: Shape 147">
              <a:extLst>
                <a:ext uri="{FF2B5EF4-FFF2-40B4-BE49-F238E27FC236}">
                  <a16:creationId xmlns:a16="http://schemas.microsoft.com/office/drawing/2014/main" id="{9A618C58-4EAD-4455-9A98-80432A282722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>
                <a:gd name="connsiteX0" fmla="*/ 45789 w 47390"/>
                <a:gd name="connsiteY0" fmla="*/ 11587 h 36309"/>
                <a:gd name="connsiteX1" fmla="*/ 259 w 47390"/>
                <a:gd name="connsiteY1" fmla="*/ 23493 h 36309"/>
                <a:gd name="connsiteX2" fmla="*/ 45789 w 47390"/>
                <a:gd name="connsiteY2" fmla="*/ 11587 h 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90" h="36309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2" name="Freeform: Shape 148">
              <a:extLst>
                <a:ext uri="{FF2B5EF4-FFF2-40B4-BE49-F238E27FC236}">
                  <a16:creationId xmlns:a16="http://schemas.microsoft.com/office/drawing/2014/main" id="{28FC892C-C248-4AAE-9B78-A3A93B3AAE54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>
                <a:gd name="connsiteX0" fmla="*/ 47869 w 49880"/>
                <a:gd name="connsiteY0" fmla="*/ 10570 h 40966"/>
                <a:gd name="connsiteX1" fmla="*/ 244 w 49880"/>
                <a:gd name="connsiteY1" fmla="*/ 20381 h 40966"/>
                <a:gd name="connsiteX2" fmla="*/ 47869 w 49880"/>
                <a:gd name="connsiteY2" fmla="*/ 10570 h 4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80" h="40966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3" name="Freeform: Shape 149">
              <a:extLst>
                <a:ext uri="{FF2B5EF4-FFF2-40B4-BE49-F238E27FC236}">
                  <a16:creationId xmlns:a16="http://schemas.microsoft.com/office/drawing/2014/main" id="{F3E4D7F2-0040-4AE5-980F-3CF5788A0EAD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>
                <a:gd name="connsiteX0" fmla="*/ 24238 w 34625"/>
                <a:gd name="connsiteY0" fmla="*/ 579 h 35911"/>
                <a:gd name="connsiteX1" fmla="*/ 4903 w 34625"/>
                <a:gd name="connsiteY1" fmla="*/ 32773 h 35911"/>
                <a:gd name="connsiteX2" fmla="*/ 24238 w 34625"/>
                <a:gd name="connsiteY2" fmla="*/ 579 h 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25" h="35911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55" name="组合 18">
            <a:extLst>
              <a:ext uri="{FF2B5EF4-FFF2-40B4-BE49-F238E27FC236}">
                <a16:creationId xmlns:a16="http://schemas.microsoft.com/office/drawing/2014/main" id="{7BC3891A-8B80-422F-BD1D-6099F3F54E0A}"/>
              </a:ext>
            </a:extLst>
          </p:cNvPr>
          <p:cNvGrpSpPr/>
          <p:nvPr/>
        </p:nvGrpSpPr>
        <p:grpSpPr>
          <a:xfrm>
            <a:off x="6412719" y="1016631"/>
            <a:ext cx="4476540" cy="1622185"/>
            <a:chOff x="1317" y="3053"/>
            <a:chExt cx="16681" cy="4696"/>
          </a:xfrm>
        </p:grpSpPr>
        <p:grpSp>
          <p:nvGrpSpPr>
            <p:cNvPr id="256" name="组合 15">
              <a:extLst>
                <a:ext uri="{FF2B5EF4-FFF2-40B4-BE49-F238E27FC236}">
                  <a16:creationId xmlns:a16="http://schemas.microsoft.com/office/drawing/2014/main" id="{6038EAB9-9AE2-4EB6-848C-706F3A08E4D5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58" name="圆角矩形 14">
                <a:extLst>
                  <a:ext uri="{FF2B5EF4-FFF2-40B4-BE49-F238E27FC236}">
                    <a16:creationId xmlns:a16="http://schemas.microsoft.com/office/drawing/2014/main" id="{8F29E1C6-E241-4755-BFD1-E424A830B9AE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圆角矩形 13">
                <a:extLst>
                  <a:ext uri="{FF2B5EF4-FFF2-40B4-BE49-F238E27FC236}">
                    <a16:creationId xmlns:a16="http://schemas.microsoft.com/office/drawing/2014/main" id="{0EC60152-6FCD-4E3D-BE19-35314490920D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57" name="文本框 17">
              <a:extLst>
                <a:ext uri="{FF2B5EF4-FFF2-40B4-BE49-F238E27FC236}">
                  <a16:creationId xmlns:a16="http://schemas.microsoft.com/office/drawing/2014/main" id="{E1A436D7-B6A7-4783-86F0-18ED8EB46DF6}"/>
                </a:ext>
              </a:extLst>
            </p:cNvPr>
            <p:cNvSpPr txBox="1"/>
            <p:nvPr/>
          </p:nvSpPr>
          <p:spPr>
            <a:xfrm>
              <a:off x="1645" y="3129"/>
              <a:ext cx="16050" cy="4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 ta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61" name="组合 18">
            <a:extLst>
              <a:ext uri="{FF2B5EF4-FFF2-40B4-BE49-F238E27FC236}">
                <a16:creationId xmlns:a16="http://schemas.microsoft.com/office/drawing/2014/main" id="{4CAC9484-B3F2-46A0-B900-03A0ED3FBB0B}"/>
              </a:ext>
            </a:extLst>
          </p:cNvPr>
          <p:cNvGrpSpPr/>
          <p:nvPr/>
        </p:nvGrpSpPr>
        <p:grpSpPr>
          <a:xfrm>
            <a:off x="7011796" y="3097937"/>
            <a:ext cx="4476540" cy="1300581"/>
            <a:chOff x="1317" y="3053"/>
            <a:chExt cx="16681" cy="3765"/>
          </a:xfrm>
        </p:grpSpPr>
        <p:grpSp>
          <p:nvGrpSpPr>
            <p:cNvPr id="262" name="组合 15">
              <a:extLst>
                <a:ext uri="{FF2B5EF4-FFF2-40B4-BE49-F238E27FC236}">
                  <a16:creationId xmlns:a16="http://schemas.microsoft.com/office/drawing/2014/main" id="{9CACBF64-F054-4D4D-A262-DBC598D8709A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64" name="圆角矩形 14">
                <a:extLst>
                  <a:ext uri="{FF2B5EF4-FFF2-40B4-BE49-F238E27FC236}">
                    <a16:creationId xmlns:a16="http://schemas.microsoft.com/office/drawing/2014/main" id="{6A8D82BF-A12F-4323-8EDA-56E417B5996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圆角矩形 13">
                <a:extLst>
                  <a:ext uri="{FF2B5EF4-FFF2-40B4-BE49-F238E27FC236}">
                    <a16:creationId xmlns:a16="http://schemas.microsoft.com/office/drawing/2014/main" id="{62E55FCD-7076-4951-8B6E-E006F71A0923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3" name="文本框 17">
              <a:extLst>
                <a:ext uri="{FF2B5EF4-FFF2-40B4-BE49-F238E27FC236}">
                  <a16:creationId xmlns:a16="http://schemas.microsoft.com/office/drawing/2014/main" id="{DDA3D0F6-6E30-440C-8E7A-DAE9C774A8EC}"/>
                </a:ext>
              </a:extLst>
            </p:cNvPr>
            <p:cNvSpPr txBox="1"/>
            <p:nvPr/>
          </p:nvSpPr>
          <p:spPr>
            <a:xfrm>
              <a:off x="1645" y="3129"/>
              <a:ext cx="16050" cy="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 ta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66" name="组合 18">
            <a:extLst>
              <a:ext uri="{FF2B5EF4-FFF2-40B4-BE49-F238E27FC236}">
                <a16:creationId xmlns:a16="http://schemas.microsoft.com/office/drawing/2014/main" id="{EDDD013D-FCC5-407C-9C95-68263A6E0334}"/>
              </a:ext>
            </a:extLst>
          </p:cNvPr>
          <p:cNvGrpSpPr/>
          <p:nvPr/>
        </p:nvGrpSpPr>
        <p:grpSpPr>
          <a:xfrm>
            <a:off x="6500742" y="4980297"/>
            <a:ext cx="4476540" cy="1300581"/>
            <a:chOff x="1317" y="3053"/>
            <a:chExt cx="16681" cy="3765"/>
          </a:xfrm>
        </p:grpSpPr>
        <p:grpSp>
          <p:nvGrpSpPr>
            <p:cNvPr id="267" name="组合 15">
              <a:extLst>
                <a:ext uri="{FF2B5EF4-FFF2-40B4-BE49-F238E27FC236}">
                  <a16:creationId xmlns:a16="http://schemas.microsoft.com/office/drawing/2014/main" id="{E5FC4A9E-CC05-4491-81AC-35C2A468370D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69" name="圆角矩形 14">
                <a:extLst>
                  <a:ext uri="{FF2B5EF4-FFF2-40B4-BE49-F238E27FC236}">
                    <a16:creationId xmlns:a16="http://schemas.microsoft.com/office/drawing/2014/main" id="{AFE7F733-194C-47C0-ABE4-EBEF5EC8C9BD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圆角矩形 13">
                <a:extLst>
                  <a:ext uri="{FF2B5EF4-FFF2-40B4-BE49-F238E27FC236}">
                    <a16:creationId xmlns:a16="http://schemas.microsoft.com/office/drawing/2014/main" id="{AC8B6AE2-324E-487E-8AA2-702569174E1E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8" name="文本框 17">
              <a:extLst>
                <a:ext uri="{FF2B5EF4-FFF2-40B4-BE49-F238E27FC236}">
                  <a16:creationId xmlns:a16="http://schemas.microsoft.com/office/drawing/2014/main" id="{5E18EDE9-6123-462F-8A06-8816EEEF4DB4}"/>
                </a:ext>
              </a:extLst>
            </p:cNvPr>
            <p:cNvSpPr txBox="1"/>
            <p:nvPr/>
          </p:nvSpPr>
          <p:spPr>
            <a:xfrm>
              <a:off x="1645" y="3129"/>
              <a:ext cx="16050" cy="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nối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 ta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pic>
        <p:nvPicPr>
          <p:cNvPr id="274" name="Graphic 7">
            <a:extLst>
              <a:ext uri="{FF2B5EF4-FFF2-40B4-BE49-F238E27FC236}">
                <a16:creationId xmlns:a16="http://schemas.microsoft.com/office/drawing/2014/main" id="{781FE939-7AB5-406E-BDDE-50BCCD7DF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915" y="4510924"/>
            <a:ext cx="5443116" cy="1471966"/>
          </a:xfrm>
          <a:prstGeom prst="rect">
            <a:avLst/>
          </a:prstGeom>
        </p:spPr>
      </p:pic>
      <p:sp>
        <p:nvSpPr>
          <p:cNvPr id="275" name="TextBox 274">
            <a:extLst>
              <a:ext uri="{FF2B5EF4-FFF2-40B4-BE49-F238E27FC236}">
                <a16:creationId xmlns:a16="http://schemas.microsoft.com/office/drawing/2014/main" id="{AB2AD870-4BDC-46C6-8C6B-269F6C7BCA2B}"/>
              </a:ext>
            </a:extLst>
          </p:cNvPr>
          <p:cNvSpPr txBox="1"/>
          <p:nvPr/>
        </p:nvSpPr>
        <p:spPr>
          <a:xfrm>
            <a:off x="1004168" y="4646144"/>
            <a:ext cx="4375325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1F569F23-E63D-46B7-A9CE-242F1F020004}"/>
              </a:ext>
            </a:extLst>
          </p:cNvPr>
          <p:cNvGrpSpPr/>
          <p:nvPr/>
        </p:nvGrpSpPr>
        <p:grpSpPr>
          <a:xfrm>
            <a:off x="1374015" y="1500589"/>
            <a:ext cx="4050174" cy="2406316"/>
            <a:chOff x="987047" y="1347537"/>
            <a:chExt cx="2534355" cy="1892699"/>
          </a:xfrm>
          <a:solidFill>
            <a:srgbClr val="FF0000"/>
          </a:solidFill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B81CE8AA-A795-488C-B452-A0F252FE8AB7}"/>
                </a:ext>
              </a:extLst>
            </p:cNvPr>
            <p:cNvSpPr/>
            <p:nvPr/>
          </p:nvSpPr>
          <p:spPr>
            <a:xfrm>
              <a:off x="2513156" y="1347537"/>
              <a:ext cx="45720" cy="45720"/>
            </a:xfrm>
            <a:prstGeom prst="ellipse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5D24FE74-D877-447F-A079-C450319825F4}"/>
                </a:ext>
              </a:extLst>
            </p:cNvPr>
            <p:cNvSpPr/>
            <p:nvPr/>
          </p:nvSpPr>
          <p:spPr>
            <a:xfrm>
              <a:off x="3475682" y="3148796"/>
              <a:ext cx="45720" cy="45720"/>
            </a:xfrm>
            <a:prstGeom prst="ellipse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011DFE43-65A3-49C1-9F9D-8522BF7081EF}"/>
                </a:ext>
              </a:extLst>
            </p:cNvPr>
            <p:cNvSpPr/>
            <p:nvPr/>
          </p:nvSpPr>
          <p:spPr>
            <a:xfrm>
              <a:off x="987047" y="3194516"/>
              <a:ext cx="45720" cy="45720"/>
            </a:xfrm>
            <a:prstGeom prst="ellipse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B54E9768-CC27-43C2-BE6B-FC80BD7B0E39}"/>
              </a:ext>
            </a:extLst>
          </p:cNvPr>
          <p:cNvCxnSpPr>
            <a:cxnSpLocks/>
            <a:stCxn id="3" idx="7"/>
            <a:endCxn id="35" idx="5"/>
          </p:cNvCxnSpPr>
          <p:nvPr/>
        </p:nvCxnSpPr>
        <p:spPr>
          <a:xfrm>
            <a:off x="3875269" y="1509102"/>
            <a:ext cx="1538220" cy="233116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82E4EC4A-9925-4218-85E5-D1A22E217181}"/>
              </a:ext>
            </a:extLst>
          </p:cNvPr>
          <p:cNvCxnSpPr>
            <a:cxnSpLocks/>
            <a:stCxn id="36" idx="3"/>
            <a:endCxn id="3" idx="7"/>
          </p:cNvCxnSpPr>
          <p:nvPr/>
        </p:nvCxnSpPr>
        <p:spPr>
          <a:xfrm flipV="1">
            <a:off x="1384715" y="1509102"/>
            <a:ext cx="2490554" cy="238929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:a16="http://schemas.microsoft.com/office/drawing/2014/main" id="{A9447FC4-85D8-421A-A017-8EEBE3DF9109}"/>
              </a:ext>
            </a:extLst>
          </p:cNvPr>
          <p:cNvCxnSpPr>
            <a:cxnSpLocks/>
            <a:stCxn id="36" idx="4"/>
            <a:endCxn id="35" idx="3"/>
          </p:cNvCxnSpPr>
          <p:nvPr/>
        </p:nvCxnSpPr>
        <p:spPr>
          <a:xfrm flipV="1">
            <a:off x="1410548" y="3840265"/>
            <a:ext cx="3951275" cy="6664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A13FBB13-FA1F-4E7D-A178-8713CE9E9358}"/>
              </a:ext>
            </a:extLst>
          </p:cNvPr>
          <p:cNvSpPr/>
          <p:nvPr/>
        </p:nvSpPr>
        <p:spPr>
          <a:xfrm>
            <a:off x="7442135" y="2150880"/>
            <a:ext cx="3365812" cy="74811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id="{D57AC069-E05E-4341-ABC3-E20F8883E60F}"/>
              </a:ext>
            </a:extLst>
          </p:cNvPr>
          <p:cNvSpPr/>
          <p:nvPr/>
        </p:nvSpPr>
        <p:spPr>
          <a:xfrm>
            <a:off x="8041211" y="4151036"/>
            <a:ext cx="3365812" cy="74811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</a:p>
        </p:txBody>
      </p:sp>
      <p:sp>
        <p:nvSpPr>
          <p:cNvPr id="55" name="Hình chữ nhật: Góc Tròn 54">
            <a:extLst>
              <a:ext uri="{FF2B5EF4-FFF2-40B4-BE49-F238E27FC236}">
                <a16:creationId xmlns:a16="http://schemas.microsoft.com/office/drawing/2014/main" id="{7F4D625D-2BD6-4B16-AAE6-1895FAEC3259}"/>
              </a:ext>
            </a:extLst>
          </p:cNvPr>
          <p:cNvSpPr/>
          <p:nvPr/>
        </p:nvSpPr>
        <p:spPr>
          <a:xfrm>
            <a:off x="7446617" y="6085359"/>
            <a:ext cx="3365812" cy="74811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sp>
        <p:nvSpPr>
          <p:cNvPr id="56" name="TextBox 274">
            <a:extLst>
              <a:ext uri="{FF2B5EF4-FFF2-40B4-BE49-F238E27FC236}">
                <a16:creationId xmlns:a16="http://schemas.microsoft.com/office/drawing/2014/main" id="{6775CCB9-2785-40BA-AFDF-C950D8A70D29}"/>
              </a:ext>
            </a:extLst>
          </p:cNvPr>
          <p:cNvSpPr txBox="1"/>
          <p:nvPr/>
        </p:nvSpPr>
        <p:spPr>
          <a:xfrm>
            <a:off x="943994" y="4636964"/>
            <a:ext cx="4375325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DAD980A-3CEC-4BCF-AC51-F2A2D340A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79" y="2210410"/>
            <a:ext cx="3559452" cy="465500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CAD48EB-BAFF-4B34-B50B-0A8751DE1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71" y="2226482"/>
            <a:ext cx="3365812" cy="46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9" grpId="0" animBg="1"/>
      <p:bldP spid="39" grpId="1" animBg="1"/>
      <p:bldP spid="40" grpId="0" animBg="1"/>
      <p:bldP spid="40" grpId="1" animBg="1"/>
      <p:bldP spid="275" grpId="0"/>
      <p:bldP spid="275" grpId="1"/>
      <p:bldP spid="17" grpId="0" animBg="1"/>
      <p:bldP spid="54" grpId="0" animBg="1"/>
      <p:bldP spid="55" grpId="0" animBg="1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0A00C-F1F7-4025-B4FE-8273689F4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324465"/>
            <a:ext cx="11783961" cy="52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3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BFC089D5-C9C9-425A-AE02-49250D8E77B6}"/>
              </a:ext>
            </a:extLst>
          </p:cNvPr>
          <p:cNvCxnSpPr>
            <a:cxnSpLocks/>
          </p:cNvCxnSpPr>
          <p:nvPr/>
        </p:nvCxnSpPr>
        <p:spPr>
          <a:xfrm>
            <a:off x="3226525" y="3043645"/>
            <a:ext cx="4415246" cy="3918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6337C665-9139-43D5-9A4F-E568CC0929DF}"/>
              </a:ext>
            </a:extLst>
          </p:cNvPr>
          <p:cNvCxnSpPr>
            <a:cxnSpLocks/>
          </p:cNvCxnSpPr>
          <p:nvPr/>
        </p:nvCxnSpPr>
        <p:spPr>
          <a:xfrm>
            <a:off x="2455818" y="6361611"/>
            <a:ext cx="66098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89B4CE90-2DBE-47FB-9541-2020C1FA75C4}"/>
              </a:ext>
            </a:extLst>
          </p:cNvPr>
          <p:cNvCxnSpPr>
            <a:cxnSpLocks/>
          </p:cNvCxnSpPr>
          <p:nvPr/>
        </p:nvCxnSpPr>
        <p:spPr>
          <a:xfrm flipH="1">
            <a:off x="2455818" y="3043645"/>
            <a:ext cx="783770" cy="33440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5AEAEC84-FAA6-4906-B3EB-2B7D98B3A32A}"/>
              </a:ext>
            </a:extLst>
          </p:cNvPr>
          <p:cNvCxnSpPr>
            <a:cxnSpLocks/>
          </p:cNvCxnSpPr>
          <p:nvPr/>
        </p:nvCxnSpPr>
        <p:spPr>
          <a:xfrm>
            <a:off x="7641771" y="3435530"/>
            <a:ext cx="1410790" cy="29260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B69FBBC8-31C2-4F78-AE86-95E530A9F942}"/>
              </a:ext>
            </a:extLst>
          </p:cNvPr>
          <p:cNvSpPr/>
          <p:nvPr/>
        </p:nvSpPr>
        <p:spPr>
          <a:xfrm>
            <a:off x="2338251" y="2416628"/>
            <a:ext cx="600892" cy="627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9E4834FC-819C-4747-ABAD-A9C7CEA1902A}"/>
              </a:ext>
            </a:extLst>
          </p:cNvPr>
          <p:cNvSpPr/>
          <p:nvPr/>
        </p:nvSpPr>
        <p:spPr>
          <a:xfrm>
            <a:off x="7746274" y="2612573"/>
            <a:ext cx="600892" cy="627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8771C7B0-342B-4316-B1FA-C31C82A6BF6C}"/>
              </a:ext>
            </a:extLst>
          </p:cNvPr>
          <p:cNvSpPr/>
          <p:nvPr/>
        </p:nvSpPr>
        <p:spPr>
          <a:xfrm>
            <a:off x="9183191" y="6048104"/>
            <a:ext cx="600892" cy="627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717033B5-55F4-44F1-AD7E-64D727F8FD06}"/>
              </a:ext>
            </a:extLst>
          </p:cNvPr>
          <p:cNvSpPr/>
          <p:nvPr/>
        </p:nvSpPr>
        <p:spPr>
          <a:xfrm>
            <a:off x="1724296" y="6048104"/>
            <a:ext cx="600892" cy="627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BB13FB75-A121-474C-AA63-796145B5EC9F}"/>
              </a:ext>
            </a:extLst>
          </p:cNvPr>
          <p:cNvGrpSpPr/>
          <p:nvPr/>
        </p:nvGrpSpPr>
        <p:grpSpPr>
          <a:xfrm>
            <a:off x="2417926" y="3012144"/>
            <a:ext cx="6673511" cy="3375593"/>
            <a:chOff x="2432285" y="3043642"/>
            <a:chExt cx="6673511" cy="3375593"/>
          </a:xfrm>
          <a:solidFill>
            <a:srgbClr val="FF0000"/>
          </a:solidFill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6FCC4AA0-700A-4CD0-A49D-77F153E7CF2D}"/>
                </a:ext>
              </a:extLst>
            </p:cNvPr>
            <p:cNvSpPr/>
            <p:nvPr/>
          </p:nvSpPr>
          <p:spPr>
            <a:xfrm>
              <a:off x="3204156" y="3043642"/>
              <a:ext cx="87683" cy="8768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5C721FEA-414D-4D4B-94AF-E8F37ACACC62}"/>
                </a:ext>
              </a:extLst>
            </p:cNvPr>
            <p:cNvSpPr/>
            <p:nvPr/>
          </p:nvSpPr>
          <p:spPr>
            <a:xfrm>
              <a:off x="7607568" y="3423187"/>
              <a:ext cx="87683" cy="8768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134B364B-36FD-46BB-9A9F-936D36378C2F}"/>
                </a:ext>
              </a:extLst>
            </p:cNvPr>
            <p:cNvSpPr/>
            <p:nvPr/>
          </p:nvSpPr>
          <p:spPr>
            <a:xfrm>
              <a:off x="2432285" y="6331552"/>
              <a:ext cx="87683" cy="8768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AE60CD5B-885B-44CE-9546-BB8B04277084}"/>
                </a:ext>
              </a:extLst>
            </p:cNvPr>
            <p:cNvSpPr/>
            <p:nvPr/>
          </p:nvSpPr>
          <p:spPr>
            <a:xfrm>
              <a:off x="9018113" y="6312763"/>
              <a:ext cx="87683" cy="8768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Bó sợi">
  <a:themeElements>
    <a:clrScheme name="Bó sợi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ó sợi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ó sợi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676</TotalTime>
  <Words>688</Words>
  <Application>Microsoft Office PowerPoint</Application>
  <PresentationFormat>Widescreen</PresentationFormat>
  <Paragraphs>114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ARMNoklae</vt:lpstr>
      <vt:lpstr>Calibri</vt:lpstr>
      <vt:lpstr>Calibri Light</vt:lpstr>
      <vt:lpstr>Century Gothic</vt:lpstr>
      <vt:lpstr>Coiny</vt:lpstr>
      <vt:lpstr>Cordia New</vt:lpstr>
      <vt:lpstr>等线</vt:lpstr>
      <vt:lpstr>DilleniaUPC</vt:lpstr>
      <vt:lpstr>Muli Regular Bold</vt:lpstr>
      <vt:lpstr>Myriad Pro</vt:lpstr>
      <vt:lpstr>Tahoma</vt:lpstr>
      <vt:lpstr>Times New Roman</vt:lpstr>
      <vt:lpstr>Wingdings 3</vt:lpstr>
      <vt:lpstr>Bó sợi</vt:lpstr>
      <vt:lpstr>Thiết kế Tùy chỉnh</vt:lpstr>
      <vt:lpstr>PowerPoint Presentation</vt:lpstr>
      <vt:lpstr>PowerPoint Presentation</vt:lpstr>
      <vt:lpstr>  Bạn hãy cho biết hình dưới là góc: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123</cp:revision>
  <dcterms:created xsi:type="dcterms:W3CDTF">2022-07-12T02:58:51Z</dcterms:created>
  <dcterms:modified xsi:type="dcterms:W3CDTF">2024-03-03T23:38:02Z</dcterms:modified>
</cp:coreProperties>
</file>