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0" r:id="rId3"/>
    <p:sldId id="292" r:id="rId4"/>
    <p:sldId id="392" r:id="rId5"/>
    <p:sldId id="397" r:id="rId6"/>
    <p:sldId id="334" r:id="rId7"/>
    <p:sldId id="306" r:id="rId8"/>
    <p:sldId id="375" r:id="rId9"/>
    <p:sldId id="365" r:id="rId10"/>
    <p:sldId id="403" r:id="rId11"/>
    <p:sldId id="404" r:id="rId12"/>
    <p:sldId id="405" r:id="rId13"/>
    <p:sldId id="406" r:id="rId14"/>
    <p:sldId id="407" r:id="rId15"/>
    <p:sldId id="408" r:id="rId16"/>
    <p:sldId id="402" r:id="rId17"/>
    <p:sldId id="357" r:id="rId18"/>
    <p:sldId id="399" r:id="rId19"/>
    <p:sldId id="374" r:id="rId20"/>
    <p:sldId id="394" r:id="rId21"/>
    <p:sldId id="393" r:id="rId22"/>
    <p:sldId id="337" r:id="rId23"/>
    <p:sldId id="409" r:id="rId24"/>
    <p:sldId id="385" r:id="rId25"/>
    <p:sldId id="390" r:id="rId26"/>
    <p:sldId id="410" r:id="rId27"/>
    <p:sldId id="358" r:id="rId28"/>
    <p:sldId id="395" r:id="rId29"/>
    <p:sldId id="396" r:id="rId30"/>
    <p:sldId id="414" r:id="rId31"/>
    <p:sldId id="412" r:id="rId32"/>
    <p:sldId id="413" r:id="rId33"/>
    <p:sldId id="415" r:id="rId34"/>
    <p:sldId id="416" r:id="rId35"/>
    <p:sldId id="400" r:id="rId36"/>
    <p:sldId id="417" r:id="rId37"/>
    <p:sldId id="331" r:id="rId38"/>
    <p:sldId id="295" r:id="rId39"/>
    <p:sldId id="401" r:id="rId40"/>
    <p:sldId id="387" r:id="rId41"/>
    <p:sldId id="38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/>
  <p:cmAuthor id="2" name="Tran Thi My Quang" initials="TTMQ" lastIdx="1" clrIdx="1"/>
  <p:cmAuthor id="3" name="Admin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 showGuides="1">
      <p:cViewPr varScale="1">
        <p:scale>
          <a:sx n="75" d="100"/>
          <a:sy n="75" d="100"/>
        </p:scale>
        <p:origin x="468" y="6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8.png"/><Relationship Id="rId14" Type="http://schemas.openxmlformats.org/officeDocument/2006/relationships/slideLayout" Target="../slideLayouts/slideLayout2.xml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9.png"/><Relationship Id="rId14" Type="http://schemas.openxmlformats.org/officeDocument/2006/relationships/slideLayout" Target="../slideLayouts/slideLayout2.xml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0.png"/><Relationship Id="rId14" Type="http://schemas.openxmlformats.org/officeDocument/2006/relationships/slideLayout" Target="../slideLayouts/slideLayout2.xml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1.png"/><Relationship Id="rId14" Type="http://schemas.openxmlformats.org/officeDocument/2006/relationships/slideLayout" Target="../slideLayouts/slideLayout2.xml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8" Type="http://schemas.openxmlformats.org/officeDocument/2006/relationships/slideLayout" Target="../slideLayouts/slideLayout2.xml"/><Relationship Id="rId17" Type="http://schemas.microsoft.com/office/2007/relationships/media" Target="../media/media5.mp3"/><Relationship Id="rId16" Type="http://schemas.openxmlformats.org/officeDocument/2006/relationships/audio" Target="../media/media5.mp3"/><Relationship Id="rId15" Type="http://schemas.microsoft.com/office/2007/relationships/media" Target="../media/media4.mp3"/><Relationship Id="rId14" Type="http://schemas.openxmlformats.org/officeDocument/2006/relationships/audio" Target="../media/media4.mp3"/><Relationship Id="rId13" Type="http://schemas.microsoft.com/office/2007/relationships/media" Target="../media/media3.mp3"/><Relationship Id="rId12" Type="http://schemas.openxmlformats.org/officeDocument/2006/relationships/audio" Target="../media/media3.mp3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9" Type="http://schemas.microsoft.com/office/2007/relationships/media" Target="../media/media7.mp3"/><Relationship Id="rId8" Type="http://schemas.openxmlformats.org/officeDocument/2006/relationships/audio" Target="../media/media7.mp3"/><Relationship Id="rId7" Type="http://schemas.openxmlformats.org/officeDocument/2006/relationships/image" Target="../media/image22.png"/><Relationship Id="rId6" Type="http://schemas.microsoft.com/office/2007/relationships/media" Target="../media/media6.mp3"/><Relationship Id="rId5" Type="http://schemas.openxmlformats.org/officeDocument/2006/relationships/audio" Target="../media/media6.mp3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4" Type="http://schemas.openxmlformats.org/officeDocument/2006/relationships/slideLayout" Target="../slideLayouts/slideLayout1.xml"/><Relationship Id="rId13" Type="http://schemas.microsoft.com/office/2007/relationships/media" Target="../media/media9.mp3"/><Relationship Id="rId12" Type="http://schemas.openxmlformats.org/officeDocument/2006/relationships/audio" Target="../media/media9.mp3"/><Relationship Id="rId11" Type="http://schemas.microsoft.com/office/2007/relationships/media" Target="../media/media8.mp3"/><Relationship Id="rId10" Type="http://schemas.openxmlformats.org/officeDocument/2006/relationships/audio" Target="../media/media8.mp3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audio" Target="../media/media11.mp3"/><Relationship Id="rId8" Type="http://schemas.openxmlformats.org/officeDocument/2006/relationships/image" Target="../media/image22.png"/><Relationship Id="rId7" Type="http://schemas.microsoft.com/office/2007/relationships/media" Target="../media/media10.mp3"/><Relationship Id="rId6" Type="http://schemas.openxmlformats.org/officeDocument/2006/relationships/audio" Target="../media/media10.mp3"/><Relationship Id="rId5" Type="http://schemas.openxmlformats.org/officeDocument/2006/relationships/image" Target="../media/image36.png"/><Relationship Id="rId4" Type="http://schemas.openxmlformats.org/officeDocument/2006/relationships/image" Target="../media/image8.png"/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7.jpeg"/><Relationship Id="rId10" Type="http://schemas.microsoft.com/office/2007/relationships/media" Target="../media/media11.mp3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hyperlink" Target="https://eduhome.com.vn/DHALesson?idGrade=3&amp;idSubject=1&amp;idSeries=119&amp;idTheme=1068&amp;IdLevel=2&amp;idThemeServer=72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www.eduhome.com.vn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8" Type="http://schemas.openxmlformats.org/officeDocument/2006/relationships/slideLayout" Target="../slideLayouts/slideLayout2.xml"/><Relationship Id="rId17" Type="http://schemas.microsoft.com/office/2007/relationships/media" Target="../media/media5.mp3"/><Relationship Id="rId16" Type="http://schemas.openxmlformats.org/officeDocument/2006/relationships/audio" Target="../media/media5.mp3"/><Relationship Id="rId15" Type="http://schemas.microsoft.com/office/2007/relationships/media" Target="../media/media4.mp3"/><Relationship Id="rId14" Type="http://schemas.openxmlformats.org/officeDocument/2006/relationships/audio" Target="../media/media4.mp3"/><Relationship Id="rId13" Type="http://schemas.microsoft.com/office/2007/relationships/media" Target="../media/media3.mp3"/><Relationship Id="rId12" Type="http://schemas.openxmlformats.org/officeDocument/2006/relationships/audio" Target="../media/media3.mp3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7.png"/><Relationship Id="rId14" Type="http://schemas.openxmlformats.org/officeDocument/2006/relationships/slideLayout" Target="../slideLayouts/slideLayout2.xml"/><Relationship Id="rId13" Type="http://schemas.microsoft.com/office/2007/relationships/media" Target="../media/media5.mp3"/><Relationship Id="rId12" Type="http://schemas.openxmlformats.org/officeDocument/2006/relationships/audio" Target="../media/media5.mp3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41703" y="3628819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1703" y="2510839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97" y="1377703"/>
            <a:ext cx="4153915" cy="394878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769" y="223866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66768" y="337136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  <a:endParaRPr lang="en-US" sz="2600" dirty="0"/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074" y="1290203"/>
            <a:ext cx="3614938" cy="3614938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6942" y="2520329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6813" y="3628818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05" y="1493357"/>
            <a:ext cx="4006390" cy="378022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4709" y="2351039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4709" y="3469019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  <a:endParaRPr lang="en-US" sz="2600" dirty="0"/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55" y="1380939"/>
            <a:ext cx="4118810" cy="37592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endParaRPr lang="en-US" sz="2600" dirty="0"/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  <a:endParaRPr lang="en-US" sz="2600" dirty="0"/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  <a:endParaRPr lang="en-US" sz="2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  <a:endParaRPr lang="en-US" sz="2600" dirty="0"/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99324" y="579425"/>
            <a:ext cx="571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 pairs, 01 points to the picture, other says the word.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33" y="378638"/>
            <a:ext cx="4488167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Slap the board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120" y="3823633"/>
            <a:ext cx="23622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82" y="3842683"/>
            <a:ext cx="24003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33" y="378638"/>
            <a:ext cx="5770120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Decode the pictures.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120" y="3604181"/>
            <a:ext cx="2722430" cy="2568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723" y="3604181"/>
            <a:ext cx="2722430" cy="24847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55881" y="2155757"/>
            <a:ext cx="433818" cy="4338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45530" y="1311274"/>
            <a:ext cx="4144471" cy="4008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71779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One?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76284" y="2300126"/>
            <a:ext cx="432825" cy="3227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10485175" y="3551855"/>
            <a:ext cx="663116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43927" y="2104356"/>
            <a:ext cx="511068" cy="5110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11062448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Two?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6600" i="1" dirty="0"/>
          </a:p>
          <a:p>
            <a:r>
              <a:rPr lang="en-US" sz="3600" i="1" dirty="0"/>
              <a:t>Where’s Dad? </a:t>
            </a:r>
            <a:endParaRPr lang="en-US" sz="3600" i="1" dirty="0"/>
          </a:p>
          <a:p>
            <a:r>
              <a:rPr lang="en-US" sz="3600" i="1" dirty="0"/>
              <a:t>He’s in the yard.</a:t>
            </a:r>
            <a:endParaRPr lang="en-US" sz="3600" i="1" dirty="0"/>
          </a:p>
          <a:p>
            <a:r>
              <a:rPr lang="en-US" sz="3600" i="1" dirty="0"/>
              <a:t>Where’s Grandma?</a:t>
            </a:r>
            <a:endParaRPr lang="en-US" sz="3600" i="1" dirty="0"/>
          </a:p>
          <a:p>
            <a:r>
              <a:rPr lang="en-US" sz="3600" i="1" dirty="0"/>
              <a:t>She’s in the kitchen.</a:t>
            </a:r>
            <a:endParaRPr lang="en-US" sz="36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0234"/>
            <a:ext cx="512445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9" y="2759267"/>
            <a:ext cx="6764951" cy="1942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" y="1056321"/>
            <a:ext cx="5995720" cy="1932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89" y="2988414"/>
            <a:ext cx="2556016" cy="3024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7756" y="57655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2" name="CD2-TRACK 25 (1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1118" y="1279387"/>
            <a:ext cx="487363" cy="487363"/>
          </a:xfrm>
          <a:prstGeom prst="rect">
            <a:avLst/>
          </a:prstGeom>
        </p:spPr>
      </p:pic>
      <p:pic>
        <p:nvPicPr>
          <p:cNvPr id="13" name="CD2-TRACK 25 (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1118" y="1365213"/>
            <a:ext cx="487363" cy="487363"/>
          </a:xfrm>
          <a:prstGeom prst="rect">
            <a:avLst/>
          </a:prstGeom>
        </p:spPr>
      </p:pic>
      <p:pic>
        <p:nvPicPr>
          <p:cNvPr id="3" name="CD2-TRACK 25 (5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1118" y="1279386"/>
            <a:ext cx="487363" cy="487363"/>
          </a:xfrm>
          <a:prstGeom prst="rect">
            <a:avLst/>
          </a:prstGeom>
        </p:spPr>
      </p:pic>
      <p:pic>
        <p:nvPicPr>
          <p:cNvPr id="5" name="CD2-TRACK 25 (6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70983" y="1322299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88644" y="1193897"/>
            <a:ext cx="1324947" cy="114570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442912"/>
            <a:ext cx="512445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164"/>
            <a:ext cx="2215762" cy="2307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5762" y="1482410"/>
            <a:ext cx="5338680" cy="1053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085" y="3717167"/>
            <a:ext cx="2665259" cy="2503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33600" y="4322036"/>
            <a:ext cx="5834487" cy="12221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58636" y="442912"/>
            <a:ext cx="424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CD2-TRACK 25 (3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CD2-TRACK 25 (4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4" y="3229804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9829" y="2948473"/>
            <a:ext cx="1455575" cy="8957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554442" y="860314"/>
            <a:ext cx="4553634" cy="3037447"/>
          </a:xfrm>
          <a:prstGeom prst="rect">
            <a:avLst/>
          </a:prstGeom>
        </p:spPr>
      </p:pic>
    </p:spTree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836" y="363936"/>
            <a:ext cx="70580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2" y="1484312"/>
            <a:ext cx="5362575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12" y="1503768"/>
            <a:ext cx="5133975" cy="410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0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6772" y="2748698"/>
            <a:ext cx="5715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8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73351" y="2630755"/>
            <a:ext cx="679319" cy="6574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2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7111" y="4837511"/>
            <a:ext cx="5715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27261" y="4727783"/>
            <a:ext cx="5715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23954" y="1007067"/>
            <a:ext cx="2199710" cy="2175404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178" y="2683769"/>
            <a:ext cx="492615" cy="4926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586551" y="1337637"/>
            <a:ext cx="36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Dad?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31835" y="2053164"/>
            <a:ext cx="1126940" cy="630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91996" y="1121384"/>
            <a:ext cx="2330516" cy="2244880"/>
          </a:xfrm>
          <a:prstGeom prst="rect">
            <a:avLst/>
          </a:prstGeom>
        </p:spPr>
      </p:pic>
      <p:pic>
        <p:nvPicPr>
          <p:cNvPr id="11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7254" y="2571192"/>
            <a:ext cx="564318" cy="4288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8288721" y="3727891"/>
            <a:ext cx="5318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Lucy?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flipV="1">
            <a:off x="8288721" y="4774332"/>
            <a:ext cx="1834284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  <a:endParaRPr lang="en-US" sz="3600" b="1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9188" y="3454029"/>
            <a:ext cx="2199710" cy="20924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178" y="3536341"/>
            <a:ext cx="2314575" cy="2200275"/>
          </a:xfrm>
          <a:prstGeom prst="rect">
            <a:avLst/>
          </a:prstGeom>
        </p:spPr>
      </p:pic>
      <p:pic>
        <p:nvPicPr>
          <p:cNvPr id="15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920" y="5165118"/>
            <a:ext cx="564318" cy="387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7677" y="5157898"/>
            <a:ext cx="492615" cy="4926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2420012" y="2032583"/>
            <a:ext cx="3943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- He’s in the yard/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  living room.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8721" y="3727891"/>
            <a:ext cx="53185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She’s in the kitchen/ bedroom.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4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60638" y="1128550"/>
            <a:ext cx="2213128" cy="21754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03031" y="2380217"/>
            <a:ext cx="3520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living room/kitchen.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9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7135" y="2680337"/>
            <a:ext cx="492615" cy="4926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Oval 19"/>
          <p:cNvSpPr/>
          <p:nvPr/>
        </p:nvSpPr>
        <p:spPr>
          <a:xfrm>
            <a:off x="2542655" y="2851733"/>
            <a:ext cx="2020014" cy="653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83798" y="1090826"/>
            <a:ext cx="2213128" cy="2213128"/>
          </a:xfrm>
          <a:prstGeom prst="rect">
            <a:avLst/>
          </a:prstGeom>
        </p:spPr>
      </p:pic>
      <p:pic>
        <p:nvPicPr>
          <p:cNvPr id="23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4571" y="2691357"/>
            <a:ext cx="492615" cy="4926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8854751" y="2314910"/>
            <a:ext cx="3067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bathroom/ yard.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854751" y="2788123"/>
            <a:ext cx="1782146" cy="72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2079" y="3749176"/>
            <a:ext cx="2213129" cy="221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050" y="3720786"/>
            <a:ext cx="2400300" cy="21907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12439" y="3745756"/>
            <a:ext cx="411172" cy="40055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4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  <a:endParaRPr lang="en-US" sz="3600" b="1" i="1" dirty="0"/>
          </a:p>
        </p:txBody>
      </p:sp>
      <p:pic>
        <p:nvPicPr>
          <p:cNvPr id="14" name="Picture 13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283" y="5418288"/>
            <a:ext cx="564318" cy="387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5465" y="5427940"/>
            <a:ext cx="564318" cy="3879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603031" y="1726163"/>
            <a:ext cx="279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Tom?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3340" y="1622612"/>
            <a:ext cx="2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Nick?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5" grpId="0"/>
      <p:bldP spid="26" grpId="0" animBg="1"/>
      <p:bldP spid="6" grpId="0" animBg="1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38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9932" y="1621704"/>
            <a:ext cx="252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9370" y="4498677"/>
            <a:ext cx="37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32981" y="513772"/>
            <a:ext cx="5236258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</a:t>
            </a:r>
            <a:r>
              <a:rPr lang="en-US" dirty="0"/>
              <a:t>pictures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2980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689737" y="3345016"/>
            <a:ext cx="2456785" cy="23073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425540" y="2050514"/>
            <a:ext cx="23513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1166" y="497321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41166" y="4497355"/>
            <a:ext cx="2753571" cy="64765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blue pencil.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8393890" y="1621704"/>
            <a:ext cx="2634342" cy="6330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green ruler.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6" y="1510515"/>
            <a:ext cx="2718291" cy="1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6" y="3899685"/>
            <a:ext cx="2718291" cy="155917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62" y="407987"/>
            <a:ext cx="37242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1543049"/>
            <a:ext cx="10002838" cy="42179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59137" y="48768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93137" y="18796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80437" y="41275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437" y="401637"/>
            <a:ext cx="374332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173162"/>
            <a:ext cx="94297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62" y="1944687"/>
            <a:ext cx="8143875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0170" y="3568700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living 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9300" y="5865813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bathroom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5973" y="5865813"/>
            <a:ext cx="22685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2122" y="3568700"/>
            <a:ext cx="23368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79573" y="5865813"/>
            <a:ext cx="24209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kitchen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68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81125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21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73393" y="1562100"/>
            <a:ext cx="1106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259492"/>
            <a:ext cx="9378778" cy="6212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9733" y="3042657"/>
            <a:ext cx="22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/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/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/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/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/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/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/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/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/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/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Segment 5 Text"/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Segment 4 Text"/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Segment 3 Text"/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/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Segment 1 Text"/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/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/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  <a:endParaRPr lang="en-GB" sz="40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Arrow: Curved Down 18"/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/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/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157" y="512790"/>
            <a:ext cx="2343150" cy="22288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0" y="3525268"/>
            <a:ext cx="2314575" cy="2200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387" y="214549"/>
            <a:ext cx="2238375" cy="2238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227" y="2396556"/>
            <a:ext cx="2362200" cy="2228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692" y="4524242"/>
            <a:ext cx="2400300" cy="21907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591" y="2516784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236" y="5478514"/>
            <a:ext cx="125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Lucy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78971" y="947760"/>
            <a:ext cx="12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Nick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61803" y="3886703"/>
            <a:ext cx="109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Ben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06072" y="5616337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Alex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US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1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  <a:endParaRPr lang="en-US" b="1" dirty="0"/>
          </a:p>
          <a:p>
            <a:pPr algn="ctr"/>
            <a:r>
              <a:rPr lang="en-US" b="1" dirty="0"/>
              <a:t>DHA App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49670" y="1754232"/>
            <a:ext cx="9588292" cy="422039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  <a:endParaRPr lang="en-US" sz="5400" b="1" i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41088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living room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bedroom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kitchen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bathroom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yard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  <a:endParaRPr lang="en-US" sz="4500" b="1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38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53 SB)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1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</a:t>
            </a:r>
            <a:r>
              <a:rPr lang="en-US" sz="3600" i="1" dirty="0">
                <a:solidFill>
                  <a:srgbClr val="0070C0"/>
                </a:solidFill>
              </a:rPr>
              <a:t> Notebook (page 28)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8856" y="1584335"/>
            <a:ext cx="433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5253" y="4589964"/>
            <a:ext cx="12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2392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40243" y="3521298"/>
            <a:ext cx="2456785" cy="23073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570376" y="5075855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82505" y="206517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22374" y="1606562"/>
            <a:ext cx="2873829" cy="645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yellow book.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4954" y="4643018"/>
            <a:ext cx="3424334" cy="57849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red pencil case.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39" y="1159134"/>
            <a:ext cx="2126059" cy="2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86" y="3863362"/>
            <a:ext cx="2401982" cy="196525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  <a:endParaRPr lang="en-US" sz="6600" i="1" dirty="0"/>
          </a:p>
          <a:p>
            <a:r>
              <a:rPr lang="en-US" sz="3600" i="1" dirty="0">
                <a:solidFill>
                  <a:schemeClr val="bg1"/>
                </a:solidFill>
              </a:rPr>
              <a:t>living room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bedroom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kitchen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bathroom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yard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endParaRPr lang="en-US" sz="2600" dirty="0"/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  <a:endParaRPr lang="en-US" sz="2600" dirty="0"/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  <a:endParaRPr lang="en-US" sz="2600" dirty="0"/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620" y="2408063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2620" y="3526043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endParaRPr lang="en-US" sz="2600" dirty="0"/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19" y="1455305"/>
            <a:ext cx="3962104" cy="37688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52"/>
    </mc:Choice>
    <mc:Fallback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WPS Presentation</Application>
  <PresentationFormat>Màn hình rộng</PresentationFormat>
  <Paragraphs>271</Paragraphs>
  <Slides>40</Slides>
  <Notes>1</Notes>
  <HiddenSlides>0</HiddenSlides>
  <MMClips>41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APPLE CHANCERY</vt:lpstr>
      <vt:lpstr>Starborn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Thin</cp:lastModifiedBy>
  <cp:revision>273</cp:revision>
  <dcterms:created xsi:type="dcterms:W3CDTF">2020-12-08T03:17:00Z</dcterms:created>
  <dcterms:modified xsi:type="dcterms:W3CDTF">2024-03-03T13:42:35Z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92651AD579F244B49A929DC243CCC5AC_12</vt:lpwstr>
  </property>
  <property fmtid="{D5CDD505-2E9C-101B-9397-08002B2CF9AE}" pid="3" name="KSOProductBuildVer">
    <vt:lpwstr>1033-12.2.0.13489</vt:lpwstr>
  </property>
</Properties>
</file>