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5" r:id="rId5"/>
    <p:sldMasterId id="2147483707" r:id="rId6"/>
  </p:sldMasterIdLst>
  <p:notesMasterIdLst>
    <p:notesMasterId r:id="rId44"/>
  </p:notesMasterIdLst>
  <p:sldIdLst>
    <p:sldId id="257" r:id="rId7"/>
    <p:sldId id="269" r:id="rId8"/>
    <p:sldId id="272" r:id="rId9"/>
    <p:sldId id="274" r:id="rId10"/>
    <p:sldId id="275" r:id="rId11"/>
    <p:sldId id="276" r:id="rId12"/>
    <p:sldId id="277" r:id="rId13"/>
    <p:sldId id="278" r:id="rId14"/>
    <p:sldId id="279" r:id="rId15"/>
    <p:sldId id="280" r:id="rId16"/>
    <p:sldId id="281" r:id="rId17"/>
    <p:sldId id="256" r:id="rId18"/>
    <p:sldId id="301" r:id="rId19"/>
    <p:sldId id="282" r:id="rId20"/>
    <p:sldId id="284" r:id="rId21"/>
    <p:sldId id="285" r:id="rId22"/>
    <p:sldId id="259" r:id="rId23"/>
    <p:sldId id="287" r:id="rId24"/>
    <p:sldId id="288" r:id="rId25"/>
    <p:sldId id="289" r:id="rId26"/>
    <p:sldId id="302" r:id="rId27"/>
    <p:sldId id="303" r:id="rId28"/>
    <p:sldId id="299" r:id="rId29"/>
    <p:sldId id="286" r:id="rId30"/>
    <p:sldId id="307" r:id="rId31"/>
    <p:sldId id="264" r:id="rId32"/>
    <p:sldId id="260" r:id="rId33"/>
    <p:sldId id="292" r:id="rId34"/>
    <p:sldId id="293" r:id="rId35"/>
    <p:sldId id="294" r:id="rId36"/>
    <p:sldId id="295" r:id="rId37"/>
    <p:sldId id="304" r:id="rId38"/>
    <p:sldId id="270" r:id="rId39"/>
    <p:sldId id="305" r:id="rId40"/>
    <p:sldId id="306" r:id="rId41"/>
    <p:sldId id="263" r:id="rId42"/>
    <p:sldId id="268" r:id="rId43"/>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66"/>
    <a:srgbClr val="FF6600"/>
    <a:srgbClr val="00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124"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F74D2F-F635-4EF2-8BAF-2BF11DBED95F}" type="datetimeFigureOut">
              <a:rPr lang="en-US" smtClean="0"/>
              <a:t>3/5/2023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082BB-D53C-4892-838F-454C13A5972E}" type="slidenum">
              <a:rPr lang="en-US" smtClean="0"/>
              <a:t>‹#›</a:t>
            </a:fld>
            <a:endParaRPr lang="en-US"/>
          </a:p>
        </p:txBody>
      </p:sp>
    </p:spTree>
    <p:extLst>
      <p:ext uri="{BB962C8B-B14F-4D97-AF65-F5344CB8AC3E}">
        <p14:creationId xmlns:p14="http://schemas.microsoft.com/office/powerpoint/2010/main" val="362635760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4096294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15</a:t>
            </a:fld>
            <a:endParaRPr lang="en-US"/>
          </a:p>
        </p:txBody>
      </p:sp>
    </p:spTree>
    <p:extLst>
      <p:ext uri="{BB962C8B-B14F-4D97-AF65-F5344CB8AC3E}">
        <p14:creationId xmlns:p14="http://schemas.microsoft.com/office/powerpoint/2010/main" val="12239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16</a:t>
            </a:fld>
            <a:endParaRPr lang="en-US"/>
          </a:p>
        </p:txBody>
      </p:sp>
    </p:spTree>
    <p:extLst>
      <p:ext uri="{BB962C8B-B14F-4D97-AF65-F5344CB8AC3E}">
        <p14:creationId xmlns:p14="http://schemas.microsoft.com/office/powerpoint/2010/main" val="187984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18</a:t>
            </a:fld>
            <a:endParaRPr lang="en-US"/>
          </a:p>
        </p:txBody>
      </p:sp>
    </p:spTree>
    <p:extLst>
      <p:ext uri="{BB962C8B-B14F-4D97-AF65-F5344CB8AC3E}">
        <p14:creationId xmlns:p14="http://schemas.microsoft.com/office/powerpoint/2010/main" val="731502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19</a:t>
            </a:fld>
            <a:endParaRPr lang="en-US"/>
          </a:p>
        </p:txBody>
      </p:sp>
    </p:spTree>
    <p:extLst>
      <p:ext uri="{BB962C8B-B14F-4D97-AF65-F5344CB8AC3E}">
        <p14:creationId xmlns:p14="http://schemas.microsoft.com/office/powerpoint/2010/main" val="336902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20</a:t>
            </a:fld>
            <a:endParaRPr lang="en-US"/>
          </a:p>
        </p:txBody>
      </p:sp>
    </p:spTree>
    <p:extLst>
      <p:ext uri="{BB962C8B-B14F-4D97-AF65-F5344CB8AC3E}">
        <p14:creationId xmlns:p14="http://schemas.microsoft.com/office/powerpoint/2010/main" val="1216621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68623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118255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16621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703411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2236639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28</a:t>
            </a:fld>
            <a:endParaRPr lang="en-US"/>
          </a:p>
        </p:txBody>
      </p:sp>
    </p:spTree>
    <p:extLst>
      <p:ext uri="{BB962C8B-B14F-4D97-AF65-F5344CB8AC3E}">
        <p14:creationId xmlns:p14="http://schemas.microsoft.com/office/powerpoint/2010/main" val="430541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634835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362142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246704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12</a:t>
            </a:fld>
            <a:endParaRPr lang="en-US"/>
          </a:p>
        </p:txBody>
      </p:sp>
    </p:spTree>
    <p:extLst>
      <p:ext uri="{BB962C8B-B14F-4D97-AF65-F5344CB8AC3E}">
        <p14:creationId xmlns:p14="http://schemas.microsoft.com/office/powerpoint/2010/main" val="2737559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13</a:t>
            </a:fld>
            <a:endParaRPr lang="en-US"/>
          </a:p>
        </p:txBody>
      </p:sp>
    </p:spTree>
    <p:extLst>
      <p:ext uri="{BB962C8B-B14F-4D97-AF65-F5344CB8AC3E}">
        <p14:creationId xmlns:p14="http://schemas.microsoft.com/office/powerpoint/2010/main" val="92630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lIns="91436" tIns="45718" rIns="91436" bIns="45718"/>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91436" tIns="45718" rIns="91436" bIns="45718"/>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F92B55-B7A7-4890-8AB7-DAAD698AF260}"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149103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6" tIns="45718" rIns="9143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92B55-B7A7-4890-8AB7-DAAD698AF260}"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2645276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a:prstGeom prst="rect">
            <a:avLst/>
          </a:prstGeom>
        </p:spPr>
        <p:txBody>
          <a:bodyPr vert="eaVert" lIns="91436" tIns="45718" rIns="91436"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a:prstGeom prst="rect">
            <a:avLst/>
          </a:prstGeom>
        </p:spPr>
        <p:txBody>
          <a:bodyPr vert="eaVert" lIns="91436" tIns="45718" rIns="9143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92B55-B7A7-4890-8AB7-DAAD698AF260}"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379423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20E93-52CC-41EC-967B-A5095A25307F}"/>
              </a:ext>
            </a:extLst>
          </p:cNvPr>
          <p:cNvSpPr>
            <a:spLocks noGrp="1"/>
          </p:cNvSpPr>
          <p:nvPr>
            <p:ph type="ctrTitle"/>
          </p:nvPr>
        </p:nvSpPr>
        <p:spPr>
          <a:xfrm>
            <a:off x="1143000" y="841772"/>
            <a:ext cx="6858000" cy="1790700"/>
          </a:xfrm>
          <a:prstGeom prst="rect">
            <a:avLst/>
          </a:prstGeom>
        </p:spPr>
        <p:txBody>
          <a:bodyPr lIns="91436" tIns="45718" rIns="91436" bIns="45718"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47D2DDD-A505-4903-A3DA-E0BCA8D8887B}"/>
              </a:ext>
            </a:extLst>
          </p:cNvPr>
          <p:cNvSpPr>
            <a:spLocks noGrp="1"/>
          </p:cNvSpPr>
          <p:nvPr>
            <p:ph type="subTitle" idx="1"/>
          </p:nvPr>
        </p:nvSpPr>
        <p:spPr>
          <a:xfrm>
            <a:off x="1143000" y="2701528"/>
            <a:ext cx="6858000" cy="1241822"/>
          </a:xfrm>
          <a:prstGeom prst="rect">
            <a:avLst/>
          </a:prstGeom>
        </p:spPr>
        <p:txBody>
          <a:bodyPr lIns="91436" tIns="45718" rIns="91436" bIns="45718"/>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EFF6F9-3D9F-44D3-A72E-3A48C7DA58E6}"/>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C2072EE-753D-41F5-BE7C-126AA8C1B1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3BAB159-EFDF-4374-9194-75D3F9856F4C}"/>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99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32856BD-9718-44F1-A717-018F0F3DAE24}"/>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5D3A5-20E9-4BD1-83EC-B9F0CDFA4D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A311341-6842-422C-B02B-98035B5C1309}"/>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842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4100C-6ABE-4A54-9A64-157B3DF965F8}"/>
              </a:ext>
            </a:extLst>
          </p:cNvPr>
          <p:cNvSpPr>
            <a:spLocks noGrp="1"/>
          </p:cNvSpPr>
          <p:nvPr>
            <p:ph type="title"/>
          </p:nvPr>
        </p:nvSpPr>
        <p:spPr>
          <a:xfrm>
            <a:off x="623888" y="1282306"/>
            <a:ext cx="7886700" cy="2139553"/>
          </a:xfrm>
          <a:prstGeom prst="rect">
            <a:avLst/>
          </a:prstGeom>
        </p:spPr>
        <p:txBody>
          <a:bodyPr lIns="91436" tIns="45718" rIns="91436" bIns="45718"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79471E0-1D75-412C-A5F1-06EDA52E0923}"/>
              </a:ext>
            </a:extLst>
          </p:cNvPr>
          <p:cNvSpPr>
            <a:spLocks noGrp="1"/>
          </p:cNvSpPr>
          <p:nvPr>
            <p:ph type="body" idx="1"/>
          </p:nvPr>
        </p:nvSpPr>
        <p:spPr>
          <a:xfrm>
            <a:off x="623888" y="3442099"/>
            <a:ext cx="7886700" cy="1125140"/>
          </a:xfrm>
          <a:prstGeom prst="rect">
            <a:avLst/>
          </a:prstGeom>
        </p:spPr>
        <p:txBody>
          <a:bodyPr lIns="91436" tIns="45718" rIns="91436" bIns="45718"/>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0E52793-98B3-4C59-88F7-A7C8A733373D}"/>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857B01F-5E8E-40A8-82AC-4D83657B27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449338E-9A60-4C1A-8227-5F13902CEFBF}"/>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4211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3CAF5-70DE-4E5F-85B3-2BE5A3E79829}"/>
              </a:ext>
            </a:extLst>
          </p:cNvPr>
          <p:cNvSpPr>
            <a:spLocks noGrp="1"/>
          </p:cNvSpPr>
          <p:nvPr>
            <p:ph type="title"/>
          </p:nvPr>
        </p:nvSpPr>
        <p:spPr>
          <a:xfrm>
            <a:off x="628650" y="273844"/>
            <a:ext cx="7886700" cy="994172"/>
          </a:xfrm>
          <a:prstGeom prst="rect">
            <a:avLst/>
          </a:prstGeom>
        </p:spPr>
        <p:txBody>
          <a:bodyPr lIns="91436" tIns="45718" rIns="91436" bIns="45718"/>
          <a:lstStyle/>
          <a:p>
            <a:r>
              <a:rPr lang="zh-CN" altLang="en-US"/>
              <a:t>单击此处编辑母版标题样式</a:t>
            </a:r>
          </a:p>
        </p:txBody>
      </p:sp>
      <p:sp>
        <p:nvSpPr>
          <p:cNvPr id="3" name="内容占位符 2">
            <a:extLst>
              <a:ext uri="{FF2B5EF4-FFF2-40B4-BE49-F238E27FC236}">
                <a16:creationId xmlns:a16="http://schemas.microsoft.com/office/drawing/2014/main" id="{B7340AA3-6E65-4903-9388-76B0F7D6FF79}"/>
              </a:ext>
            </a:extLst>
          </p:cNvPr>
          <p:cNvSpPr>
            <a:spLocks noGrp="1"/>
          </p:cNvSpPr>
          <p:nvPr>
            <p:ph sz="half" idx="1"/>
          </p:nvPr>
        </p:nvSpPr>
        <p:spPr>
          <a:xfrm>
            <a:off x="628650" y="1369219"/>
            <a:ext cx="3886200" cy="3263504"/>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4C8B974-1FB5-4246-A983-926B87A272A0}"/>
              </a:ext>
            </a:extLst>
          </p:cNvPr>
          <p:cNvSpPr>
            <a:spLocks noGrp="1"/>
          </p:cNvSpPr>
          <p:nvPr>
            <p:ph sz="half" idx="2"/>
          </p:nvPr>
        </p:nvSpPr>
        <p:spPr>
          <a:xfrm>
            <a:off x="4629150" y="1369219"/>
            <a:ext cx="3886200" cy="3263504"/>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69775DD-4266-4F16-9DE2-46467467EE1E}"/>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83A27DF-A268-4E18-ABD3-FC99F0A5B7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FDDF5F8-284C-40C8-A963-8F08F03B2586}"/>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9769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42B503-1BF1-45BA-95DB-AF09AD18E5A8}"/>
              </a:ext>
            </a:extLst>
          </p:cNvPr>
          <p:cNvSpPr>
            <a:spLocks noGrp="1"/>
          </p:cNvSpPr>
          <p:nvPr>
            <p:ph type="title"/>
          </p:nvPr>
        </p:nvSpPr>
        <p:spPr>
          <a:xfrm>
            <a:off x="629841" y="273844"/>
            <a:ext cx="7886700" cy="994172"/>
          </a:xfrm>
          <a:prstGeom prst="rect">
            <a:avLst/>
          </a:prstGeom>
        </p:spPr>
        <p:txBody>
          <a:bodyPr lIns="91436" tIns="45718" rIns="91436" bIns="45718"/>
          <a:lstStyle/>
          <a:p>
            <a:r>
              <a:rPr lang="zh-CN" altLang="en-US"/>
              <a:t>单击此处编辑母版标题样式</a:t>
            </a:r>
          </a:p>
        </p:txBody>
      </p:sp>
      <p:sp>
        <p:nvSpPr>
          <p:cNvPr id="3" name="文本占位符 2">
            <a:extLst>
              <a:ext uri="{FF2B5EF4-FFF2-40B4-BE49-F238E27FC236}">
                <a16:creationId xmlns:a16="http://schemas.microsoft.com/office/drawing/2014/main" id="{2C9FD36F-43FC-4B89-B559-97D55C1B0CBF}"/>
              </a:ext>
            </a:extLst>
          </p:cNvPr>
          <p:cNvSpPr>
            <a:spLocks noGrp="1"/>
          </p:cNvSpPr>
          <p:nvPr>
            <p:ph type="body" idx="1"/>
          </p:nvPr>
        </p:nvSpPr>
        <p:spPr>
          <a:xfrm>
            <a:off x="629842" y="1260872"/>
            <a:ext cx="3868340" cy="617934"/>
          </a:xfrm>
          <a:prstGeom prst="rect">
            <a:avLst/>
          </a:prstGeom>
        </p:spPr>
        <p:txBody>
          <a:bodyPr lIns="91436" tIns="45718" rIns="91436" bIns="45718"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DF82F09-CCBE-4104-B16B-C740045E7C81}"/>
              </a:ext>
            </a:extLst>
          </p:cNvPr>
          <p:cNvSpPr>
            <a:spLocks noGrp="1"/>
          </p:cNvSpPr>
          <p:nvPr>
            <p:ph sz="half" idx="2"/>
          </p:nvPr>
        </p:nvSpPr>
        <p:spPr>
          <a:xfrm>
            <a:off x="629842" y="1878806"/>
            <a:ext cx="3868340" cy="2763441"/>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6D887D2-7958-4A26-B0EF-E0552556BD11}"/>
              </a:ext>
            </a:extLst>
          </p:cNvPr>
          <p:cNvSpPr>
            <a:spLocks noGrp="1"/>
          </p:cNvSpPr>
          <p:nvPr>
            <p:ph type="body" sz="quarter" idx="3"/>
          </p:nvPr>
        </p:nvSpPr>
        <p:spPr>
          <a:xfrm>
            <a:off x="4629152" y="1260872"/>
            <a:ext cx="3887391" cy="617934"/>
          </a:xfrm>
          <a:prstGeom prst="rect">
            <a:avLst/>
          </a:prstGeom>
        </p:spPr>
        <p:txBody>
          <a:bodyPr lIns="91436" tIns="45718" rIns="91436" bIns="45718"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CF3CEF-F6BB-464C-BD17-6A03A75B2D3A}"/>
              </a:ext>
            </a:extLst>
          </p:cNvPr>
          <p:cNvSpPr>
            <a:spLocks noGrp="1"/>
          </p:cNvSpPr>
          <p:nvPr>
            <p:ph sz="quarter" idx="4"/>
          </p:nvPr>
        </p:nvSpPr>
        <p:spPr>
          <a:xfrm>
            <a:off x="4629152" y="1878806"/>
            <a:ext cx="3887391" cy="2763441"/>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BF446F7-FD50-4759-BB22-A5E3BD191DB9}"/>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64602320-1760-4DEE-B6C5-5BA107F3A5B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E8B944D0-BB26-4A59-A98A-3E75EDE24A90}"/>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8978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0F625-1640-4B91-9627-1A74E6C3497A}"/>
              </a:ext>
            </a:extLst>
          </p:cNvPr>
          <p:cNvSpPr>
            <a:spLocks noGrp="1"/>
          </p:cNvSpPr>
          <p:nvPr>
            <p:ph type="title"/>
          </p:nvPr>
        </p:nvSpPr>
        <p:spPr>
          <a:xfrm>
            <a:off x="628650" y="273844"/>
            <a:ext cx="7886700" cy="994172"/>
          </a:xfrm>
          <a:prstGeom prst="rect">
            <a:avLst/>
          </a:prstGeom>
        </p:spPr>
        <p:txBody>
          <a:bodyPr lIns="91436" tIns="45718" rIns="91436" bIns="45718"/>
          <a:lstStyle/>
          <a:p>
            <a:r>
              <a:rPr lang="zh-CN" altLang="en-US"/>
              <a:t>单击此处编辑母版标题样式</a:t>
            </a:r>
          </a:p>
        </p:txBody>
      </p:sp>
      <p:sp>
        <p:nvSpPr>
          <p:cNvPr id="3" name="日期占位符 2">
            <a:extLst>
              <a:ext uri="{FF2B5EF4-FFF2-40B4-BE49-F238E27FC236}">
                <a16:creationId xmlns:a16="http://schemas.microsoft.com/office/drawing/2014/main" id="{90CE0460-D4F5-42A4-8648-EE6DCC9F3702}"/>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9D18C6D-C78D-4576-995B-CE7F36E08CA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9ECD6886-0975-49D6-AC7C-961FC9CFD85A}"/>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5599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D3B01A-A0AB-4843-98F3-04BBD3C5A772}"/>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7CD4EBE-B853-46B4-A061-83084BB0E7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1A66474-C882-47A1-9F71-C418B5EB0FC0}"/>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082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CCB02D-8665-436B-8A73-55BC73D15C9C}"/>
              </a:ext>
            </a:extLst>
          </p:cNvPr>
          <p:cNvSpPr>
            <a:spLocks noGrp="1"/>
          </p:cNvSpPr>
          <p:nvPr>
            <p:ph type="title"/>
          </p:nvPr>
        </p:nvSpPr>
        <p:spPr>
          <a:xfrm>
            <a:off x="629841" y="342900"/>
            <a:ext cx="2949178" cy="1200150"/>
          </a:xfrm>
          <a:prstGeom prst="rect">
            <a:avLst/>
          </a:prstGeom>
        </p:spPr>
        <p:txBody>
          <a:bodyPr lIns="91436" tIns="45718" rIns="91436" bIns="45718"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892B801A-9DD3-48A6-B68D-A25FFB919A27}"/>
              </a:ext>
            </a:extLst>
          </p:cNvPr>
          <p:cNvSpPr>
            <a:spLocks noGrp="1"/>
          </p:cNvSpPr>
          <p:nvPr>
            <p:ph idx="1"/>
          </p:nvPr>
        </p:nvSpPr>
        <p:spPr>
          <a:xfrm>
            <a:off x="3887391" y="740571"/>
            <a:ext cx="4629150" cy="3655219"/>
          </a:xfrm>
          <a:prstGeom prst="rect">
            <a:avLst/>
          </a:prstGeom>
        </p:spPr>
        <p:txBody>
          <a:bodyPr lIns="91436" tIns="45718" rIns="91436" bIns="45718"/>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3DE9E0D-22AD-4D45-914E-E16358074E1D}"/>
              </a:ext>
            </a:extLst>
          </p:cNvPr>
          <p:cNvSpPr>
            <a:spLocks noGrp="1"/>
          </p:cNvSpPr>
          <p:nvPr>
            <p:ph type="body" sz="half" idx="2"/>
          </p:nvPr>
        </p:nvSpPr>
        <p:spPr>
          <a:xfrm>
            <a:off x="629841" y="1543052"/>
            <a:ext cx="2949178" cy="2858691"/>
          </a:xfrm>
          <a:prstGeom prst="rect">
            <a:avLst/>
          </a:prstGeom>
        </p:spPr>
        <p:txBody>
          <a:bodyPr lIns="91436" tIns="45718" rIns="91436" bIns="45718"/>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4AF51DA-1FFC-425A-8157-D45C1E50F34B}"/>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94ED73-E814-4239-B12B-A7887D1660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5556995-BF03-4092-8D28-A892EFBDC3B6}"/>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406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lIns="91436" tIns="45718" rIns="9143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92B55-B7A7-4890-8AB7-DAAD698AF260}"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140902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4872C1-0189-4D6C-AA5E-D36802B88B05}"/>
              </a:ext>
            </a:extLst>
          </p:cNvPr>
          <p:cNvSpPr>
            <a:spLocks noGrp="1"/>
          </p:cNvSpPr>
          <p:nvPr>
            <p:ph type="title"/>
          </p:nvPr>
        </p:nvSpPr>
        <p:spPr>
          <a:xfrm>
            <a:off x="629841" y="342900"/>
            <a:ext cx="2949178" cy="1200150"/>
          </a:xfrm>
          <a:prstGeom prst="rect">
            <a:avLst/>
          </a:prstGeom>
        </p:spPr>
        <p:txBody>
          <a:bodyPr lIns="91436" tIns="45718" rIns="91436" bIns="45718"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8722FD53-DF72-4FDF-86DE-37C3FCD9C1BE}"/>
              </a:ext>
            </a:extLst>
          </p:cNvPr>
          <p:cNvSpPr>
            <a:spLocks noGrp="1"/>
          </p:cNvSpPr>
          <p:nvPr>
            <p:ph type="pic" idx="1"/>
          </p:nvPr>
        </p:nvSpPr>
        <p:spPr>
          <a:xfrm>
            <a:off x="3887391" y="740571"/>
            <a:ext cx="4629150" cy="3655219"/>
          </a:xfrm>
          <a:prstGeom prst="rect">
            <a:avLst/>
          </a:prstGeom>
        </p:spPr>
        <p:txBody>
          <a:bodyPr lIns="91436" tIns="45718" rIns="91436" bIns="45718"/>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zh-CN" altLang="en-US"/>
          </a:p>
        </p:txBody>
      </p:sp>
      <p:sp>
        <p:nvSpPr>
          <p:cNvPr id="4" name="文本占位符 3">
            <a:extLst>
              <a:ext uri="{FF2B5EF4-FFF2-40B4-BE49-F238E27FC236}">
                <a16:creationId xmlns:a16="http://schemas.microsoft.com/office/drawing/2014/main" id="{F8369068-7745-4CE2-942F-BC6C9ACBF8CB}"/>
              </a:ext>
            </a:extLst>
          </p:cNvPr>
          <p:cNvSpPr>
            <a:spLocks noGrp="1"/>
          </p:cNvSpPr>
          <p:nvPr>
            <p:ph type="body" sz="half" idx="2"/>
          </p:nvPr>
        </p:nvSpPr>
        <p:spPr>
          <a:xfrm>
            <a:off x="629841" y="1543052"/>
            <a:ext cx="2949178" cy="2858691"/>
          </a:xfrm>
          <a:prstGeom prst="rect">
            <a:avLst/>
          </a:prstGeom>
        </p:spPr>
        <p:txBody>
          <a:bodyPr lIns="91436" tIns="45718" rIns="91436" bIns="45718"/>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F90B6-D402-4DBD-AB56-E9700910575D}"/>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18460E-A633-4C74-9071-385F2703AF1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7C130FB-8993-447B-9F25-863EB34F4718}"/>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4811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BBAC97-AF52-4051-B376-F516AF91F808}"/>
              </a:ext>
            </a:extLst>
          </p:cNvPr>
          <p:cNvSpPr>
            <a:spLocks noGrp="1"/>
          </p:cNvSpPr>
          <p:nvPr>
            <p:ph type="title"/>
          </p:nvPr>
        </p:nvSpPr>
        <p:spPr>
          <a:xfrm>
            <a:off x="628650" y="273844"/>
            <a:ext cx="7886700" cy="994172"/>
          </a:xfrm>
          <a:prstGeom prst="rect">
            <a:avLst/>
          </a:prstGeom>
        </p:spPr>
        <p:txBody>
          <a:bodyPr lIns="91436" tIns="45718" rIns="91436" bIns="45718"/>
          <a:lstStyle/>
          <a:p>
            <a:r>
              <a:rPr lang="zh-CN" altLang="en-US"/>
              <a:t>单击此处编辑母版标题样式</a:t>
            </a:r>
          </a:p>
        </p:txBody>
      </p:sp>
      <p:sp>
        <p:nvSpPr>
          <p:cNvPr id="3" name="竖排文字占位符 2">
            <a:extLst>
              <a:ext uri="{FF2B5EF4-FFF2-40B4-BE49-F238E27FC236}">
                <a16:creationId xmlns:a16="http://schemas.microsoft.com/office/drawing/2014/main" id="{7E2E6E6A-D7DD-4E9D-AE6D-64B42FF47621}"/>
              </a:ext>
            </a:extLst>
          </p:cNvPr>
          <p:cNvSpPr>
            <a:spLocks noGrp="1"/>
          </p:cNvSpPr>
          <p:nvPr>
            <p:ph type="body" orient="vert" idx="1"/>
          </p:nvPr>
        </p:nvSpPr>
        <p:spPr>
          <a:xfrm>
            <a:off x="628650" y="1369219"/>
            <a:ext cx="7886700" cy="3263504"/>
          </a:xfrm>
          <a:prstGeom prst="rect">
            <a:avLst/>
          </a:prstGeom>
        </p:spPr>
        <p:txBody>
          <a:bodyPr vert="eaVert"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295EFF-44D2-44EF-AE9A-1B44241AD47D}"/>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A06ED60-0B6A-4B02-8AF1-B7AA4F5F22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A0A3B06-2A79-40A0-BAE7-A8699C1C06A0}"/>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955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3E0073C-FB7F-4B87-9D97-17A62DBBB25A}"/>
              </a:ext>
            </a:extLst>
          </p:cNvPr>
          <p:cNvSpPr>
            <a:spLocks noGrp="1"/>
          </p:cNvSpPr>
          <p:nvPr>
            <p:ph type="title" orient="vert"/>
          </p:nvPr>
        </p:nvSpPr>
        <p:spPr>
          <a:xfrm>
            <a:off x="6543676" y="273846"/>
            <a:ext cx="1971675" cy="4358879"/>
          </a:xfrm>
          <a:prstGeom prst="rect">
            <a:avLst/>
          </a:prstGeom>
        </p:spPr>
        <p:txBody>
          <a:bodyPr vert="eaVert" lIns="91436" tIns="45718" rIns="91436" bIns="45718"/>
          <a:lstStyle/>
          <a:p>
            <a:r>
              <a:rPr lang="zh-CN" altLang="en-US"/>
              <a:t>单击此处编辑母版标题样式</a:t>
            </a:r>
          </a:p>
        </p:txBody>
      </p:sp>
      <p:sp>
        <p:nvSpPr>
          <p:cNvPr id="3" name="竖排文字占位符 2">
            <a:extLst>
              <a:ext uri="{FF2B5EF4-FFF2-40B4-BE49-F238E27FC236}">
                <a16:creationId xmlns:a16="http://schemas.microsoft.com/office/drawing/2014/main" id="{4314D654-12E2-446C-8C1C-732BDE63771E}"/>
              </a:ext>
            </a:extLst>
          </p:cNvPr>
          <p:cNvSpPr>
            <a:spLocks noGrp="1"/>
          </p:cNvSpPr>
          <p:nvPr>
            <p:ph type="body" orient="vert" idx="1"/>
          </p:nvPr>
        </p:nvSpPr>
        <p:spPr>
          <a:xfrm>
            <a:off x="628652" y="273846"/>
            <a:ext cx="5800725" cy="4358879"/>
          </a:xfrm>
          <a:prstGeom prst="rect">
            <a:avLst/>
          </a:prstGeom>
        </p:spPr>
        <p:txBody>
          <a:bodyPr vert="eaVert"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A6B3EF-459F-4B1C-9308-59D2BC063D3F}"/>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344F435-19AF-4B89-9834-2690382E3B5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237E709-AC43-4E59-B5FD-535702B27F59}"/>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0768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248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15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22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55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74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69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543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lIns="91436" tIns="45718" rIns="91436"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lIns="91436" tIns="45718" rIns="91436" bIns="45718"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F92B55-B7A7-4890-8AB7-DAAD698AF260}"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4056996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623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594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26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54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2023/3/5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101447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2023/3/5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8147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2023/3/5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14270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2023/3/5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626888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2023/3/5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842989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2023/3/5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938820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a:prstGeom prst="rect">
            <a:avLst/>
          </a:prstGeom>
        </p:spPr>
        <p:txBody>
          <a:bodyPr lIns="91436" tIns="45718" rIns="91436"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a:prstGeom prst="rect">
            <a:avLst/>
          </a:prstGeom>
        </p:spPr>
        <p:txBody>
          <a:bodyPr lIns="91436" tIns="45718" rIns="91436"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F92B55-B7A7-4890-8AB7-DAAD698AF260}"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1823677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2023/3/5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51563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2023/3/5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644268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2023/3/5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357904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2023/3/5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36717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3BCA5D-68A5-49F5-B505-D0BBD3EFC0A5}"/>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F8E6894-0A24-432E-9E25-2C21B75E9F03}"/>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FAAF48F-44A4-404A-BCAF-A25DE2C90D2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6BC6753-C08D-4222-B352-576183FA673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2E3B243-CE6E-4EF2-A205-BD057D563C60}"/>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5417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3D49F9-08C8-4EA1-A006-459E4E4AF1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BA7364-5A84-4BDB-A1BB-636AD9F352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17C2FA-AB34-4449-84E7-71DD38F6D3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53F40C-84A8-47FB-8BEA-86FB68B8FF6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A6F5533-3F71-4E58-BB6D-33305B92EB5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80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058060-532B-4EFC-AF5C-2E3BAD8B9D18}"/>
              </a:ext>
            </a:extLst>
          </p:cNvPr>
          <p:cNvSpPr>
            <a:spLocks noGrp="1"/>
          </p:cNvSpPr>
          <p:nvPr>
            <p:ph type="title"/>
          </p:nvPr>
        </p:nvSpPr>
        <p:spPr>
          <a:xfrm>
            <a:off x="623888" y="128231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26A9AEA8-E04D-4B2E-9245-49895F7540D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F2EAE94-8ECD-4160-9A45-2DACB979557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F2D2CBB-68EA-47E3-A1C9-AF399AFC42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4F2C090-437B-4240-A9E1-98D658732BB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78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443976-D50E-45C3-B360-B138BE1B0C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581D5A1-869F-40F0-96AB-B46887B7D27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30447A-6F6B-49C9-8464-42CA2470105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27DD93-AA44-4236-991D-E5F9EEBB599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FCC19DE-A3B6-4889-9D7E-57936D86ED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6CBAB34-E34D-4F5C-A95F-729453D4D74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204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79237-83C5-4037-9045-AB7B899FEA3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4F7789E-52DF-4168-8815-DDA3939C7B4D}"/>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55BD405-CF20-43A1-B30F-BDB9EF5C10A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CF70D8-A09D-405F-9B9C-167BED63D29E}"/>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19595AC-5ABD-449E-A163-21DB1188C2B0}"/>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9D24184-0454-4B7B-B149-A43AFDED79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D33775C-FE98-496F-9ACE-FF7918D488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DC68163-2B6B-4C9C-AA0E-971B68096E7D}"/>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3428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329FB1-5539-4D1C-B814-DD184B52E8C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4B6B438-940F-46F8-B04B-862E173FC20C}"/>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459AB12-12EB-4C05-861D-61F00228E6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EDB077B-4193-4628-8D85-AFE3FEDC0FF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9190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lIns="91436" tIns="45718" rIns="91436" bIns="45718"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6" tIns="45718" rIns="91436"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a:prstGeom prst="rect">
            <a:avLst/>
          </a:prstGeom>
        </p:spPr>
        <p:txBody>
          <a:bodyPr lIns="91436" tIns="45718" rIns="91436" bIns="45718"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a:prstGeom prst="rect">
            <a:avLst/>
          </a:prstGeom>
        </p:spPr>
        <p:txBody>
          <a:bodyPr lIns="91436" tIns="45718" rIns="91436"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F92B55-B7A7-4890-8AB7-DAAD698AF260}"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43174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E21754-63D5-4841-B81A-863F76DE03D2}"/>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42BDFED3-73BC-451F-9B1E-0ACCAD39B8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84555B2-D1F4-4F23-A6CC-B5217319943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397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5065DB-AEF3-4446-9F2F-A12FECF1BAF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FD6BC9C8-36F4-4BE0-A680-2E8E74639633}"/>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08E091-8428-408A-8E72-BB82A4B725B3}"/>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29DF365-ABE7-4513-9BDC-7331B8E4481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FF52900-236D-429D-9F0A-581AF419EE1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D91584B-85DA-48D6-93DC-B651917CF72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185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9915DB-EF79-40F4-B247-2929E00823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9025D4E4-3610-42D0-9575-1251DC181E98}"/>
              </a:ext>
            </a:extLst>
          </p:cNvPr>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zh-CN" altLang="en-US"/>
          </a:p>
        </p:txBody>
      </p:sp>
      <p:sp>
        <p:nvSpPr>
          <p:cNvPr id="4" name="文本占位符 3">
            <a:extLst>
              <a:ext uri="{FF2B5EF4-FFF2-40B4-BE49-F238E27FC236}">
                <a16:creationId xmlns:a16="http://schemas.microsoft.com/office/drawing/2014/main" id="{969E53E0-E816-4CCC-ABF7-D3FB69785B12}"/>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66BDB3-F3DB-4A46-A901-DD077A06A05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817A6A2-F64C-478C-8340-F3AD1C054E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AC880C7-87A9-4093-8541-9F37707F9742}"/>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828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3ECB4-E8A4-4F27-8E60-84F38D7979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B81EEC-2328-42EE-8635-AFBFE977ED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90CE9E-51B7-4F16-92BB-85988CC4F47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269DAFC-647C-4B13-9C7C-5C0DE8E9BE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BD80B88-D43D-456B-989C-EA1DF35B1EA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6378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24AE2E-5DF8-4EBF-9C38-0CB5A94399F2}"/>
              </a:ext>
            </a:extLst>
          </p:cNvPr>
          <p:cNvSpPr>
            <a:spLocks noGrp="1"/>
          </p:cNvSpPr>
          <p:nvPr>
            <p:ph type="title" orient="vert"/>
          </p:nvPr>
        </p:nvSpPr>
        <p:spPr>
          <a:xfrm>
            <a:off x="6543676" y="27385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96AC199-B79E-485A-9318-D623B8D785D3}"/>
              </a:ext>
            </a:extLst>
          </p:cNvPr>
          <p:cNvSpPr>
            <a:spLocks noGrp="1"/>
          </p:cNvSpPr>
          <p:nvPr>
            <p:ph type="body" orient="vert" idx="1"/>
          </p:nvPr>
        </p:nvSpPr>
        <p:spPr>
          <a:xfrm>
            <a:off x="628652" y="27385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D68A3B-6500-4DC9-93E0-13543AC075B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922DDCF-5E24-4F6A-8F42-05197C78027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E12F2ED-5DB5-4BCC-9429-51CA82BFDF2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220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34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775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883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326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698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F92B55-B7A7-4890-8AB7-DAAD698AF260}"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3874484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222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884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47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01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954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00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39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1196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9026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36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92B55-B7A7-4890-8AB7-DAAD698AF260}"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1302231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lIns="91436" tIns="45718" rIns="91436"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a:prstGeom prst="rect">
            <a:avLst/>
          </a:prstGeom>
        </p:spPr>
        <p:txBody>
          <a:bodyPr lIns="91436" tIns="45718" rIns="9143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a:prstGeom prst="rect">
            <a:avLst/>
          </a:prstGeom>
        </p:spPr>
        <p:txBody>
          <a:bodyPr lIns="91436" tIns="45718" rIns="91436" bIns="45718"/>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92B55-B7A7-4890-8AB7-DAAD698AF260}"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438697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lIns="91436" tIns="45718" rIns="91436"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lIns="91436" tIns="45718" rIns="91436" bIns="45718"/>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a:prstGeom prst="rect">
            <a:avLst/>
          </a:prstGeom>
        </p:spPr>
        <p:txBody>
          <a:bodyPr lIns="91436" tIns="45718" rIns="91436" bIns="45718"/>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92B55-B7A7-4890-8AB7-DAAD698AF260}"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977436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40F92B55-B7A7-4890-8AB7-DAAD698AF260}" type="datetimeFigureOut">
              <a:rPr lang="en-US" smtClean="0"/>
              <a:t>3/5/2023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06AF3DF2-C676-4DF2-9E09-08DE84192288}" type="slidenum">
              <a:rPr lang="en-US" smtClean="0"/>
              <a:t>‹#›</a:t>
            </a:fld>
            <a:endParaRPr lang="en-US"/>
          </a:p>
        </p:txBody>
      </p:sp>
    </p:spTree>
    <p:extLst>
      <p:ext uri="{BB962C8B-B14F-4D97-AF65-F5344CB8AC3E}">
        <p14:creationId xmlns:p14="http://schemas.microsoft.com/office/powerpoint/2010/main" val="1258001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B0B9494D-6614-4935-A370-A7EFA3F7FFD0}"/>
              </a:ext>
            </a:extLst>
          </p:cNvPr>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fld id="{76897FAE-3FBF-4308-B0FC-222186061FC3}" type="datetimeFigureOut">
              <a:rPr lang="zh-CN" altLang="en-US" smtClean="0">
                <a:solidFill>
                  <a:prstClr val="black">
                    <a:tint val="75000"/>
                  </a:prstClr>
                </a:solidFill>
              </a:rPr>
              <a:pPr defTabSz="685766"/>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0A59D77-FC1B-4BCE-8963-3EDB83B76FF9}"/>
              </a:ext>
            </a:extLst>
          </p:cNvPr>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A4AF359-1E88-4C76-9CFC-40575326DDEB}"/>
              </a:ext>
            </a:extLst>
          </p:cNvPr>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fld id="{5904D14E-02F5-4C58-ACAC-0906C9B71B10}" type="slidenum">
              <a:rPr lang="zh-CN" altLang="en-US" smtClean="0">
                <a:solidFill>
                  <a:prstClr val="black">
                    <a:tint val="75000"/>
                  </a:prstClr>
                </a:solidFill>
              </a:rPr>
              <a:pPr defTabSz="685766"/>
              <a:t>‹#›</a:t>
            </a:fld>
            <a:endParaRPr lang="zh-CN" altLang="en-US">
              <a:solidFill>
                <a:prstClr val="black">
                  <a:tint val="75000"/>
                </a:prstClr>
              </a:solidFill>
            </a:endParaRPr>
          </a:p>
        </p:txBody>
      </p:sp>
    </p:spTree>
    <p:extLst>
      <p:ext uri="{BB962C8B-B14F-4D97-AF65-F5344CB8AC3E}">
        <p14:creationId xmlns:p14="http://schemas.microsoft.com/office/powerpoint/2010/main" val="1145400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3/5/2023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7316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5966485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F25F68-5920-4515-8B2F-59EBB90C90AC}"/>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AD0E4CA-BC72-4CCA-B4FC-B9A8C165C395}"/>
              </a:ext>
            </a:extLst>
          </p:cNvPr>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E6343BF-6558-4200-8AC4-D13F1680D530}"/>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DBBA1A5F-419C-4CB6-AD00-786F1BCA5758}" type="datetimeFigureOut">
              <a:rPr lang="zh-CN" altLang="en-US" smtClean="0">
                <a:solidFill>
                  <a:prstClr val="black">
                    <a:tint val="75000"/>
                  </a:prstClr>
                </a:solidFill>
              </a:rPr>
              <a:pPr defTabSz="685613"/>
              <a:t>2023/3/5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04D218D-0FFF-486A-8430-BF320C1DFDFC}"/>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B3B9831-EA36-41D9-8D7F-1BAC2C3E418B}"/>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E781177D-5228-41AD-B988-6C9A824719E2}" type="slidenum">
              <a:rPr lang="zh-CN" altLang="en-US" smtClean="0">
                <a:solidFill>
                  <a:prstClr val="black">
                    <a:tint val="75000"/>
                  </a:prstClr>
                </a:solidFill>
              </a:rPr>
              <a:pPr defTabSz="685613"/>
              <a:t>‹#›</a:t>
            </a:fld>
            <a:endParaRPr lang="zh-CN" altLang="en-US">
              <a:solidFill>
                <a:prstClr val="black">
                  <a:tint val="75000"/>
                </a:prstClr>
              </a:solidFill>
            </a:endParaRPr>
          </a:p>
        </p:txBody>
      </p:sp>
    </p:spTree>
    <p:extLst>
      <p:ext uri="{BB962C8B-B14F-4D97-AF65-F5344CB8AC3E}">
        <p14:creationId xmlns:p14="http://schemas.microsoft.com/office/powerpoint/2010/main" val="342026834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0D94DB8A-3B11-46A5-A0CE-40843F5ADF5D}" type="datetimeFigureOut">
              <a:rPr lang="en-US" smtClean="0">
                <a:solidFill>
                  <a:prstClr val="black">
                    <a:tint val="75000"/>
                  </a:prstClr>
                </a:solidFill>
              </a:rPr>
              <a:pPr defTabSz="914378"/>
              <a:t>3/5/2023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6DADC4A5-D471-4794-91F3-1460CE20049A}"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21257778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mailto:hongvu7219@gmail.com" TargetMode="External"/><Relationship Id="rId3" Type="http://schemas.openxmlformats.org/officeDocument/2006/relationships/slideLayout" Target="../slideLayouts/slideLayout13.xml"/><Relationship Id="rId7" Type="http://schemas.openxmlformats.org/officeDocument/2006/relationships/image" Target="../media/image4.png"/><Relationship Id="rId12" Type="http://schemas.openxmlformats.org/officeDocument/2006/relationships/hyperlink" Target="https://www.facebook.com/vuhong1972"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0.png"/><Relationship Id="rId7" Type="http://schemas.openxmlformats.org/officeDocument/2006/relationships/hyperlink" Target="https://www.facebook.com/vuhong1972" TargetMode="External"/><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microsoft.com/office/2007/relationships/hdphoto" Target="../media/hdphoto6.wdp"/><Relationship Id="rId11" Type="http://schemas.microsoft.com/office/2007/relationships/hdphoto" Target="../media/hdphoto7.wdp"/><Relationship Id="rId5" Type="http://schemas.openxmlformats.org/officeDocument/2006/relationships/image" Target="../media/image31.png"/><Relationship Id="rId10" Type="http://schemas.openxmlformats.org/officeDocument/2006/relationships/image" Target="../media/image32.png"/><Relationship Id="rId4" Type="http://schemas.microsoft.com/office/2007/relationships/hdphoto" Target="../media/hdphoto5.wdp"/><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3.png"/><Relationship Id="rId7" Type="http://schemas.openxmlformats.org/officeDocument/2006/relationships/hyperlink" Target="mailto:hongvu7219@gmail.co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facebook.com/vuhong1972" TargetMode="External"/><Relationship Id="rId5" Type="http://schemas.microsoft.com/office/2007/relationships/hdphoto" Target="../media/hdphoto8.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9.png"/><Relationship Id="rId5" Type="http://schemas.openxmlformats.org/officeDocument/2006/relationships/image" Target="../media/image36.png"/><Relationship Id="rId10" Type="http://schemas.openxmlformats.org/officeDocument/2006/relationships/hyperlink" Target="mailto:hongvu7219@gmail.com" TargetMode="External"/><Relationship Id="rId4" Type="http://schemas.microsoft.com/office/2007/relationships/hdphoto" Target="../media/hdphoto9.wdp"/><Relationship Id="rId9" Type="http://schemas.openxmlformats.org/officeDocument/2006/relationships/hyperlink" Target="https://www.facebook.com/vuhong1972"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2.png"/><Relationship Id="rId7" Type="http://schemas.openxmlformats.org/officeDocument/2006/relationships/hyperlink" Target="https://www.facebook.com/vuhong1972" TargetMode="External"/><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microsoft.com/office/2007/relationships/hdphoto" Target="../media/hdphoto6.wdp"/><Relationship Id="rId5" Type="http://schemas.openxmlformats.org/officeDocument/2006/relationships/image" Target="../media/image31.png"/><Relationship Id="rId4" Type="http://schemas.microsoft.com/office/2007/relationships/hdphoto" Target="../media/hdphoto7.wdp"/><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gif"/><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4.gif"/><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microsoft.com/office/2007/relationships/hdphoto" Target="../media/hdphoto15.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49.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image" Target="../media/image50.gif"/><Relationship Id="rId2" Type="http://schemas.openxmlformats.org/officeDocument/2006/relationships/notesSlide" Target="../notesSlides/notesSlide24.xml"/><Relationship Id="rId1" Type="http://schemas.openxmlformats.org/officeDocument/2006/relationships/slideLayout" Target="../slideLayouts/slideLayout66.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gif"/><Relationship Id="rId12"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4.gif"/><Relationship Id="rId11" Type="http://schemas.openxmlformats.org/officeDocument/2006/relationships/hyperlink" Target="mailto:hongvu7219@gmail.com" TargetMode="External"/><Relationship Id="rId5" Type="http://schemas.openxmlformats.org/officeDocument/2006/relationships/image" Target="../media/image13.gif"/><Relationship Id="rId10" Type="http://schemas.openxmlformats.org/officeDocument/2006/relationships/hyperlink" Target="https://www.facebook.com/vuhong1972" TargetMode="External"/><Relationship Id="rId4" Type="http://schemas.openxmlformats.org/officeDocument/2006/relationships/image" Target="../media/image12.gif"/><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image" Target="../media/image50.gif"/><Relationship Id="rId2" Type="http://schemas.openxmlformats.org/officeDocument/2006/relationships/notesSlide" Target="../notesSlides/notesSlide25.xml"/><Relationship Id="rId1" Type="http://schemas.openxmlformats.org/officeDocument/2006/relationships/slideLayout" Target="../slideLayouts/slideLayout66.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6.xml"/><Relationship Id="rId1" Type="http://schemas.openxmlformats.org/officeDocument/2006/relationships/slideLayout" Target="../slideLayouts/slideLayout66.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image" Target="../media/image50.gif"/><Relationship Id="rId2" Type="http://schemas.openxmlformats.org/officeDocument/2006/relationships/notesSlide" Target="../notesSlides/notesSlide27.xml"/><Relationship Id="rId1" Type="http://schemas.openxmlformats.org/officeDocument/2006/relationships/slideLayout" Target="../slideLayouts/slideLayout66.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52.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microsoft.com/office/2007/relationships/hdphoto" Target="../media/hdphoto18.wdp"/><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9.png"/><Relationship Id="rId5" Type="http://schemas.microsoft.com/office/2007/relationships/hdphoto" Target="../media/hdphoto17.wdp"/><Relationship Id="rId10" Type="http://schemas.openxmlformats.org/officeDocument/2006/relationships/hyperlink" Target="mailto:hongvu7219@gmail.com" TargetMode="External"/><Relationship Id="rId4" Type="http://schemas.openxmlformats.org/officeDocument/2006/relationships/image" Target="../media/image53.png"/><Relationship Id="rId9" Type="http://schemas.openxmlformats.org/officeDocument/2006/relationships/hyperlink" Target="https://www.facebook.com/vuhong1972"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6.png"/><Relationship Id="rId5" Type="http://schemas.microsoft.com/office/2007/relationships/hdphoto" Target="../media/hdphoto17.wdp"/><Relationship Id="rId4" Type="http://schemas.openxmlformats.org/officeDocument/2006/relationships/image" Target="../media/image53.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57.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png"/><Relationship Id="rId7" Type="http://schemas.microsoft.com/office/2007/relationships/hdphoto" Target="../media/hdphoto19.wdp"/><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hyperlink" Target="mailto:hongvu7219@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jpe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0.jpeg"/><Relationship Id="rId17" Type="http://schemas.openxmlformats.org/officeDocument/2006/relationships/image" Target="../media/image9.png"/><Relationship Id="rId2" Type="http://schemas.openxmlformats.org/officeDocument/2006/relationships/audio" Target="../media/audio2.wav"/><Relationship Id="rId16" Type="http://schemas.openxmlformats.org/officeDocument/2006/relationships/hyperlink" Target="mailto:hongvu7219@gmail.com" TargetMode="External"/><Relationship Id="rId1" Type="http://schemas.openxmlformats.org/officeDocument/2006/relationships/slideLayout" Target="../slideLayouts/slideLayout23.xml"/><Relationship Id="rId6" Type="http://schemas.openxmlformats.org/officeDocument/2006/relationships/slide" Target="slide17.xml"/><Relationship Id="rId11" Type="http://schemas.openxmlformats.org/officeDocument/2006/relationships/slide" Target="slide37.xml"/><Relationship Id="rId5" Type="http://schemas.openxmlformats.org/officeDocument/2006/relationships/image" Target="../media/image11.png"/><Relationship Id="rId15" Type="http://schemas.openxmlformats.org/officeDocument/2006/relationships/hyperlink" Target="https://www.facebook.com/vuhong1972" TargetMode="External"/><Relationship Id="rId10" Type="http://schemas.openxmlformats.org/officeDocument/2006/relationships/image" Target="../media/image16.gif"/><Relationship Id="rId4" Type="http://schemas.openxmlformats.org/officeDocument/2006/relationships/audio" Target="../media/audio1.wav"/><Relationship Id="rId9" Type="http://schemas.openxmlformats.org/officeDocument/2006/relationships/image" Target="../media/image13.gif"/><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gif"/><Relationship Id="rId3" Type="http://schemas.openxmlformats.org/officeDocument/2006/relationships/audio" Target="../media/audio3.wav"/><Relationship Id="rId7" Type="http://schemas.openxmlformats.org/officeDocument/2006/relationships/image" Target="../media/image13.gif"/><Relationship Id="rId12" Type="http://schemas.openxmlformats.org/officeDocument/2006/relationships/image" Target="../media/image21.jpeg"/><Relationship Id="rId2" Type="http://schemas.openxmlformats.org/officeDocument/2006/relationships/audio" Target="../media/audio2.wav"/><Relationship Id="rId16"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gif"/><Relationship Id="rId11" Type="http://schemas.openxmlformats.org/officeDocument/2006/relationships/image" Target="../media/image20.jpeg"/><Relationship Id="rId5" Type="http://schemas.openxmlformats.org/officeDocument/2006/relationships/image" Target="../media/image11.png"/><Relationship Id="rId15" Type="http://schemas.openxmlformats.org/officeDocument/2006/relationships/hyperlink" Target="mailto:hongvu7219@gmail.com" TargetMode="External"/><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27.xml"/><Relationship Id="rId14" Type="http://schemas.openxmlformats.org/officeDocument/2006/relationships/hyperlink" Target="https://www.facebook.com/vuhong197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21.jpeg"/><Relationship Id="rId3" Type="http://schemas.openxmlformats.org/officeDocument/2006/relationships/audio" Target="../media/audio3.wav"/><Relationship Id="rId7" Type="http://schemas.openxmlformats.org/officeDocument/2006/relationships/image" Target="../media/image13.gif"/><Relationship Id="rId12" Type="http://schemas.openxmlformats.org/officeDocument/2006/relationships/image" Target="../media/image20.jpeg"/><Relationship Id="rId17" Type="http://schemas.openxmlformats.org/officeDocument/2006/relationships/image" Target="../media/image9.png"/><Relationship Id="rId2" Type="http://schemas.openxmlformats.org/officeDocument/2006/relationships/audio" Target="../media/audio2.wav"/><Relationship Id="rId16" Type="http://schemas.openxmlformats.org/officeDocument/2006/relationships/hyperlink" Target="mailto:hongvu7219@gmail.com" TargetMode="External"/><Relationship Id="rId1" Type="http://schemas.openxmlformats.org/officeDocument/2006/relationships/slideLayout" Target="../slideLayouts/slideLayout23.xml"/><Relationship Id="rId6" Type="http://schemas.openxmlformats.org/officeDocument/2006/relationships/image" Target="../media/image12.gif"/><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hyperlink" Target="https://www.facebook.com/vuhong1972" TargetMode="External"/><Relationship Id="rId10" Type="http://schemas.openxmlformats.org/officeDocument/2006/relationships/slide" Target="slide37.xml"/><Relationship Id="rId4" Type="http://schemas.openxmlformats.org/officeDocument/2006/relationships/audio" Target="../media/audio1.wav"/><Relationship Id="rId9" Type="http://schemas.openxmlformats.org/officeDocument/2006/relationships/image" Target="../media/image16.gif"/><Relationship Id="rId14"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png"/><Relationship Id="rId18" Type="http://schemas.openxmlformats.org/officeDocument/2006/relationships/hyperlink" Target="mailto:hongvu7219@gmail.com" TargetMode="External"/><Relationship Id="rId3" Type="http://schemas.openxmlformats.org/officeDocument/2006/relationships/audio" Target="../media/audio3.wav"/><Relationship Id="rId7" Type="http://schemas.openxmlformats.org/officeDocument/2006/relationships/image" Target="../media/image12.gif"/><Relationship Id="rId12" Type="http://schemas.openxmlformats.org/officeDocument/2006/relationships/image" Target="../media/image17.png"/><Relationship Id="rId17" Type="http://schemas.openxmlformats.org/officeDocument/2006/relationships/hyperlink" Target="https://www.facebook.com/vuhong1972" TargetMode="External"/><Relationship Id="rId2" Type="http://schemas.openxmlformats.org/officeDocument/2006/relationships/audio" Target="../media/audio2.wav"/><Relationship Id="rId16" Type="http://schemas.openxmlformats.org/officeDocument/2006/relationships/image" Target="../media/image22.gif"/><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6.gif"/><Relationship Id="rId5" Type="http://schemas.openxmlformats.org/officeDocument/2006/relationships/audio" Target="../media/audio4.wav"/><Relationship Id="rId15" Type="http://schemas.openxmlformats.org/officeDocument/2006/relationships/image" Target="../media/image21.jpeg"/><Relationship Id="rId10" Type="http://schemas.openxmlformats.org/officeDocument/2006/relationships/image" Target="../media/image15.gif"/><Relationship Id="rId19"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14.gif"/><Relationship Id="rId1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5.png"/><Relationship Id="rId11" Type="http://schemas.openxmlformats.org/officeDocument/2006/relationships/image" Target="../media/image9.png"/><Relationship Id="rId5" Type="http://schemas.openxmlformats.org/officeDocument/2006/relationships/image" Target="../media/image24.png"/><Relationship Id="rId10" Type="http://schemas.openxmlformats.org/officeDocument/2006/relationships/hyperlink" Target="mailto:hongvu7219@gmail.com" TargetMode="External"/><Relationship Id="rId4" Type="http://schemas.microsoft.com/office/2007/relationships/hdphoto" Target="../media/hdphoto2.wdp"/><Relationship Id="rId9" Type="http://schemas.openxmlformats.org/officeDocument/2006/relationships/hyperlink" Target="https://www.facebook.com/vuhong1972"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A4F119-2A78-4B90-A56E-37D689E94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37D874C2-EF9A-4479-81E9-A113D0E5B944}"/>
              </a:ext>
            </a:extLst>
          </p:cNvPr>
          <p:cNvSpPr/>
          <p:nvPr/>
        </p:nvSpPr>
        <p:spPr>
          <a:xfrm>
            <a:off x="375127" y="291407"/>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9" name="图片 8">
            <a:extLst>
              <a:ext uri="{FF2B5EF4-FFF2-40B4-BE49-F238E27FC236}">
                <a16:creationId xmlns:a16="http://schemas.microsoft.com/office/drawing/2014/main" id="{EEBAD318-385B-4059-A001-531546594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020" y="1910714"/>
            <a:ext cx="5730589" cy="3089019"/>
          </a:xfrm>
          <a:prstGeom prst="rect">
            <a:avLst/>
          </a:prstGeom>
        </p:spPr>
      </p:pic>
      <p:pic>
        <p:nvPicPr>
          <p:cNvPr id="14" name="图片 13">
            <a:extLst>
              <a:ext uri="{FF2B5EF4-FFF2-40B4-BE49-F238E27FC236}">
                <a16:creationId xmlns:a16="http://schemas.microsoft.com/office/drawing/2014/main" id="{FC2DA33D-1683-40CD-A4D9-D7587A4A2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4551" y="2675902"/>
            <a:ext cx="834697" cy="2084534"/>
          </a:xfrm>
          <a:prstGeom prst="rect">
            <a:avLst/>
          </a:prstGeom>
        </p:spPr>
      </p:pic>
      <p:pic>
        <p:nvPicPr>
          <p:cNvPr id="10" name="图片 9">
            <a:extLst>
              <a:ext uri="{FF2B5EF4-FFF2-40B4-BE49-F238E27FC236}">
                <a16:creationId xmlns:a16="http://schemas.microsoft.com/office/drawing/2014/main" id="{B5145329-C7A1-4E4B-A3D6-B26D97FF82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6370" y="864346"/>
            <a:ext cx="3636680" cy="2274368"/>
          </a:xfrm>
          <a:prstGeom prst="rect">
            <a:avLst/>
          </a:prstGeom>
        </p:spPr>
      </p:pic>
      <p:pic>
        <p:nvPicPr>
          <p:cNvPr id="11" name="图片 10">
            <a:extLst>
              <a:ext uri="{FF2B5EF4-FFF2-40B4-BE49-F238E27FC236}">
                <a16:creationId xmlns:a16="http://schemas.microsoft.com/office/drawing/2014/main" id="{752986AE-CA79-4528-A681-1910DF0883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3878" y="3436540"/>
            <a:ext cx="4489172" cy="1706960"/>
          </a:xfrm>
          <a:prstGeom prst="rect">
            <a:avLst/>
          </a:prstGeom>
        </p:spPr>
      </p:pic>
      <p:pic>
        <p:nvPicPr>
          <p:cNvPr id="12" name="图片 11">
            <a:extLst>
              <a:ext uri="{FF2B5EF4-FFF2-40B4-BE49-F238E27FC236}">
                <a16:creationId xmlns:a16="http://schemas.microsoft.com/office/drawing/2014/main" id="{C2A625CA-80F6-4D4C-9870-BCC4895FB0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0" y="3187792"/>
            <a:ext cx="3370665" cy="1963448"/>
          </a:xfrm>
          <a:prstGeom prst="rect">
            <a:avLst/>
          </a:prstGeom>
        </p:spPr>
      </p:pic>
      <p:pic>
        <p:nvPicPr>
          <p:cNvPr id="19" name="5bae312793c52">
            <a:hlinkClick r:id="" action="ppaction://media"/>
            <a:extLst>
              <a:ext uri="{FF2B5EF4-FFF2-40B4-BE49-F238E27FC236}">
                <a16:creationId xmlns:a16="http://schemas.microsoft.com/office/drawing/2014/main" id="{5B6B9208-1BD8-4B93-9ADE-CC9A19E7DD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007" y="-659460"/>
            <a:ext cx="457200" cy="457200"/>
          </a:xfrm>
          <a:prstGeom prst="rect">
            <a:avLst/>
          </a:prstGeom>
        </p:spPr>
      </p:pic>
      <p:sp>
        <p:nvSpPr>
          <p:cNvPr id="20" name="文本框 17"/>
          <p:cNvSpPr txBox="1">
            <a:spLocks noChangeArrowheads="1"/>
          </p:cNvSpPr>
          <p:nvPr/>
        </p:nvSpPr>
        <p:spPr bwMode="auto">
          <a:xfrm>
            <a:off x="533512" y="1123952"/>
            <a:ext cx="5257800"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9" tIns="34289" rIns="68559"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3600" b="1" dirty="0" err="1">
                <a:solidFill>
                  <a:srgbClr val="FF0000"/>
                </a:solidFill>
                <a:latin typeface="HP001 4 hàng" pitchFamily="34" charset="0"/>
                <a:cs typeface="Arial-Rounded" pitchFamily="34" charset="0"/>
              </a:rPr>
              <a:t>Chào</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mừng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các</a:t>
            </a:r>
            <a:r>
              <a:rPr lang="en-US" altLang="zh-CN" sz="3600" b="1" dirty="0">
                <a:solidFill>
                  <a:srgbClr val="FF0000"/>
                </a:solidFill>
                <a:latin typeface="HP001 4 hàng" pitchFamily="34" charset="0"/>
                <a:cs typeface="Arial-Rounded" pitchFamily="34" charset="0"/>
              </a:rPr>
              <a:t> con </a:t>
            </a:r>
            <a:r>
              <a:rPr lang="vi-VN" altLang="zh-CN" sz="3600" b="1" dirty="0">
                <a:solidFill>
                  <a:srgbClr val="FF0000"/>
                </a:solidFill>
                <a:latin typeface="HP001 4 hàng" pitchFamily="34" charset="0"/>
                <a:cs typeface="Arial-Rounded" pitchFamily="34" charset="0"/>
              </a:rPr>
              <a:t>đế</a:t>
            </a:r>
            <a:r>
              <a:rPr lang="en-US" altLang="zh-CN" sz="3600" b="1" dirty="0">
                <a:solidFill>
                  <a:srgbClr val="FF0000"/>
                </a:solidFill>
                <a:latin typeface="HP001 4 hàng" pitchFamily="34" charset="0"/>
                <a:cs typeface="Arial-Rounded" pitchFamily="34" charset="0"/>
              </a:rPr>
              <a:t>n </a:t>
            </a:r>
            <a:r>
              <a:rPr lang="en-US" altLang="zh-CN" sz="3600" b="1" dirty="0" err="1">
                <a:solidFill>
                  <a:srgbClr val="FF0000"/>
                </a:solidFill>
                <a:latin typeface="HP001 4 hàng" pitchFamily="34" charset="0"/>
                <a:cs typeface="Arial-Rounded" pitchFamily="34" charset="0"/>
              </a:rPr>
              <a:t>với</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tiết</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học</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Việt</a:t>
            </a:r>
            <a:endParaRPr lang="zh-CN" altLang="en-US" sz="3600" b="1" dirty="0">
              <a:solidFill>
                <a:srgbClr val="FF0000"/>
              </a:solidFill>
              <a:latin typeface="HP001 4 hàng" pitchFamily="34" charset="0"/>
              <a:cs typeface="Arial-Rounded"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00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14"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750"/>
                                        <p:tgtEl>
                                          <p:spTgt spid="5"/>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75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750"/>
                                        <p:tgtEl>
                                          <p:spTgt spid="12"/>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Effect transition="in" filter="fade">
                                      <p:cBhvr>
                                        <p:cTn id="22" dur="750"/>
                                        <p:tgtEl>
                                          <p:spTgt spid="9"/>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750"/>
                                        <p:tgtEl>
                                          <p:spTgt spid="14"/>
                                        </p:tgtEl>
                                      </p:cBhvr>
                                    </p:animEffect>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7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wd">
                                    <p:tmAbs val="100"/>
                                  </p:iterate>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5" repeatCount="indefinite" fill="hold" display="0">
                  <p:stCondLst>
                    <p:cond delay="indefinite"/>
                  </p:stCondLst>
                  <p:endCondLst>
                    <p:cond evt="onStopAudio" delay="0">
                      <p:tgtEl>
                        <p:sldTgt/>
                      </p:tgtEl>
                    </p:cond>
                  </p:endCondLst>
                </p:cTn>
                <p:tgtEl>
                  <p:spTgt spid="19"/>
                </p:tgtEl>
              </p:cMediaNode>
            </p:audio>
          </p:childTnLst>
        </p:cTn>
      </p:par>
    </p:tnLst>
    <p:bldLst>
      <p:bldP spid="5" grpId="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0588291F-7488-47BA-81EF-117F7F0D892F}"/>
              </a:ext>
            </a:extLst>
          </p:cNvPr>
          <p:cNvSpPr/>
          <p:nvPr/>
        </p:nvSpPr>
        <p:spPr>
          <a:xfrm>
            <a:off x="282772"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14" name="图片 13">
            <a:extLst>
              <a:ext uri="{FF2B5EF4-FFF2-40B4-BE49-F238E27FC236}">
                <a16:creationId xmlns:a16="http://schemas.microsoft.com/office/drawing/2014/main" id="{A6A80C9C-B9FE-4E5F-BA69-CA5C7F6BE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73335" y="3147147"/>
            <a:ext cx="3370665" cy="1963448"/>
          </a:xfrm>
          <a:prstGeom prst="rect">
            <a:avLst/>
          </a:prstGeom>
        </p:spPr>
      </p:pic>
      <p:pic>
        <p:nvPicPr>
          <p:cNvPr id="8194" name="Picture 2" descr="Hình ảnh Nhân Dân Lao động Là Vinh Quang Nhất Ngày Lễ Pháp Quốc Ngày Lao  động Thầy Cô, Công Nhân, Nhân Dân Lao động Là Vinh Quang Nhất, Ngày Lễ Quốc"/>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7" b="98500" l="0" r="100000">
                        <a14:foregroundMark x1="9667" y1="46417" x2="9667" y2="46417"/>
                        <a14:foregroundMark x1="43417" y1="35333" x2="43417" y2="35333"/>
                        <a14:foregroundMark x1="54667" y1="25167" x2="54667" y2="25167"/>
                        <a14:foregroundMark x1="77583" y1="23250" x2="77583" y2="23250"/>
                        <a14:foregroundMark x1="84333" y1="43250" x2="84333" y2="43250"/>
                        <a14:foregroundMark x1="57083" y1="48583" x2="57083" y2="48583"/>
                        <a14:foregroundMark x1="45083" y1="61583" x2="45083" y2="61583"/>
                        <a14:foregroundMark x1="45083" y1="61583" x2="45083" y2="61583"/>
                        <a14:foregroundMark x1="57833" y1="72917" x2="56917" y2="78917"/>
                        <a14:foregroundMark x1="70833" y1="66667" x2="69167" y2="74167"/>
                        <a14:foregroundMark x1="24333" y1="18250" x2="35417" y2="78750"/>
                        <a14:foregroundMark x1="71833" y1="38500" x2="75167" y2="81333"/>
                        <a14:foregroundMark x1="27917" y1="50250" x2="25583" y2="71000"/>
                        <a14:foregroundMark x1="53250" y1="23750" x2="53250" y2="26917"/>
                        <a14:foregroundMark x1="77833" y1="21333" x2="80000" y2="24500"/>
                      </a14:backgroundRemoval>
                    </a14:imgEffect>
                  </a14:imgLayer>
                </a14:imgProps>
              </a:ext>
              <a:ext uri="{28A0092B-C50C-407E-A947-70E740481C1C}">
                <a14:useLocalDpi xmlns:a14="http://schemas.microsoft.com/office/drawing/2010/main" val="0"/>
              </a:ext>
            </a:extLst>
          </a:blip>
          <a:srcRect/>
          <a:stretch>
            <a:fillRect/>
          </a:stretch>
        </p:blipFill>
        <p:spPr bwMode="auto">
          <a:xfrm>
            <a:off x="187036" y="109534"/>
            <a:ext cx="4746428" cy="4746429"/>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461;p28">
            <a:extLst>
              <a:ext uri="{FF2B5EF4-FFF2-40B4-BE49-F238E27FC236}">
                <a16:creationId xmlns:a16="http://schemas.microsoft.com/office/drawing/2014/main" id="{ACCFA9B9-B8FE-40CE-9CD3-F7073958A4CC}"/>
              </a:ext>
            </a:extLst>
          </p:cNvPr>
          <p:cNvSpPr txBox="1">
            <a:spLocks noChangeArrowheads="1"/>
          </p:cNvSpPr>
          <p:nvPr/>
        </p:nvSpPr>
        <p:spPr bwMode="auto">
          <a:xfrm>
            <a:off x="5742162" y="1733550"/>
            <a:ext cx="2316956"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91301" rIns="91301" bIns="91301"/>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450"/>
              </a:spcBef>
              <a:buClr>
                <a:srgbClr val="4472C4"/>
              </a:buClr>
              <a:buSzPts val="2600"/>
              <a:buNone/>
            </a:pPr>
            <a:r>
              <a:rPr lang="en-US" altLang="en-US" sz="6600" dirty="0" err="1">
                <a:solidFill>
                  <a:srgbClr val="CC3300"/>
                </a:solidFill>
                <a:latin typeface="Arial-Rounded" pitchFamily="34" charset="0"/>
                <a:cs typeface="Arial-Rounded" pitchFamily="34" charset="0"/>
                <a:sym typeface="Chivo Light"/>
              </a:rPr>
              <a:t>Tiết</a:t>
            </a:r>
            <a:r>
              <a:rPr lang="en-US" altLang="en-US" sz="6600" dirty="0">
                <a:solidFill>
                  <a:srgbClr val="CC3300"/>
                </a:solidFill>
                <a:latin typeface="Arial-Rounded" pitchFamily="34" charset="0"/>
                <a:cs typeface="Arial-Rounded" pitchFamily="34" charset="0"/>
                <a:sym typeface="Chivo Light"/>
              </a:rPr>
              <a:t> 1</a:t>
            </a:r>
          </a:p>
        </p:txBody>
      </p:sp>
      <p:sp>
        <p:nvSpPr>
          <p:cNvPr id="7"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14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14:presetBounceEnd="30000">
                                      <p:stCondLst>
                                        <p:cond delay="0"/>
                                      </p:stCondLst>
                                      <p:childTnLst>
                                        <p:set>
                                          <p:cBhvr>
                                            <p:cTn id="15" dur="1" fill="hold">
                                              <p:stCondLst>
                                                <p:cond delay="0"/>
                                              </p:stCondLst>
                                            </p:cTn>
                                            <p:tgtEl>
                                              <p:spTgt spid="8194"/>
                                            </p:tgtEl>
                                            <p:attrNameLst>
                                              <p:attrName>style.visibility</p:attrName>
                                            </p:attrNameLst>
                                          </p:cBhvr>
                                          <p:to>
                                            <p:strVal val="visible"/>
                                          </p:to>
                                        </p:set>
                                        <p:anim calcmode="lin" valueType="num" p14:bounceEnd="30000">
                                          <p:cBhvr additive="base">
                                            <p:cTn id="16" dur="1500" fill="hold"/>
                                            <p:tgtEl>
                                              <p:spTgt spid="8194"/>
                                            </p:tgtEl>
                                            <p:attrNameLst>
                                              <p:attrName>ppt_x</p:attrName>
                                            </p:attrNameLst>
                                          </p:cBhvr>
                                          <p:tavLst>
                                            <p:tav tm="0">
                                              <p:val>
                                                <p:strVal val="0-#ppt_w/2"/>
                                              </p:val>
                                            </p:tav>
                                            <p:tav tm="100000">
                                              <p:val>
                                                <p:strVal val="#ppt_x"/>
                                              </p:val>
                                            </p:tav>
                                          </p:tavLst>
                                        </p:anim>
                                        <p:anim calcmode="lin" valueType="num" p14:bounceEnd="30000">
                                          <p:cBhvr additive="base">
                                            <p:cTn id="17" dur="1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8194"/>
                                            </p:tgtEl>
                                            <p:attrNameLst>
                                              <p:attrName>style.visibility</p:attrName>
                                            </p:attrNameLst>
                                          </p:cBhvr>
                                          <p:to>
                                            <p:strVal val="visible"/>
                                          </p:to>
                                        </p:set>
                                        <p:anim calcmode="lin" valueType="num">
                                          <p:cBhvr additive="base">
                                            <p:cTn id="16" dur="1500" fill="hold"/>
                                            <p:tgtEl>
                                              <p:spTgt spid="8194"/>
                                            </p:tgtEl>
                                            <p:attrNameLst>
                                              <p:attrName>ppt_x</p:attrName>
                                            </p:attrNameLst>
                                          </p:cBhvr>
                                          <p:tavLst>
                                            <p:tav tm="0">
                                              <p:val>
                                                <p:strVal val="0-#ppt_w/2"/>
                                              </p:val>
                                            </p:tav>
                                            <p:tav tm="100000">
                                              <p:val>
                                                <p:strVal val="#ppt_x"/>
                                              </p:val>
                                            </p:tav>
                                          </p:tavLst>
                                        </p:anim>
                                        <p:anim calcmode="lin" valueType="num">
                                          <p:cBhvr additive="base">
                                            <p:cTn id="17" dur="1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6193" y="502041"/>
            <a:ext cx="8157817" cy="861754"/>
          </a:xfrm>
          <a:prstGeom prst="rect">
            <a:avLst/>
          </a:prstGeom>
          <a:noFill/>
        </p:spPr>
        <p:txBody>
          <a:bodyPr wrap="square" lIns="91420" tIns="45710" rIns="91420" bIns="45710" rtlCol="0">
            <a:spAutoFit/>
          </a:bodyPr>
          <a:lstStyle/>
          <a:p>
            <a:pPr defTabSz="914175"/>
            <a:r>
              <a:rPr lang="vi-VN" sz="2500" dirty="0">
                <a:latin typeface="+mj-lt"/>
                <a:ea typeface="Arial-Rounded" panose="020B0500000000000000" pitchFamily="34" charset="0"/>
                <a:cs typeface="Arial-Rounded" panose="020B0500000000000000" pitchFamily="34" charset="0"/>
              </a:rPr>
              <a:t>Đường phố trong 2 bức tranh dưới đây có gì khác nhau? Theo em, vì sao có sự khác nhau đó</a:t>
            </a:r>
            <a:r>
              <a:rPr lang="vi-VN" sz="2500" dirty="0" smtClean="0">
                <a:latin typeface="+mj-lt"/>
                <a:ea typeface="Arial-Rounded" panose="020B0500000000000000" pitchFamily="34" charset="0"/>
                <a:cs typeface="Arial-Rounded" panose="020B0500000000000000" pitchFamily="34" charset="0"/>
              </a:rPr>
              <a:t>?</a:t>
            </a:r>
            <a:endParaRPr lang="en-US" sz="2500" dirty="0">
              <a:solidFill>
                <a:prstClr val="black"/>
              </a:solidFill>
              <a:latin typeface="+mj-lt"/>
              <a:ea typeface="Arial-Rounded" panose="020B0500000000000000" pitchFamily="34" charset="0"/>
              <a:cs typeface="Arial-Rounded" panose="020B0500000000000000" pitchFamily="34" charset="0"/>
            </a:endParaRP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pic>
        <p:nvPicPr>
          <p:cNvPr id="92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9018" y="1504950"/>
            <a:ext cx="9059124"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87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barn(inVertical)">
                                      <p:cBhvr>
                                        <p:cTn id="19"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E748FBA7-5B3E-4778-A836-3BF82E003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20" y="133350"/>
            <a:ext cx="2697680" cy="1929624"/>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9015" l="0" r="97733">
                        <a14:foregroundMark x1="11733" y1="23347" x2="31200" y2="55696"/>
                        <a14:foregroundMark x1="13467" y1="13080" x2="7600" y2="24191"/>
                        <a14:foregroundMark x1="9067" y1="36146" x2="12667" y2="52039"/>
                        <a14:foregroundMark x1="22933" y1="27707" x2="44267" y2="36146"/>
                        <a14:foregroundMark x1="30400" y1="25457" x2="42133" y2="35724"/>
                        <a14:foregroundMark x1="19467" y1="27989" x2="40133" y2="24613"/>
                        <a14:foregroundMark x1="59600" y1="14627" x2="73467" y2="24613"/>
                        <a14:foregroundMark x1="69333" y1="41350" x2="72000" y2="52602"/>
                        <a14:foregroundMark x1="12933" y1="50070" x2="28000" y2="61322"/>
                        <a14:foregroundMark x1="36800" y1="37412" x2="38000" y2="51758"/>
                        <a14:foregroundMark x1="13733" y1="15471" x2="22400" y2="9001"/>
                        <a14:foregroundMark x1="52267" y1="76934" x2="61333" y2="84669"/>
                        <a14:foregroundMark x1="58133" y1="85373" x2="54533" y2="93812"/>
                        <a14:foregroundMark x1="51867" y1="95077" x2="51867" y2="95077"/>
                        <a14:foregroundMark x1="24667" y1="86920" x2="34133" y2="76653"/>
                      </a14:backgroundRemoval>
                    </a14:imgEffect>
                  </a14:imgLayer>
                </a14:imgProps>
              </a:ext>
              <a:ext uri="{28A0092B-C50C-407E-A947-70E740481C1C}">
                <a14:useLocalDpi xmlns:a14="http://schemas.microsoft.com/office/drawing/2010/main" val="0"/>
              </a:ext>
            </a:extLst>
          </a:blip>
          <a:stretch>
            <a:fillRect/>
          </a:stretch>
        </p:blipFill>
        <p:spPr>
          <a:xfrm>
            <a:off x="238085" y="2209800"/>
            <a:ext cx="3114715" cy="2952750"/>
          </a:xfrm>
          <a:prstGeom prst="rect">
            <a:avLst/>
          </a:prstGeom>
        </p:spPr>
      </p:pic>
      <p:sp>
        <p:nvSpPr>
          <p:cNvPr id="7" name="Rounded Rectangular Callout 6"/>
          <p:cNvSpPr/>
          <p:nvPr/>
        </p:nvSpPr>
        <p:spPr>
          <a:xfrm>
            <a:off x="3404795" y="285750"/>
            <a:ext cx="5334000" cy="4114800"/>
          </a:xfrm>
          <a:prstGeom prst="wedgeRoundRectCallout">
            <a:avLst>
              <a:gd name="adj1" fmla="val -61169"/>
              <a:gd name="adj2" fmla="val -4240"/>
              <a:gd name="adj3" fmla="val 16667"/>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5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vi-VN" sz="25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quan sát tranh để trả lời các câu hỏi:</a:t>
            </a:r>
          </a:p>
          <a:p>
            <a:r>
              <a:rPr lang="vi-VN" sz="25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Hai bức tranh miêu tả những thời điểm nào trong ngày?</a:t>
            </a:r>
          </a:p>
          <a:p>
            <a:r>
              <a:rPr lang="vi-VN" sz="25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Quang cảnh con đường trong hai bức tranh có gì khác nhau?</a:t>
            </a:r>
          </a:p>
          <a:p>
            <a:r>
              <a:rPr lang="vi-VN" sz="25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Có những nhân vật nào trong hai bức tranh?</a:t>
            </a:r>
          </a:p>
          <a:p>
            <a:r>
              <a:rPr lang="vi-VN" sz="25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Vì sao con đường trong bức tranh lại trở nên sạch sẽ như vậy?</a:t>
            </a:r>
          </a:p>
        </p:txBody>
      </p:sp>
      <p:sp>
        <p:nvSpPr>
          <p:cNvPr id="8" name="TextBox 7"/>
          <p:cNvSpPr txBox="1"/>
          <p:nvPr/>
        </p:nvSpPr>
        <p:spPr>
          <a:xfrm>
            <a:off x="471488" y="701096"/>
            <a:ext cx="2438400" cy="954107"/>
          </a:xfrm>
          <a:prstGeom prst="rect">
            <a:avLst/>
          </a:prstGeom>
          <a:noFill/>
        </p:spPr>
        <p:txBody>
          <a:bodyPr wrap="square" rtlCol="0">
            <a:spAutoFit/>
          </a:bodyPr>
          <a:lstStyle/>
          <a:p>
            <a:pPr algn="ct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 LUẬN NHÓM</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476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34000" y="354835"/>
            <a:ext cx="3273135" cy="241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9109" y="367100"/>
            <a:ext cx="3562999" cy="240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792" y="-11503"/>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3783" y="-19050"/>
            <a:ext cx="8157817" cy="477033"/>
          </a:xfrm>
          <a:prstGeom prst="rect">
            <a:avLst/>
          </a:prstGeom>
          <a:noFill/>
        </p:spPr>
        <p:txBody>
          <a:bodyPr wrap="square" lIns="91420" tIns="45710" rIns="91420" bIns="45710" rtlCol="0">
            <a:spAutoFit/>
          </a:bodyPr>
          <a:lstStyle/>
          <a:p>
            <a:pPr defTabSz="914175"/>
            <a:r>
              <a:rPr lang="vi-VN" sz="2500" dirty="0">
                <a:latin typeface="+mj-lt"/>
                <a:ea typeface="Arial-Rounded" panose="020B0500000000000000" pitchFamily="34" charset="0"/>
                <a:cs typeface="Arial-Rounded" panose="020B0500000000000000" pitchFamily="34" charset="0"/>
              </a:rPr>
              <a:t>Đường phố trong 2 bức tranh dưới đây có gì khác nhau? </a:t>
            </a:r>
            <a:endParaRPr lang="en-US" sz="2500" dirty="0">
              <a:solidFill>
                <a:prstClr val="black"/>
              </a:solidFill>
              <a:latin typeface="+mj-lt"/>
              <a:ea typeface="Arial-Rounded" panose="020B0500000000000000" pitchFamily="34" charset="0"/>
              <a:cs typeface="Arial-Rounded" panose="020B0500000000000000" pitchFamily="34" charset="0"/>
            </a:endParaRPr>
          </a:p>
        </p:txBody>
      </p:sp>
      <p:sp>
        <p:nvSpPr>
          <p:cNvPr id="4" name="TextBox 3"/>
          <p:cNvSpPr txBox="1"/>
          <p:nvPr/>
        </p:nvSpPr>
        <p:spPr>
          <a:xfrm>
            <a:off x="228600" y="2647950"/>
            <a:ext cx="4343400" cy="861774"/>
          </a:xfrm>
          <a:prstGeom prst="rect">
            <a:avLst/>
          </a:prstGeom>
          <a:noFill/>
        </p:spPr>
        <p:txBody>
          <a:bodyPr wrap="square" rtlCol="0">
            <a:spAutoFit/>
          </a:bodyPr>
          <a:lstStyle/>
          <a:p>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Tranh</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vẽ</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cảnh</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ban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đê</a:t>
            </a:r>
            <a:r>
              <a:rPr lang="en-US" sz="2500" dirty="0">
                <a:latin typeface="Times New Roman" panose="02020603050405020304" pitchFamily="18" charset="0"/>
                <a:ea typeface="Arial-Rounded" panose="020B0500000000000000" pitchFamily="34" charset="0"/>
                <a:cs typeface="Times New Roman" panose="02020603050405020304" pitchFamily="18" charset="0"/>
              </a:rPr>
              <a:t>m,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có</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ánh</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tr</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ă</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ng,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đèn</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đườn</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g</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p:cNvSpPr txBox="1"/>
          <p:nvPr/>
        </p:nvSpPr>
        <p:spPr>
          <a:xfrm>
            <a:off x="4724400" y="2610504"/>
            <a:ext cx="4333539" cy="861774"/>
          </a:xfrm>
          <a:prstGeom prst="rect">
            <a:avLst/>
          </a:prstGeom>
          <a:noFill/>
        </p:spPr>
        <p:txBody>
          <a:bodyPr wrap="square" rtlCol="0">
            <a:spAutoFit/>
          </a:bodyPr>
          <a:lstStyle/>
          <a:p>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Tranh</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vẽ</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cảnh</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a:latin typeface="Times New Roman" panose="02020603050405020304" pitchFamily="18" charset="0"/>
                <a:ea typeface="Arial-Rounded" panose="020B0500000000000000" pitchFamily="34" charset="0"/>
                <a:cs typeface="Times New Roman" panose="02020603050405020304" pitchFamily="18" charset="0"/>
              </a:rPr>
              <a:t>ban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ngày</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buổi</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sáng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có</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ánh</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mặt</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trời</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rực</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rỡ</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p:cNvSpPr txBox="1"/>
          <p:nvPr/>
        </p:nvSpPr>
        <p:spPr>
          <a:xfrm>
            <a:off x="249219" y="3462576"/>
            <a:ext cx="4322781" cy="861774"/>
          </a:xfrm>
          <a:prstGeom prst="rect">
            <a:avLst/>
          </a:prstGeom>
          <a:noFill/>
        </p:spPr>
        <p:txBody>
          <a:bodyPr wrap="square" rtlCol="0">
            <a:spAutoFit/>
          </a:bodyPr>
          <a:lstStyle/>
          <a:p>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Con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đườn</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g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đ</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ang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còn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quét</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dọn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còn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nhiều</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rác</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p:cNvSpPr txBox="1"/>
          <p:nvPr/>
        </p:nvSpPr>
        <p:spPr>
          <a:xfrm>
            <a:off x="4697278" y="3404999"/>
            <a:ext cx="3541091" cy="477054"/>
          </a:xfrm>
          <a:prstGeom prst="rect">
            <a:avLst/>
          </a:prstGeom>
          <a:noFill/>
        </p:spPr>
        <p:txBody>
          <a:bodyPr wrap="square" rtlCol="0">
            <a:spAutoFit/>
          </a:bodyPr>
          <a:lstStyle/>
          <a:p>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Đ</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ườn</a:t>
            </a:r>
            <a:r>
              <a:rPr lang="en-US" sz="2500" dirty="0">
                <a:latin typeface="Times New Roman" panose="02020603050405020304" pitchFamily="18" charset="0"/>
                <a:ea typeface="Arial-Rounded" panose="020B0500000000000000" pitchFamily="34" charset="0"/>
                <a:cs typeface="Times New Roman" panose="02020603050405020304" pitchFamily="18" charset="0"/>
              </a:rPr>
              <a:t>g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phố</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sạch</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latin typeface="Times New Roman" panose="02020603050405020304" pitchFamily="18" charset="0"/>
                <a:ea typeface="Arial-Rounded" panose="020B0500000000000000" pitchFamily="34" charset="0"/>
                <a:cs typeface="Times New Roman" panose="02020603050405020304" pitchFamily="18" charset="0"/>
              </a:rPr>
              <a:t>đẹp</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p:cNvSpPr txBox="1"/>
          <p:nvPr/>
        </p:nvSpPr>
        <p:spPr>
          <a:xfrm>
            <a:off x="228600" y="4248150"/>
            <a:ext cx="4343399" cy="86177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Hình</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ảnh</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lao</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công</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đ</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ang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quét</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rác</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p:cNvSpPr txBox="1"/>
          <p:nvPr/>
        </p:nvSpPr>
        <p:spPr>
          <a:xfrm>
            <a:off x="4697278" y="3814774"/>
            <a:ext cx="4182035" cy="861774"/>
          </a:xfrm>
          <a:prstGeom prst="rect">
            <a:avLst/>
          </a:prstGeom>
          <a:noFill/>
        </p:spPr>
        <p:txBody>
          <a:bodyPr wrap="square" rtlCol="0">
            <a:spAutoFit/>
          </a:bodyPr>
          <a:lstStyle/>
          <a:p>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Các</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bạn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học</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sinh</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đ</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ang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hớn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hở</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tới</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latin typeface="Times New Roman" panose="02020603050405020304" pitchFamily="18" charset="0"/>
                <a:ea typeface="Arial-Rounded" panose="020B0500000000000000" pitchFamily="34" charset="0"/>
                <a:cs typeface="Times New Roman" panose="02020603050405020304" pitchFamily="18" charset="0"/>
              </a:rPr>
              <a:t>tr</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ường</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Straight Connector 17"/>
          <p:cNvCxnSpPr/>
          <p:nvPr/>
        </p:nvCxnSpPr>
        <p:spPr>
          <a:xfrm flipH="1">
            <a:off x="4648200" y="457983"/>
            <a:ext cx="1" cy="4685517"/>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76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3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30000">
                                          <p:cBhvr additive="base">
                                            <p:cTn id="19" dur="1250" fill="hold"/>
                                            <p:tgtEl>
                                              <p:spTgt spid="1026"/>
                                            </p:tgtEl>
                                            <p:attrNameLst>
                                              <p:attrName>ppt_x</p:attrName>
                                            </p:attrNameLst>
                                          </p:cBhvr>
                                          <p:tavLst>
                                            <p:tav tm="0">
                                              <p:val>
                                                <p:strVal val="0-#ppt_w/2"/>
                                              </p:val>
                                            </p:tav>
                                            <p:tav tm="100000">
                                              <p:val>
                                                <p:strVal val="#ppt_x"/>
                                              </p:val>
                                            </p:tav>
                                          </p:tavLst>
                                        </p:anim>
                                        <p:anim calcmode="lin" valueType="num" p14:bounceEnd="30000">
                                          <p:cBhvr additive="base">
                                            <p:cTn id="20" dur="1250" fill="hold"/>
                                            <p:tgtEl>
                                              <p:spTgt spid="10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30000">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14:bounceEnd="30000">
                                          <p:cBhvr additive="base">
                                            <p:cTn id="23" dur="1250" fill="hold"/>
                                            <p:tgtEl>
                                              <p:spTgt spid="1027"/>
                                            </p:tgtEl>
                                            <p:attrNameLst>
                                              <p:attrName>ppt_x</p:attrName>
                                            </p:attrNameLst>
                                          </p:cBhvr>
                                          <p:tavLst>
                                            <p:tav tm="0">
                                              <p:val>
                                                <p:strVal val="1+#ppt_w/2"/>
                                              </p:val>
                                            </p:tav>
                                            <p:tav tm="100000">
                                              <p:val>
                                                <p:strVal val="#ppt_x"/>
                                              </p:val>
                                            </p:tav>
                                          </p:tavLst>
                                        </p:anim>
                                        <p:anim calcmode="lin" valueType="num" p14:bounceEnd="30000">
                                          <p:cBhvr additive="base">
                                            <p:cTn id="24"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1"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1250" fill="hold"/>
                                            <p:tgtEl>
                                              <p:spTgt spid="1026"/>
                                            </p:tgtEl>
                                            <p:attrNameLst>
                                              <p:attrName>ppt_x</p:attrName>
                                            </p:attrNameLst>
                                          </p:cBhvr>
                                          <p:tavLst>
                                            <p:tav tm="0">
                                              <p:val>
                                                <p:strVal val="0-#ppt_w/2"/>
                                              </p:val>
                                            </p:tav>
                                            <p:tav tm="100000">
                                              <p:val>
                                                <p:strVal val="#ppt_x"/>
                                              </p:val>
                                            </p:tav>
                                          </p:tavLst>
                                        </p:anim>
                                        <p:anim calcmode="lin" valueType="num">
                                          <p:cBhvr additive="base">
                                            <p:cTn id="20" dur="1250" fill="hold"/>
                                            <p:tgtEl>
                                              <p:spTgt spid="10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1250" fill="hold"/>
                                            <p:tgtEl>
                                              <p:spTgt spid="1027"/>
                                            </p:tgtEl>
                                            <p:attrNameLst>
                                              <p:attrName>ppt_x</p:attrName>
                                            </p:attrNameLst>
                                          </p:cBhvr>
                                          <p:tavLst>
                                            <p:tav tm="0">
                                              <p:val>
                                                <p:strVal val="1+#ppt_w/2"/>
                                              </p:val>
                                            </p:tav>
                                            <p:tav tm="100000">
                                              <p:val>
                                                <p:strVal val="#ppt_x"/>
                                              </p:val>
                                            </p:tav>
                                          </p:tavLst>
                                        </p:anim>
                                        <p:anim calcmode="lin" valueType="num">
                                          <p:cBhvr additive="base">
                                            <p:cTn id="24"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1" grpId="0"/>
          <p:bldP spid="12" grpId="0"/>
          <p:bldP spid="13" grpId="0"/>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93456" y="465147"/>
            <a:ext cx="6891634" cy="271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792" y="78711"/>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17575" y="71164"/>
            <a:ext cx="8157817" cy="477033"/>
          </a:xfrm>
          <a:prstGeom prst="rect">
            <a:avLst/>
          </a:prstGeom>
          <a:noFill/>
        </p:spPr>
        <p:txBody>
          <a:bodyPr wrap="square" lIns="91420" tIns="45710" rIns="91420" bIns="45710" rtlCol="0">
            <a:spAutoFit/>
          </a:bodyPr>
          <a:lstStyle/>
          <a:p>
            <a:pPr defTabSz="914175"/>
            <a:r>
              <a:rPr lang="vi-VN" sz="2500" dirty="0" smtClean="0">
                <a:latin typeface="+mj-lt"/>
                <a:ea typeface="Arial-Rounded" panose="020B0500000000000000" pitchFamily="34" charset="0"/>
                <a:cs typeface="Arial-Rounded" panose="020B0500000000000000" pitchFamily="34" charset="0"/>
              </a:rPr>
              <a:t>Theo </a:t>
            </a:r>
            <a:r>
              <a:rPr lang="vi-VN" sz="2500" dirty="0">
                <a:latin typeface="+mj-lt"/>
                <a:ea typeface="Arial-Rounded" panose="020B0500000000000000" pitchFamily="34" charset="0"/>
                <a:cs typeface="Arial-Rounded" panose="020B0500000000000000" pitchFamily="34" charset="0"/>
              </a:rPr>
              <a:t>em, vì sao có sự khác nhau đó</a:t>
            </a:r>
            <a:r>
              <a:rPr lang="vi-VN" sz="2500" dirty="0" smtClean="0">
                <a:latin typeface="+mj-lt"/>
                <a:ea typeface="Arial-Rounded" panose="020B0500000000000000" pitchFamily="34" charset="0"/>
                <a:cs typeface="Arial-Rounded" panose="020B0500000000000000" pitchFamily="34" charset="0"/>
              </a:rPr>
              <a:t>?</a:t>
            </a:r>
            <a:endParaRPr lang="en-US" sz="2500" dirty="0">
              <a:solidFill>
                <a:prstClr val="black"/>
              </a:solidFill>
              <a:latin typeface="+mj-lt"/>
              <a:ea typeface="Arial-Rounded" panose="020B0500000000000000" pitchFamily="34" charset="0"/>
              <a:cs typeface="Arial-Rounded" panose="020B0500000000000000" pitchFamily="34" charset="0"/>
            </a:endParaRP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4" name="Rectangle 3"/>
          <p:cNvSpPr/>
          <p:nvPr/>
        </p:nvSpPr>
        <p:spPr>
          <a:xfrm>
            <a:off x="486373" y="3089146"/>
            <a:ext cx="8305800" cy="1631216"/>
          </a:xfrm>
          <a:prstGeom prst="rect">
            <a:avLst/>
          </a:prstGeom>
        </p:spPr>
        <p:txBody>
          <a:bodyPr wrap="square">
            <a:spAutoFit/>
          </a:bodyPr>
          <a:lstStyle/>
          <a:p>
            <a:pPr algn="just"/>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đườn</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phố</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bức</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do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đón</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góp</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lao</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Mặc</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dù</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bức</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lao</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xuất</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ư</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ng</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ười</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cống</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hiến</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âm</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qua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ảnh</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đườn</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phố</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sạch</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a:t>
            </a:r>
            <a:endPar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14177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barn(inVertical)">
                                      <p:cBhvr>
                                        <p:cTn id="14" dur="5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884764" cy="754053"/>
          </a:xfrm>
          <a:prstGeom prst="rect">
            <a:avLst/>
          </a:prstGeom>
        </p:spPr>
        <p:txBody>
          <a:bodyPr wrap="none">
            <a:spAutoFit/>
          </a:bodyPr>
          <a:lstStyle/>
          <a:p>
            <a:pPr defTabSz="914378"/>
            <a:r>
              <a:rPr lang="en-US" sz="25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TIẾNG CHỔI TRE</a:t>
            </a:r>
          </a:p>
          <a:p>
            <a:pPr algn="ctr" defTabSz="914378"/>
            <a:r>
              <a:rPr lang="en-US" i="1"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i="1" dirty="0" err="1" smtClean="0">
                <a:latin typeface="Times New Roman" panose="02020603050405020304" pitchFamily="18" charset="0"/>
                <a:ea typeface="Arial-Rounded" panose="020B0500000000000000" pitchFamily="34" charset="0"/>
                <a:cs typeface="Times New Roman" panose="02020603050405020304" pitchFamily="18" charset="0"/>
              </a:rPr>
              <a:t>Trích</a:t>
            </a:r>
            <a:r>
              <a:rPr lang="en-US" i="1"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i="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defTabSz="91437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228600" y="742950"/>
            <a:ext cx="2852849" cy="3477875"/>
          </a:xfrm>
          <a:prstGeom prst="rect">
            <a:avLst/>
          </a:prstGeom>
        </p:spPr>
        <p:txBody>
          <a:bodyPr wrap="square">
            <a:spAutoFit/>
          </a:bodyPr>
          <a:lstStyle/>
          <a:p>
            <a:pPr fontAlgn="t"/>
            <a:r>
              <a:rPr lang="vi-VN" sz="2200" b="0" dirty="0" smtClean="0">
                <a:effectLst/>
                <a:latin typeface="+mj-lt"/>
                <a:ea typeface="Arial-Rounded" panose="020B0500000000000000" pitchFamily="34" charset="0"/>
                <a:cs typeface="Arial-Rounded" panose="020B0500000000000000" pitchFamily="34" charset="0"/>
              </a:rPr>
              <a:t>Những đêm hè</a:t>
            </a:r>
          </a:p>
          <a:p>
            <a:pPr fontAlgn="t"/>
            <a:r>
              <a:rPr lang="vi-VN" sz="2200" b="0" dirty="0" smtClean="0">
                <a:effectLst/>
                <a:latin typeface="+mj-lt"/>
                <a:ea typeface="Arial-Rounded" panose="020B0500000000000000" pitchFamily="34" charset="0"/>
                <a:cs typeface="Arial-Rounded" panose="020B0500000000000000" pitchFamily="34" charset="0"/>
              </a:rPr>
              <a:t>Khi ve ve</a:t>
            </a:r>
          </a:p>
          <a:p>
            <a:pPr fontAlgn="t"/>
            <a:r>
              <a:rPr lang="vi-VN" sz="2200" b="0" dirty="0" smtClean="0">
                <a:effectLst/>
                <a:latin typeface="+mj-lt"/>
                <a:ea typeface="Arial-Rounded" panose="020B0500000000000000" pitchFamily="34" charset="0"/>
                <a:cs typeface="Arial-Rounded" panose="020B0500000000000000" pitchFamily="34" charset="0"/>
              </a:rPr>
              <a:t>Đã ngủ</a:t>
            </a:r>
          </a:p>
          <a:p>
            <a:pPr fontAlgn="t"/>
            <a:r>
              <a:rPr lang="vi-VN" sz="2200" b="0" dirty="0" smtClean="0">
                <a:effectLst/>
                <a:latin typeface="+mj-lt"/>
                <a:ea typeface="Arial-Rounded" panose="020B0500000000000000" pitchFamily="34" charset="0"/>
                <a:cs typeface="Arial-Rounded" panose="020B0500000000000000" pitchFamily="34" charset="0"/>
              </a:rPr>
              <a:t>Tôi lắng nghe</a:t>
            </a:r>
          </a:p>
          <a:p>
            <a:pPr fontAlgn="t"/>
            <a:r>
              <a:rPr lang="vi-VN" sz="2200" b="0" dirty="0" smtClean="0">
                <a:effectLst/>
                <a:latin typeface="+mj-lt"/>
                <a:ea typeface="Arial-Rounded" panose="020B0500000000000000" pitchFamily="34" charset="0"/>
                <a:cs typeface="Arial-Rounded" panose="020B0500000000000000" pitchFamily="34" charset="0"/>
              </a:rPr>
              <a:t>Trên đường Trần Phú</a:t>
            </a:r>
          </a:p>
          <a:p>
            <a:pPr fontAlgn="t"/>
            <a:r>
              <a:rPr lang="vi-VN" sz="2200" b="0" dirty="0" smtClean="0">
                <a:effectLst/>
                <a:latin typeface="+mj-lt"/>
                <a:ea typeface="Arial-Rounded" panose="020B0500000000000000" pitchFamily="34" charset="0"/>
                <a:cs typeface="Arial-Rounded" panose="020B0500000000000000" pitchFamily="34" charset="0"/>
              </a:rPr>
              <a:t>Tiếng chổi tre</a:t>
            </a:r>
          </a:p>
          <a:p>
            <a:pPr fontAlgn="t"/>
            <a:r>
              <a:rPr lang="vi-VN" sz="2200" b="0" dirty="0" smtClean="0">
                <a:effectLst/>
                <a:latin typeface="+mj-lt"/>
                <a:ea typeface="Arial-Rounded" panose="020B0500000000000000" pitchFamily="34" charset="0"/>
                <a:cs typeface="Arial-Rounded" panose="020B0500000000000000" pitchFamily="34" charset="0"/>
              </a:rPr>
              <a:t>Xao xác hàng me</a:t>
            </a:r>
          </a:p>
          <a:p>
            <a:pPr fontAlgn="t"/>
            <a:r>
              <a:rPr lang="vi-VN" sz="2200" b="0" dirty="0" smtClean="0">
                <a:effectLst/>
                <a:latin typeface="+mj-lt"/>
                <a:ea typeface="Arial-Rounded" panose="020B0500000000000000" pitchFamily="34" charset="0"/>
                <a:cs typeface="Arial-Rounded" panose="020B0500000000000000" pitchFamily="34" charset="0"/>
              </a:rPr>
              <a:t>Tiếng chổi tre</a:t>
            </a:r>
          </a:p>
          <a:p>
            <a:pPr fontAlgn="t"/>
            <a:r>
              <a:rPr lang="vi-VN" sz="2200" b="0" dirty="0" smtClean="0">
                <a:effectLst/>
                <a:latin typeface="+mj-lt"/>
                <a:ea typeface="Arial-Rounded" panose="020B0500000000000000" pitchFamily="34" charset="0"/>
                <a:cs typeface="Arial-Rounded" panose="020B0500000000000000" pitchFamily="34" charset="0"/>
              </a:rPr>
              <a:t>Đêm hè</a:t>
            </a:r>
          </a:p>
          <a:p>
            <a:pPr fontAlgn="t"/>
            <a:r>
              <a:rPr lang="vi-VN" sz="2200" b="0" dirty="0" smtClean="0">
                <a:effectLst/>
                <a:latin typeface="+mj-lt"/>
                <a:ea typeface="Arial-Rounded" panose="020B0500000000000000" pitchFamily="34" charset="0"/>
                <a:cs typeface="Arial-Rounded" panose="020B0500000000000000" pitchFamily="34" charset="0"/>
              </a:rPr>
              <a:t>Quét rác…</a:t>
            </a:r>
            <a:endParaRPr lang="vi-VN" sz="2200" b="0" dirty="0">
              <a:effectLst/>
              <a:latin typeface="+mj-lt"/>
              <a:ea typeface="Arial-Rounded" panose="020B0500000000000000" pitchFamily="34" charset="0"/>
              <a:cs typeface="Arial-Rounded" panose="020B0500000000000000" pitchFamily="34" charset="0"/>
            </a:endParaRPr>
          </a:p>
        </p:txBody>
      </p:sp>
      <p:sp>
        <p:nvSpPr>
          <p:cNvPr id="10" name="Rectangle 9"/>
          <p:cNvSpPr/>
          <p:nvPr/>
        </p:nvSpPr>
        <p:spPr>
          <a:xfrm>
            <a:off x="3048000" y="742950"/>
            <a:ext cx="2971800" cy="3816429"/>
          </a:xfrm>
          <a:prstGeom prst="rect">
            <a:avLst/>
          </a:prstGeom>
        </p:spPr>
        <p:txBody>
          <a:bodyPr wrap="square">
            <a:spAutoFit/>
          </a:bodyPr>
          <a:lstStyle/>
          <a:p>
            <a:pPr fontAlgn="t"/>
            <a:r>
              <a:rPr lang="vi-VN" sz="2200" b="0" dirty="0" smtClean="0">
                <a:effectLst/>
                <a:latin typeface="+mj-lt"/>
                <a:ea typeface="Arial-Rounded" panose="020B0500000000000000" pitchFamily="34" charset="0"/>
                <a:cs typeface="Arial-Rounded" panose="020B0500000000000000" pitchFamily="34" charset="0"/>
              </a:rPr>
              <a:t>Những đêm đông</a:t>
            </a:r>
          </a:p>
          <a:p>
            <a:pPr fontAlgn="t"/>
            <a:r>
              <a:rPr lang="vi-VN" sz="2200" b="0" dirty="0" smtClean="0">
                <a:effectLst/>
                <a:latin typeface="+mj-lt"/>
                <a:ea typeface="Arial-Rounded" panose="020B0500000000000000" pitchFamily="34" charset="0"/>
                <a:cs typeface="Arial-Rounded" panose="020B0500000000000000" pitchFamily="34" charset="0"/>
              </a:rPr>
              <a:t>Khi cơn dông</a:t>
            </a:r>
          </a:p>
          <a:p>
            <a:pPr fontAlgn="t"/>
            <a:r>
              <a:rPr lang="vi-VN" sz="2200" b="0" dirty="0" smtClean="0">
                <a:effectLst/>
                <a:latin typeface="+mj-lt"/>
                <a:ea typeface="Arial-Rounded" panose="020B0500000000000000" pitchFamily="34" charset="0"/>
                <a:cs typeface="Arial-Rounded" panose="020B0500000000000000" pitchFamily="34" charset="0"/>
              </a:rPr>
              <a:t>Vừa tắt</a:t>
            </a:r>
          </a:p>
          <a:p>
            <a:pPr fontAlgn="t"/>
            <a:r>
              <a:rPr lang="vi-VN" sz="2200" b="0" dirty="0" smtClean="0">
                <a:effectLst/>
                <a:latin typeface="+mj-lt"/>
                <a:ea typeface="Arial-Rounded" panose="020B0500000000000000" pitchFamily="34" charset="0"/>
                <a:cs typeface="Arial-Rounded" panose="020B0500000000000000" pitchFamily="34" charset="0"/>
              </a:rPr>
              <a:t>Tôi đứng trông</a:t>
            </a:r>
          </a:p>
          <a:p>
            <a:pPr fontAlgn="t"/>
            <a:r>
              <a:rPr lang="vi-VN" sz="2200" b="0" dirty="0" smtClean="0">
                <a:effectLst/>
                <a:latin typeface="+mj-lt"/>
                <a:ea typeface="Arial-Rounded" panose="020B0500000000000000" pitchFamily="34" charset="0"/>
                <a:cs typeface="Arial-Rounded" panose="020B0500000000000000" pitchFamily="34" charset="0"/>
              </a:rPr>
              <a:t>Trên đường lặng ngắt</a:t>
            </a:r>
          </a:p>
          <a:p>
            <a:pPr fontAlgn="t"/>
            <a:r>
              <a:rPr lang="vi-VN" sz="2200" b="0" dirty="0" smtClean="0">
                <a:effectLst/>
                <a:latin typeface="+mj-lt"/>
                <a:ea typeface="Arial-Rounded" panose="020B0500000000000000" pitchFamily="34" charset="0"/>
                <a:cs typeface="Arial-Rounded" panose="020B0500000000000000" pitchFamily="34" charset="0"/>
              </a:rPr>
              <a:t>Chị lao công</a:t>
            </a:r>
          </a:p>
          <a:p>
            <a:pPr fontAlgn="t"/>
            <a:r>
              <a:rPr lang="vi-VN" sz="2200" b="0" dirty="0" smtClean="0">
                <a:effectLst/>
                <a:latin typeface="+mj-lt"/>
                <a:ea typeface="Arial-Rounded" panose="020B0500000000000000" pitchFamily="34" charset="0"/>
                <a:cs typeface="Arial-Rounded" panose="020B0500000000000000" pitchFamily="34" charset="0"/>
              </a:rPr>
              <a:t>Như sắt</a:t>
            </a:r>
          </a:p>
          <a:p>
            <a:pPr fontAlgn="t"/>
            <a:r>
              <a:rPr lang="vi-VN" sz="2200" b="0" dirty="0" smtClean="0">
                <a:effectLst/>
                <a:latin typeface="+mj-lt"/>
                <a:ea typeface="Arial-Rounded" panose="020B0500000000000000" pitchFamily="34" charset="0"/>
                <a:cs typeface="Arial-Rounded" panose="020B0500000000000000" pitchFamily="34" charset="0"/>
              </a:rPr>
              <a:t>Như đồng</a:t>
            </a:r>
          </a:p>
          <a:p>
            <a:pPr fontAlgn="t"/>
            <a:r>
              <a:rPr lang="vi-VN" sz="2200" b="0" dirty="0" smtClean="0">
                <a:effectLst/>
                <a:latin typeface="+mj-lt"/>
                <a:ea typeface="Arial-Rounded" panose="020B0500000000000000" pitchFamily="34" charset="0"/>
                <a:cs typeface="Arial-Rounded" panose="020B0500000000000000" pitchFamily="34" charset="0"/>
              </a:rPr>
              <a:t>Chị lao công</a:t>
            </a:r>
          </a:p>
          <a:p>
            <a:pPr fontAlgn="t"/>
            <a:r>
              <a:rPr lang="vi-VN" sz="2200" b="0" dirty="0" smtClean="0">
                <a:effectLst/>
                <a:latin typeface="+mj-lt"/>
                <a:ea typeface="Arial-Rounded" panose="020B0500000000000000" pitchFamily="34" charset="0"/>
                <a:cs typeface="Arial-Rounded" panose="020B0500000000000000" pitchFamily="34" charset="0"/>
              </a:rPr>
              <a:t>Đêm đông</a:t>
            </a:r>
          </a:p>
          <a:p>
            <a:pPr fontAlgn="t"/>
            <a:r>
              <a:rPr lang="vi-VN" sz="2200" b="0" dirty="0" smtClean="0">
                <a:effectLst/>
                <a:latin typeface="+mj-lt"/>
                <a:ea typeface="Arial-Rounded" panose="020B0500000000000000" pitchFamily="34" charset="0"/>
                <a:cs typeface="Arial-Rounded" panose="020B0500000000000000" pitchFamily="34" charset="0"/>
              </a:rPr>
              <a:t>Quét rác…</a:t>
            </a:r>
            <a:endParaRPr lang="vi-VN" sz="2200" b="0" dirty="0">
              <a:effectLst/>
              <a:latin typeface="+mj-lt"/>
              <a:ea typeface="Arial-Rounded" panose="020B0500000000000000" pitchFamily="34" charset="0"/>
              <a:cs typeface="Arial-Rounded" panose="020B0500000000000000" pitchFamily="34" charset="0"/>
            </a:endParaRPr>
          </a:p>
        </p:txBody>
      </p:sp>
      <p:sp>
        <p:nvSpPr>
          <p:cNvPr id="11" name="Rectangle 10"/>
          <p:cNvSpPr/>
          <p:nvPr/>
        </p:nvSpPr>
        <p:spPr>
          <a:xfrm>
            <a:off x="6121380" y="742950"/>
            <a:ext cx="2794020" cy="4493538"/>
          </a:xfrm>
          <a:prstGeom prst="rect">
            <a:avLst/>
          </a:prstGeom>
        </p:spPr>
        <p:txBody>
          <a:bodyPr wrap="square">
            <a:spAutoFit/>
          </a:bodyPr>
          <a:lstStyle/>
          <a:p>
            <a:pPr fontAlgn="t"/>
            <a:r>
              <a:rPr lang="vi-VN" sz="2200" b="0" dirty="0" smtClean="0">
                <a:effectLst/>
                <a:latin typeface="+mj-lt"/>
                <a:ea typeface="Arial-Rounded" panose="020B0500000000000000" pitchFamily="34" charset="0"/>
                <a:cs typeface="Arial-Rounded" panose="020B0500000000000000" pitchFamily="34" charset="0"/>
              </a:rPr>
              <a:t>Nhớ em nghe</a:t>
            </a:r>
          </a:p>
          <a:p>
            <a:pPr fontAlgn="t"/>
            <a:r>
              <a:rPr lang="vi-VN" sz="2200" b="0" dirty="0" smtClean="0">
                <a:effectLst/>
                <a:latin typeface="+mj-lt"/>
                <a:ea typeface="Arial-Rounded" panose="020B0500000000000000" pitchFamily="34" charset="0"/>
                <a:cs typeface="Arial-Rounded" panose="020B0500000000000000" pitchFamily="34" charset="0"/>
              </a:rPr>
              <a:t>Tiếng chổi tre</a:t>
            </a:r>
          </a:p>
          <a:p>
            <a:pPr fontAlgn="t"/>
            <a:r>
              <a:rPr lang="vi-VN" sz="2200" b="0" dirty="0" smtClean="0">
                <a:effectLst/>
                <a:latin typeface="+mj-lt"/>
                <a:ea typeface="Arial-Rounded" panose="020B0500000000000000" pitchFamily="34" charset="0"/>
                <a:cs typeface="Arial-Rounded" panose="020B0500000000000000" pitchFamily="34" charset="0"/>
              </a:rPr>
              <a:t>Chị quét</a:t>
            </a:r>
          </a:p>
          <a:p>
            <a:pPr fontAlgn="t"/>
            <a:r>
              <a:rPr lang="vi-VN" sz="2200" b="0" dirty="0" smtClean="0">
                <a:effectLst/>
                <a:latin typeface="+mj-lt"/>
                <a:ea typeface="Arial-Rounded" panose="020B0500000000000000" pitchFamily="34" charset="0"/>
                <a:cs typeface="Arial-Rounded" panose="020B0500000000000000" pitchFamily="34" charset="0"/>
              </a:rPr>
              <a:t>Những đêm hè</a:t>
            </a:r>
          </a:p>
          <a:p>
            <a:pPr fontAlgn="t"/>
            <a:r>
              <a:rPr lang="vi-VN" sz="2200" b="0" dirty="0" smtClean="0">
                <a:effectLst/>
                <a:latin typeface="+mj-lt"/>
                <a:ea typeface="Arial-Rounded" panose="020B0500000000000000" pitchFamily="34" charset="0"/>
                <a:cs typeface="Arial-Rounded" panose="020B0500000000000000" pitchFamily="34" charset="0"/>
              </a:rPr>
              <a:t>Đêm đông gió rét</a:t>
            </a:r>
          </a:p>
          <a:p>
            <a:pPr fontAlgn="t"/>
            <a:r>
              <a:rPr lang="vi-VN" sz="2200" b="0" dirty="0" smtClean="0">
                <a:effectLst/>
                <a:latin typeface="+mj-lt"/>
                <a:ea typeface="Arial-Rounded" panose="020B0500000000000000" pitchFamily="34" charset="0"/>
                <a:cs typeface="Arial-Rounded" panose="020B0500000000000000" pitchFamily="34" charset="0"/>
              </a:rPr>
              <a:t>Tiếng chổi tre</a:t>
            </a:r>
          </a:p>
          <a:p>
            <a:pPr fontAlgn="t"/>
            <a:r>
              <a:rPr lang="vi-VN" sz="2200" b="0" dirty="0" smtClean="0">
                <a:effectLst/>
                <a:latin typeface="+mj-lt"/>
                <a:ea typeface="Arial-Rounded" panose="020B0500000000000000" pitchFamily="34" charset="0"/>
                <a:cs typeface="Arial-Rounded" panose="020B0500000000000000" pitchFamily="34" charset="0"/>
              </a:rPr>
              <a:t>Sớm tối</a:t>
            </a:r>
          </a:p>
          <a:p>
            <a:pPr fontAlgn="t"/>
            <a:r>
              <a:rPr lang="vi-VN" sz="2200" b="0" dirty="0" smtClean="0">
                <a:effectLst/>
                <a:latin typeface="+mj-lt"/>
                <a:ea typeface="Arial-Rounded" panose="020B0500000000000000" pitchFamily="34" charset="0"/>
                <a:cs typeface="Arial-Rounded" panose="020B0500000000000000" pitchFamily="34" charset="0"/>
              </a:rPr>
              <a:t>Đi về</a:t>
            </a:r>
          </a:p>
          <a:p>
            <a:pPr fontAlgn="t"/>
            <a:r>
              <a:rPr lang="vi-VN" sz="2200" b="0" dirty="0" smtClean="0">
                <a:effectLst/>
                <a:latin typeface="+mj-lt"/>
                <a:ea typeface="Arial-Rounded" panose="020B0500000000000000" pitchFamily="34" charset="0"/>
                <a:cs typeface="Arial-Rounded" panose="020B0500000000000000" pitchFamily="34" charset="0"/>
              </a:rPr>
              <a:t>Giữ sạch lề</a:t>
            </a:r>
          </a:p>
          <a:p>
            <a:pPr fontAlgn="t"/>
            <a:r>
              <a:rPr lang="vi-VN" sz="2200" b="0" dirty="0" smtClean="0">
                <a:effectLst/>
                <a:latin typeface="+mj-lt"/>
                <a:ea typeface="Arial-Rounded" panose="020B0500000000000000" pitchFamily="34" charset="0"/>
                <a:cs typeface="Arial-Rounded" panose="020B0500000000000000" pitchFamily="34" charset="0"/>
              </a:rPr>
              <a:t>Quét rác...</a:t>
            </a:r>
          </a:p>
          <a:p>
            <a:pPr fontAlgn="t"/>
            <a:r>
              <a:rPr lang="vi-VN" sz="2200" b="0" dirty="0" smtClean="0">
                <a:effectLst/>
                <a:latin typeface="+mj-lt"/>
                <a:ea typeface="Arial-Rounded" panose="020B0500000000000000" pitchFamily="34" charset="0"/>
                <a:cs typeface="Arial-Rounded" panose="020B0500000000000000" pitchFamily="34" charset="0"/>
              </a:rPr>
              <a:t>Đẹp lối</a:t>
            </a:r>
          </a:p>
          <a:p>
            <a:pPr fontAlgn="t"/>
            <a:r>
              <a:rPr lang="vi-VN" sz="2200" b="0" dirty="0" smtClean="0">
                <a:effectLst/>
                <a:latin typeface="+mj-lt"/>
                <a:ea typeface="Arial-Rounded" panose="020B0500000000000000" pitchFamily="34" charset="0"/>
                <a:cs typeface="Arial-Rounded" panose="020B0500000000000000" pitchFamily="34" charset="0"/>
              </a:rPr>
              <a:t>Em nghe!</a:t>
            </a:r>
          </a:p>
          <a:p>
            <a:pPr algn="r" fontAlgn="t"/>
            <a:r>
              <a:rPr lang="vi-VN" sz="2000" b="0" dirty="0" smtClean="0">
                <a:effectLst/>
                <a:latin typeface="+mj-lt"/>
                <a:ea typeface="Arial-Rounded" panose="020B0500000000000000" pitchFamily="34" charset="0"/>
                <a:cs typeface="Arial-Rounded" panose="020B0500000000000000" pitchFamily="34" charset="0"/>
              </a:rPr>
              <a:t>(Tố Hữu)</a:t>
            </a:r>
            <a:endParaRPr lang="vi-VN" sz="2000" b="0" dirty="0">
              <a:effectLst/>
              <a:latin typeface="+mj-lt"/>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825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r>
              <a:rPr lang="en-US" i="1" dirty="0" err="1" smtClean="0">
                <a:latin typeface="Arial-Rounded" panose="020B0500000000000000" pitchFamily="34" charset="0"/>
                <a:ea typeface="Arial-Rounded" panose="020B0500000000000000" pitchFamily="34" charset="0"/>
                <a:cs typeface="Arial-Rounded" panose="020B0500000000000000" pitchFamily="34" charset="0"/>
              </a:rPr>
              <a:t>Trích</a:t>
            </a:r>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228600" y="742950"/>
            <a:ext cx="2852849" cy="3631763"/>
          </a:xfrm>
          <a:prstGeom prst="rect">
            <a:avLst/>
          </a:prstGeom>
        </p:spPr>
        <p:txBody>
          <a:bodyPr wrap="square">
            <a:spAutoFit/>
          </a:bodyPr>
          <a:lstStyle/>
          <a:p>
            <a:pPr fontAlgn="t"/>
            <a:r>
              <a:rPr lang="vi-VN" sz="2300" b="0" dirty="0" smtClean="0">
                <a:effectLst/>
                <a:latin typeface="+mj-lt"/>
                <a:ea typeface="Arial-Rounded" panose="020B0500000000000000" pitchFamily="34" charset="0"/>
                <a:cs typeface="Arial-Rounded" panose="020B0500000000000000" pitchFamily="34" charset="0"/>
              </a:rPr>
              <a:t>Những đêm hè</a:t>
            </a:r>
          </a:p>
          <a:p>
            <a:pPr fontAlgn="t"/>
            <a:r>
              <a:rPr lang="vi-VN" sz="2300" b="0" dirty="0" smtClean="0">
                <a:effectLst/>
                <a:latin typeface="+mj-lt"/>
                <a:ea typeface="Arial-Rounded" panose="020B0500000000000000" pitchFamily="34" charset="0"/>
                <a:cs typeface="Arial-Rounded" panose="020B0500000000000000" pitchFamily="34" charset="0"/>
              </a:rPr>
              <a:t>Khi ve ve</a:t>
            </a:r>
          </a:p>
          <a:p>
            <a:pPr fontAlgn="t"/>
            <a:r>
              <a:rPr lang="vi-VN" sz="2300" b="0" dirty="0" smtClean="0">
                <a:effectLst/>
                <a:latin typeface="+mj-lt"/>
                <a:ea typeface="Arial-Rounded" panose="020B0500000000000000" pitchFamily="34" charset="0"/>
                <a:cs typeface="Arial-Rounded" panose="020B0500000000000000" pitchFamily="34" charset="0"/>
              </a:rPr>
              <a:t>Đã ngủ</a:t>
            </a:r>
          </a:p>
          <a:p>
            <a:pPr fontAlgn="t"/>
            <a:r>
              <a:rPr lang="vi-VN" sz="2300" b="0" dirty="0" smtClean="0">
                <a:effectLst/>
                <a:latin typeface="+mj-lt"/>
                <a:ea typeface="Arial-Rounded" panose="020B0500000000000000" pitchFamily="34" charset="0"/>
                <a:cs typeface="Arial-Rounded" panose="020B0500000000000000" pitchFamily="34" charset="0"/>
              </a:rPr>
              <a:t>Tôi lắng nghe</a:t>
            </a:r>
          </a:p>
          <a:p>
            <a:pPr fontAlgn="t"/>
            <a:r>
              <a:rPr lang="vi-VN" sz="2300" b="0" dirty="0" smtClean="0">
                <a:effectLst/>
                <a:latin typeface="+mj-lt"/>
                <a:ea typeface="Arial-Rounded" panose="020B0500000000000000" pitchFamily="34" charset="0"/>
                <a:cs typeface="Arial-Rounded" panose="020B0500000000000000" pitchFamily="34" charset="0"/>
              </a:rPr>
              <a:t>Trên đường Trần Phú</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Xao xác hàng me</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Đêm hè</a:t>
            </a:r>
          </a:p>
          <a:p>
            <a:pPr fontAlgn="t"/>
            <a:r>
              <a:rPr lang="vi-VN" sz="2300" b="0" dirty="0" smtClean="0">
                <a:effectLst/>
                <a:latin typeface="+mj-lt"/>
                <a:ea typeface="Arial-Rounded" panose="020B0500000000000000" pitchFamily="34" charset="0"/>
                <a:cs typeface="Arial-Rounded" panose="020B0500000000000000" pitchFamily="34" charset="0"/>
              </a:rPr>
              <a:t>Quét rác…</a:t>
            </a:r>
            <a:endParaRPr lang="vi-VN" sz="2300" b="0" dirty="0">
              <a:effectLst/>
              <a:latin typeface="+mj-lt"/>
              <a:ea typeface="Arial-Rounded" panose="020B0500000000000000" pitchFamily="34" charset="0"/>
              <a:cs typeface="Arial-Rounded" panose="020B0500000000000000" pitchFamily="34" charset="0"/>
            </a:endParaRPr>
          </a:p>
        </p:txBody>
      </p:sp>
      <p:sp>
        <p:nvSpPr>
          <p:cNvPr id="10" name="Rectangle 9"/>
          <p:cNvSpPr/>
          <p:nvPr/>
        </p:nvSpPr>
        <p:spPr>
          <a:xfrm>
            <a:off x="3048000" y="742950"/>
            <a:ext cx="2971800" cy="3985706"/>
          </a:xfrm>
          <a:prstGeom prst="rect">
            <a:avLst/>
          </a:prstGeom>
        </p:spPr>
        <p:txBody>
          <a:bodyPr wrap="square">
            <a:spAutoFit/>
          </a:bodyPr>
          <a:lstStyle/>
          <a:p>
            <a:pPr fontAlgn="t"/>
            <a:r>
              <a:rPr lang="vi-VN" sz="2300" b="0" dirty="0" smtClean="0">
                <a:effectLst/>
                <a:latin typeface="+mj-lt"/>
                <a:ea typeface="Arial-Rounded" panose="020B0500000000000000" pitchFamily="34" charset="0"/>
                <a:cs typeface="Arial-Rounded" panose="020B0500000000000000" pitchFamily="34" charset="0"/>
              </a:rPr>
              <a:t>Những đêm đông</a:t>
            </a:r>
          </a:p>
          <a:p>
            <a:pPr fontAlgn="t"/>
            <a:r>
              <a:rPr lang="vi-VN" sz="2300" b="0" dirty="0" smtClean="0">
                <a:effectLst/>
                <a:latin typeface="+mj-lt"/>
                <a:ea typeface="Arial-Rounded" panose="020B0500000000000000" pitchFamily="34" charset="0"/>
                <a:cs typeface="Arial-Rounded" panose="020B0500000000000000" pitchFamily="34" charset="0"/>
              </a:rPr>
              <a:t>Khi cơn dông</a:t>
            </a:r>
          </a:p>
          <a:p>
            <a:pPr fontAlgn="t"/>
            <a:r>
              <a:rPr lang="vi-VN" sz="2300" b="0" dirty="0" smtClean="0">
                <a:effectLst/>
                <a:latin typeface="+mj-lt"/>
                <a:ea typeface="Arial-Rounded" panose="020B0500000000000000" pitchFamily="34" charset="0"/>
                <a:cs typeface="Arial-Rounded" panose="020B0500000000000000" pitchFamily="34" charset="0"/>
              </a:rPr>
              <a:t>Vừa tắt</a:t>
            </a:r>
          </a:p>
          <a:p>
            <a:pPr fontAlgn="t"/>
            <a:r>
              <a:rPr lang="vi-VN" sz="2300" b="0" dirty="0" smtClean="0">
                <a:effectLst/>
                <a:latin typeface="+mj-lt"/>
                <a:ea typeface="Arial-Rounded" panose="020B0500000000000000" pitchFamily="34" charset="0"/>
                <a:cs typeface="Arial-Rounded" panose="020B0500000000000000" pitchFamily="34" charset="0"/>
              </a:rPr>
              <a:t>Tôi đứng trông</a:t>
            </a:r>
          </a:p>
          <a:p>
            <a:pPr fontAlgn="t"/>
            <a:r>
              <a:rPr lang="vi-VN" sz="2300" b="0" dirty="0" smtClean="0">
                <a:effectLst/>
                <a:latin typeface="+mj-lt"/>
                <a:ea typeface="Arial-Rounded" panose="020B0500000000000000" pitchFamily="34" charset="0"/>
                <a:cs typeface="Arial-Rounded" panose="020B0500000000000000" pitchFamily="34" charset="0"/>
              </a:rPr>
              <a:t>Trên đường lặng ngắt</a:t>
            </a:r>
          </a:p>
          <a:p>
            <a:pPr fontAlgn="t"/>
            <a:r>
              <a:rPr lang="vi-VN" sz="2300" b="0" dirty="0" smtClean="0">
                <a:effectLst/>
                <a:latin typeface="+mj-lt"/>
                <a:ea typeface="Arial-Rounded" panose="020B0500000000000000" pitchFamily="34" charset="0"/>
                <a:cs typeface="Arial-Rounded" panose="020B0500000000000000" pitchFamily="34" charset="0"/>
              </a:rPr>
              <a:t>Chị lao công</a:t>
            </a:r>
          </a:p>
          <a:p>
            <a:pPr fontAlgn="t"/>
            <a:r>
              <a:rPr lang="vi-VN" sz="2300" b="0" dirty="0" smtClean="0">
                <a:effectLst/>
                <a:latin typeface="+mj-lt"/>
                <a:ea typeface="Arial-Rounded" panose="020B0500000000000000" pitchFamily="34" charset="0"/>
                <a:cs typeface="Arial-Rounded" panose="020B0500000000000000" pitchFamily="34" charset="0"/>
              </a:rPr>
              <a:t>Như sắt</a:t>
            </a:r>
          </a:p>
          <a:p>
            <a:pPr fontAlgn="t"/>
            <a:r>
              <a:rPr lang="vi-VN" sz="2300" b="0" dirty="0" smtClean="0">
                <a:effectLst/>
                <a:latin typeface="+mj-lt"/>
                <a:ea typeface="Arial-Rounded" panose="020B0500000000000000" pitchFamily="34" charset="0"/>
                <a:cs typeface="Arial-Rounded" panose="020B0500000000000000" pitchFamily="34" charset="0"/>
              </a:rPr>
              <a:t>Như đồng</a:t>
            </a:r>
          </a:p>
          <a:p>
            <a:pPr fontAlgn="t"/>
            <a:r>
              <a:rPr lang="vi-VN" sz="2300" b="0" dirty="0" smtClean="0">
                <a:effectLst/>
                <a:latin typeface="+mj-lt"/>
                <a:ea typeface="Arial-Rounded" panose="020B0500000000000000" pitchFamily="34" charset="0"/>
                <a:cs typeface="Arial-Rounded" panose="020B0500000000000000" pitchFamily="34" charset="0"/>
              </a:rPr>
              <a:t>Chị lao công</a:t>
            </a:r>
          </a:p>
          <a:p>
            <a:pPr fontAlgn="t"/>
            <a:r>
              <a:rPr lang="vi-VN" sz="2300" b="0" dirty="0" smtClean="0">
                <a:effectLst/>
                <a:latin typeface="+mj-lt"/>
                <a:ea typeface="Arial-Rounded" panose="020B0500000000000000" pitchFamily="34" charset="0"/>
                <a:cs typeface="Arial-Rounded" panose="020B0500000000000000" pitchFamily="34" charset="0"/>
              </a:rPr>
              <a:t>Đêm đông</a:t>
            </a:r>
          </a:p>
          <a:p>
            <a:pPr fontAlgn="t"/>
            <a:r>
              <a:rPr lang="vi-VN" sz="2300" b="0" dirty="0" smtClean="0">
                <a:effectLst/>
                <a:latin typeface="+mj-lt"/>
                <a:ea typeface="Arial-Rounded" panose="020B0500000000000000" pitchFamily="34" charset="0"/>
                <a:cs typeface="Arial-Rounded" panose="020B0500000000000000" pitchFamily="34" charset="0"/>
              </a:rPr>
              <a:t>Quét rác…</a:t>
            </a:r>
            <a:endParaRPr lang="vi-VN" sz="2300" b="0" dirty="0">
              <a:effectLst/>
              <a:latin typeface="+mj-lt"/>
              <a:ea typeface="Arial-Rounded" panose="020B0500000000000000" pitchFamily="34" charset="0"/>
              <a:cs typeface="Arial-Rounded" panose="020B0500000000000000" pitchFamily="34" charset="0"/>
            </a:endParaRPr>
          </a:p>
        </p:txBody>
      </p:sp>
      <p:sp>
        <p:nvSpPr>
          <p:cNvPr id="11" name="Rectangle 10"/>
          <p:cNvSpPr/>
          <p:nvPr/>
        </p:nvSpPr>
        <p:spPr>
          <a:xfrm>
            <a:off x="6121380" y="742950"/>
            <a:ext cx="2794020" cy="4339650"/>
          </a:xfrm>
          <a:prstGeom prst="rect">
            <a:avLst/>
          </a:prstGeom>
        </p:spPr>
        <p:txBody>
          <a:bodyPr wrap="square">
            <a:spAutoFit/>
          </a:bodyPr>
          <a:lstStyle/>
          <a:p>
            <a:pPr fontAlgn="t"/>
            <a:r>
              <a:rPr lang="vi-VN" sz="2300" b="0" dirty="0" smtClean="0">
                <a:effectLst/>
                <a:latin typeface="+mj-lt"/>
                <a:ea typeface="Arial-Rounded" panose="020B0500000000000000" pitchFamily="34" charset="0"/>
                <a:cs typeface="Arial-Rounded" panose="020B0500000000000000" pitchFamily="34" charset="0"/>
              </a:rPr>
              <a:t>Nhớ em nghe</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Chị quét</a:t>
            </a:r>
          </a:p>
          <a:p>
            <a:pPr fontAlgn="t"/>
            <a:r>
              <a:rPr lang="vi-VN" sz="2300" b="0" dirty="0" smtClean="0">
                <a:effectLst/>
                <a:latin typeface="+mj-lt"/>
                <a:ea typeface="Arial-Rounded" panose="020B0500000000000000" pitchFamily="34" charset="0"/>
                <a:cs typeface="Arial-Rounded" panose="020B0500000000000000" pitchFamily="34" charset="0"/>
              </a:rPr>
              <a:t>Những đêm hè</a:t>
            </a:r>
          </a:p>
          <a:p>
            <a:pPr fontAlgn="t"/>
            <a:r>
              <a:rPr lang="vi-VN" sz="2300" b="0" dirty="0" smtClean="0">
                <a:effectLst/>
                <a:latin typeface="+mj-lt"/>
                <a:ea typeface="Arial-Rounded" panose="020B0500000000000000" pitchFamily="34" charset="0"/>
                <a:cs typeface="Arial-Rounded" panose="020B0500000000000000" pitchFamily="34" charset="0"/>
              </a:rPr>
              <a:t>Đêm đông gió rét</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Sớm tối</a:t>
            </a:r>
          </a:p>
          <a:p>
            <a:pPr fontAlgn="t"/>
            <a:r>
              <a:rPr lang="vi-VN" sz="2300" b="0" dirty="0" smtClean="0">
                <a:effectLst/>
                <a:latin typeface="+mj-lt"/>
                <a:ea typeface="Arial-Rounded" panose="020B0500000000000000" pitchFamily="34" charset="0"/>
                <a:cs typeface="Arial-Rounded" panose="020B0500000000000000" pitchFamily="34" charset="0"/>
              </a:rPr>
              <a:t>Đi về</a:t>
            </a:r>
          </a:p>
          <a:p>
            <a:pPr fontAlgn="t"/>
            <a:r>
              <a:rPr lang="vi-VN" sz="2300" b="0" dirty="0" smtClean="0">
                <a:effectLst/>
                <a:latin typeface="+mj-lt"/>
                <a:ea typeface="Arial-Rounded" panose="020B0500000000000000" pitchFamily="34" charset="0"/>
                <a:cs typeface="Arial-Rounded" panose="020B0500000000000000" pitchFamily="34" charset="0"/>
              </a:rPr>
              <a:t>Giữ sạch</a:t>
            </a:r>
            <a:r>
              <a:rPr lang="en-US" sz="2300" b="0" dirty="0" smtClean="0">
                <a:effectLst/>
                <a:latin typeface="+mj-lt"/>
                <a:ea typeface="Arial-Rounded" panose="020B0500000000000000" pitchFamily="34" charset="0"/>
                <a:cs typeface="Arial-Rounded" panose="020B0500000000000000" pitchFamily="34" charset="0"/>
              </a:rPr>
              <a:t> </a:t>
            </a:r>
            <a:r>
              <a:rPr lang="en-US" sz="2300" b="0" dirty="0" err="1" smtClean="0">
                <a:effectLst/>
                <a:latin typeface="+mj-lt"/>
                <a:ea typeface="Arial-Rounded" panose="020B0500000000000000" pitchFamily="34" charset="0"/>
                <a:cs typeface="Arial-Rounded" panose="020B0500000000000000" pitchFamily="34" charset="0"/>
              </a:rPr>
              <a:t>lề</a:t>
            </a:r>
            <a:endParaRPr lang="vi-VN" sz="2300" b="0" dirty="0" smtClean="0">
              <a:effectLst/>
              <a:latin typeface="+mj-lt"/>
              <a:ea typeface="Arial-Rounded" panose="020B0500000000000000" pitchFamily="34" charset="0"/>
              <a:cs typeface="Arial-Rounded" panose="020B0500000000000000" pitchFamily="34" charset="0"/>
            </a:endParaRPr>
          </a:p>
          <a:p>
            <a:pPr fontAlgn="t"/>
            <a:r>
              <a:rPr lang="vi-VN" sz="2300" b="0" dirty="0" smtClean="0">
                <a:effectLst/>
                <a:latin typeface="+mj-lt"/>
                <a:ea typeface="Arial-Rounded" panose="020B0500000000000000" pitchFamily="34" charset="0"/>
                <a:cs typeface="Arial-Rounded" panose="020B0500000000000000" pitchFamily="34" charset="0"/>
              </a:rPr>
              <a:t>Quét rác...</a:t>
            </a:r>
          </a:p>
          <a:p>
            <a:pPr fontAlgn="t"/>
            <a:r>
              <a:rPr lang="vi-VN" sz="2300" b="0" dirty="0" smtClean="0">
                <a:effectLst/>
                <a:latin typeface="+mj-lt"/>
                <a:ea typeface="Arial-Rounded" panose="020B0500000000000000" pitchFamily="34" charset="0"/>
                <a:cs typeface="Arial-Rounded" panose="020B0500000000000000" pitchFamily="34" charset="0"/>
              </a:rPr>
              <a:t>Đẹp lối</a:t>
            </a:r>
          </a:p>
          <a:p>
            <a:pPr fontAlgn="t"/>
            <a:r>
              <a:rPr lang="vi-VN" sz="2300" b="0" dirty="0" smtClean="0">
                <a:effectLst/>
                <a:latin typeface="+mj-lt"/>
                <a:ea typeface="Arial-Rounded" panose="020B0500000000000000" pitchFamily="34" charset="0"/>
                <a:cs typeface="Arial-Rounded" panose="020B0500000000000000" pitchFamily="34" charset="0"/>
              </a:rPr>
              <a:t>Em nghe!</a:t>
            </a:r>
          </a:p>
        </p:txBody>
      </p:sp>
      <p:grpSp>
        <p:nvGrpSpPr>
          <p:cNvPr id="8" name="Group 7"/>
          <p:cNvGrpSpPr/>
          <p:nvPr/>
        </p:nvGrpSpPr>
        <p:grpSpPr>
          <a:xfrm>
            <a:off x="6565204" y="-101008"/>
            <a:ext cx="2350196" cy="822007"/>
            <a:chOff x="6565204" y="-101008"/>
            <a:chExt cx="2350196" cy="822007"/>
          </a:xfrm>
        </p:grpSpPr>
        <p:sp>
          <p:nvSpPr>
            <p:cNvPr id="12" name="Rounded Rectangle 11"/>
            <p:cNvSpPr/>
            <p:nvPr/>
          </p:nvSpPr>
          <p:spPr>
            <a:xfrm>
              <a:off x="7181529" y="149400"/>
              <a:ext cx="173387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04" y="-101008"/>
              <a:ext cx="822007" cy="822007"/>
            </a:xfrm>
            <a:prstGeom prst="rect">
              <a:avLst/>
            </a:prstGeom>
          </p:spPr>
        </p:pic>
      </p:grpSp>
      <p:cxnSp>
        <p:nvCxnSpPr>
          <p:cNvPr id="14" name="Straight Connector 13">
            <a:extLst/>
          </p:cNvPr>
          <p:cNvCxnSpPr>
            <a:cxnSpLocks/>
          </p:cNvCxnSpPr>
          <p:nvPr/>
        </p:nvCxnSpPr>
        <p:spPr>
          <a:xfrm>
            <a:off x="1828800" y="2558831"/>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1101436" y="2876550"/>
            <a:ext cx="7273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cxnSpLocks/>
          </p:cNvCxnSpPr>
          <p:nvPr/>
        </p:nvCxnSpPr>
        <p:spPr>
          <a:xfrm>
            <a:off x="304800" y="3181350"/>
            <a:ext cx="9200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p:cNvPr>
          <p:cNvCxnSpPr>
            <a:cxnSpLocks/>
          </p:cNvCxnSpPr>
          <p:nvPr/>
        </p:nvCxnSpPr>
        <p:spPr>
          <a:xfrm>
            <a:off x="4648200" y="2495550"/>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p:cNvPr>
          <p:cNvCxnSpPr>
            <a:cxnSpLocks/>
          </p:cNvCxnSpPr>
          <p:nvPr/>
        </p:nvCxnSpPr>
        <p:spPr>
          <a:xfrm>
            <a:off x="7518390" y="2495550"/>
            <a:ext cx="7874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p:cNvPr>
          <p:cNvCxnSpPr>
            <a:cxnSpLocks/>
          </p:cNvCxnSpPr>
          <p:nvPr/>
        </p:nvCxnSpPr>
        <p:spPr>
          <a:xfrm>
            <a:off x="6730980" y="3943350"/>
            <a:ext cx="7874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88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grpSp>
        <p:nvGrpSpPr>
          <p:cNvPr id="9" name="组合 9">
            <a:extLst>
              <a:ext uri="{FF2B5EF4-FFF2-40B4-BE49-F238E27FC236}">
                <a16:creationId xmlns:a16="http://schemas.microsoft.com/office/drawing/2014/main" id="{B743884C-6A1A-489D-838F-4F1CAFF9FEC7}"/>
              </a:ext>
            </a:extLst>
          </p:cNvPr>
          <p:cNvGrpSpPr/>
          <p:nvPr/>
        </p:nvGrpSpPr>
        <p:grpSpPr>
          <a:xfrm>
            <a:off x="239338" y="873271"/>
            <a:ext cx="2961062" cy="3227411"/>
            <a:chOff x="1442192" y="1795126"/>
            <a:chExt cx="3997186" cy="4404360"/>
          </a:xfrm>
        </p:grpSpPr>
        <p:pic>
          <p:nvPicPr>
            <p:cNvPr id="13" name="图片 8">
              <a:extLst>
                <a:ext uri="{FF2B5EF4-FFF2-40B4-BE49-F238E27FC236}">
                  <a16:creationId xmlns:a16="http://schemas.microsoft.com/office/drawing/2014/main" id="{CBD5D85E-DE68-41CC-9D84-BF0BE1D24D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2192" y="1795126"/>
              <a:ext cx="3997186" cy="4404360"/>
            </a:xfrm>
            <a:prstGeom prst="rect">
              <a:avLst/>
            </a:prstGeom>
          </p:spPr>
        </p:pic>
        <p:sp>
          <p:nvSpPr>
            <p:cNvPr id="15" name="矩形 54">
              <a:extLst>
                <a:ext uri="{FF2B5EF4-FFF2-40B4-BE49-F238E27FC236}">
                  <a16:creationId xmlns:a16="http://schemas.microsoft.com/office/drawing/2014/main" id="{CC9991EC-7565-4A8B-8AEA-548651031DEC}"/>
                </a:ext>
              </a:extLst>
            </p:cNvPr>
            <p:cNvSpPr>
              <a:spLocks noChangeArrowheads="1"/>
            </p:cNvSpPr>
            <p:nvPr/>
          </p:nvSpPr>
          <p:spPr bwMode="auto">
            <a:xfrm>
              <a:off x="1847052" y="3784654"/>
              <a:ext cx="2603630" cy="14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lgn="ctr">
                <a:buNone/>
              </a:pP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Luyện</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đọc</a:t>
              </a:r>
              <a:endPar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pPr lvl="0" algn="ctr">
                <a:buNone/>
              </a:pP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từ</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khó</a:t>
              </a:r>
              <a:endParaRPr lang="zh-CN" alt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16" name="组合 5">
            <a:extLst>
              <a:ext uri="{FF2B5EF4-FFF2-40B4-BE49-F238E27FC236}">
                <a16:creationId xmlns:a16="http://schemas.microsoft.com/office/drawing/2014/main" id="{F8F872F1-FA04-4E42-872A-94EC6622A1BF}"/>
              </a:ext>
            </a:extLst>
          </p:cNvPr>
          <p:cNvGrpSpPr/>
          <p:nvPr/>
        </p:nvGrpSpPr>
        <p:grpSpPr>
          <a:xfrm>
            <a:off x="3265862" y="-19050"/>
            <a:ext cx="2519295" cy="1844186"/>
            <a:chOff x="675987" y="1849567"/>
            <a:chExt cx="3347491" cy="2444690"/>
          </a:xfrm>
        </p:grpSpPr>
        <p:pic>
          <p:nvPicPr>
            <p:cNvPr id="17"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987" y="1849567"/>
              <a:ext cx="3347491" cy="2444690"/>
            </a:xfrm>
            <a:prstGeom prst="rect">
              <a:avLst/>
            </a:prstGeom>
          </p:spPr>
        </p:pic>
        <p:sp>
          <p:nvSpPr>
            <p:cNvPr id="18" name="矩形 44">
              <a:extLst>
                <a:ext uri="{FF2B5EF4-FFF2-40B4-BE49-F238E27FC236}">
                  <a16:creationId xmlns:a16="http://schemas.microsoft.com/office/drawing/2014/main" id="{B8803A92-EB91-49D3-874A-F793679A4B86}"/>
                </a:ext>
              </a:extLst>
            </p:cNvPr>
            <p:cNvSpPr>
              <a:spLocks noChangeArrowheads="1"/>
            </p:cNvSpPr>
            <p:nvPr/>
          </p:nvSpPr>
          <p:spPr bwMode="auto">
            <a:xfrm>
              <a:off x="1353626" y="3193825"/>
              <a:ext cx="1992208" cy="87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lvl="0" algn="ctr" defTabSz="914400">
                <a:lnSpc>
                  <a:spcPct val="150000"/>
                </a:lnSpc>
                <a:defRPr/>
              </a:pPr>
              <a:r>
                <a:rPr lang="en-US" altLang="zh-CN"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Trần</a:t>
              </a:r>
              <a:r>
                <a:rPr lang="en-US" altLang="zh-CN"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Phú</a:t>
              </a:r>
              <a:endParaRPr kumimoji="0" lang="en-US" altLang="zh-CN" sz="2800" i="0" u="none" strike="noStrike" kern="1200" cap="none" spc="0" normalizeH="0" baseline="0" noProof="0" dirty="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19" name="Group 18"/>
          <p:cNvGrpSpPr/>
          <p:nvPr/>
        </p:nvGrpSpPr>
        <p:grpSpPr>
          <a:xfrm>
            <a:off x="3265862" y="1368775"/>
            <a:ext cx="2519295" cy="1839854"/>
            <a:chOff x="3312352" y="1494856"/>
            <a:chExt cx="2519295" cy="1839854"/>
          </a:xfrm>
        </p:grpSpPr>
        <p:pic>
          <p:nvPicPr>
            <p:cNvPr id="20"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1" name="TextBox 20"/>
            <p:cNvSpPr txBox="1"/>
            <p:nvPr/>
          </p:nvSpPr>
          <p:spPr>
            <a:xfrm>
              <a:off x="3685407" y="2571750"/>
              <a:ext cx="1752600" cy="523220"/>
            </a:xfrm>
            <a:prstGeom prst="rect">
              <a:avLst/>
            </a:prstGeom>
            <a:noFill/>
          </p:spPr>
          <p:txBody>
            <a:bodyPr wrap="square" rtlCol="0" anchor="ctr">
              <a:spAutoFit/>
            </a:bodyPr>
            <a:lstStyle/>
            <a:p>
              <a:pPr algn="ctr"/>
              <a:r>
                <a:rPr lang="en-US"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hổi</a:t>
              </a:r>
              <a:r>
                <a:rPr lang="en-US"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tre</a:t>
              </a:r>
              <a:endParaRPr lang="en-US"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2" name="Group 21"/>
          <p:cNvGrpSpPr/>
          <p:nvPr/>
        </p:nvGrpSpPr>
        <p:grpSpPr>
          <a:xfrm>
            <a:off x="3348105" y="2867976"/>
            <a:ext cx="2519295" cy="1839854"/>
            <a:chOff x="3312352" y="1494856"/>
            <a:chExt cx="2519295" cy="1839854"/>
          </a:xfrm>
        </p:grpSpPr>
        <p:pic>
          <p:nvPicPr>
            <p:cNvPr id="23"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4" name="TextBox 23"/>
            <p:cNvSpPr txBox="1"/>
            <p:nvPr/>
          </p:nvSpPr>
          <p:spPr>
            <a:xfrm>
              <a:off x="3627890" y="2571750"/>
              <a:ext cx="1847483" cy="523220"/>
            </a:xfrm>
            <a:prstGeom prst="rect">
              <a:avLst/>
            </a:prstGeom>
            <a:noFill/>
          </p:spPr>
          <p:txBody>
            <a:bodyPr wrap="square" rtlCol="0" anchor="ctr">
              <a:spAutoFit/>
            </a:bodyPr>
            <a:lstStyle/>
            <a:p>
              <a:pPr algn="ctr"/>
              <a:r>
                <a:rPr lang="en-US"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x</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ao</a:t>
              </a:r>
              <a:r>
                <a:rPr lang="en-US"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xác</a:t>
              </a:r>
              <a:endParaRPr lang="en-US"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5" name="Group 24"/>
          <p:cNvGrpSpPr/>
          <p:nvPr/>
        </p:nvGrpSpPr>
        <p:grpSpPr>
          <a:xfrm>
            <a:off x="6400800" y="0"/>
            <a:ext cx="2519295" cy="1839854"/>
            <a:chOff x="3312352" y="1494856"/>
            <a:chExt cx="2519295" cy="1839854"/>
          </a:xfrm>
        </p:grpSpPr>
        <p:pic>
          <p:nvPicPr>
            <p:cNvPr id="26"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7" name="TextBox 26"/>
            <p:cNvSpPr txBox="1"/>
            <p:nvPr/>
          </p:nvSpPr>
          <p:spPr>
            <a:xfrm>
              <a:off x="3627890" y="2571750"/>
              <a:ext cx="1847483" cy="523220"/>
            </a:xfrm>
            <a:prstGeom prst="rect">
              <a:avLst/>
            </a:prstGeom>
            <a:noFill/>
          </p:spPr>
          <p:txBody>
            <a:bodyPr wrap="square" rtlCol="0" anchor="ctr">
              <a:spAutoFit/>
            </a:bodyPr>
            <a:lstStyle/>
            <a:p>
              <a:pPr algn="ctr"/>
              <a:r>
                <a:rPr lang="en-US"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ặng</a:t>
              </a:r>
              <a:r>
                <a:rPr lang="en-US"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ngắt</a:t>
              </a:r>
              <a:endParaRPr lang="en-US"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8" name="Group 27"/>
          <p:cNvGrpSpPr/>
          <p:nvPr/>
        </p:nvGrpSpPr>
        <p:grpSpPr>
          <a:xfrm>
            <a:off x="6421169" y="1368775"/>
            <a:ext cx="2519295" cy="1839854"/>
            <a:chOff x="3312352" y="1494856"/>
            <a:chExt cx="2519295" cy="1839854"/>
          </a:xfrm>
        </p:grpSpPr>
        <p:pic>
          <p:nvPicPr>
            <p:cNvPr id="29"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30" name="TextBox 29"/>
            <p:cNvSpPr txBox="1"/>
            <p:nvPr/>
          </p:nvSpPr>
          <p:spPr>
            <a:xfrm>
              <a:off x="3627890" y="2571750"/>
              <a:ext cx="1847483" cy="523220"/>
            </a:xfrm>
            <a:prstGeom prst="rect">
              <a:avLst/>
            </a:prstGeom>
            <a:noFill/>
          </p:spPr>
          <p:txBody>
            <a:bodyPr wrap="square" rtlCol="0" anchor="ctr">
              <a:spAutoFit/>
            </a:bodyPr>
            <a:lstStyle/>
            <a:p>
              <a:pPr algn="ctr"/>
              <a:r>
                <a:rPr lang="en-US"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g</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ió</a:t>
              </a:r>
              <a:r>
                <a:rPr lang="en-US"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rét</a:t>
              </a:r>
              <a:endParaRPr lang="en-US"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1" name="Group 30"/>
          <p:cNvGrpSpPr/>
          <p:nvPr/>
        </p:nvGrpSpPr>
        <p:grpSpPr>
          <a:xfrm>
            <a:off x="6400800" y="2865496"/>
            <a:ext cx="2519295" cy="1839854"/>
            <a:chOff x="3312352" y="1494856"/>
            <a:chExt cx="2519295" cy="1839854"/>
          </a:xfrm>
        </p:grpSpPr>
        <p:pic>
          <p:nvPicPr>
            <p:cNvPr id="32"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33" name="TextBox 32"/>
            <p:cNvSpPr txBox="1"/>
            <p:nvPr/>
          </p:nvSpPr>
          <p:spPr>
            <a:xfrm>
              <a:off x="3627890" y="2571750"/>
              <a:ext cx="1847483" cy="523220"/>
            </a:xfrm>
            <a:prstGeom prst="rect">
              <a:avLst/>
            </a:prstGeom>
            <a:noFill/>
          </p:spPr>
          <p:txBody>
            <a:bodyPr wrap="square" rtlCol="0" anchor="ctr">
              <a:spAutoFit/>
            </a:bodyPr>
            <a:lstStyle/>
            <a:p>
              <a:pPr algn="ctr"/>
              <a:r>
                <a:rPr lang="en-US"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s</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ạch</a:t>
              </a:r>
              <a:r>
                <a:rPr lang="en-US"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lề</a:t>
              </a:r>
              <a:endParaRPr lang="en-US"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5"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283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Effect transition="in" filter="fade">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
          <p:cNvSpPr/>
          <p:nvPr/>
        </p:nvSpPr>
        <p:spPr bwMode="auto">
          <a:xfrm>
            <a:off x="4724400" y="383944"/>
            <a:ext cx="4017802" cy="4169006"/>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6" name="Rectangle 5"/>
          <p:cNvSpPr/>
          <p:nvPr/>
        </p:nvSpPr>
        <p:spPr>
          <a:xfrm>
            <a:off x="5334000" y="498677"/>
            <a:ext cx="3124200" cy="3939540"/>
          </a:xfrm>
          <a:prstGeom prst="rect">
            <a:avLst/>
          </a:prstGeom>
        </p:spPr>
        <p:txBody>
          <a:bodyPr wrap="square">
            <a:spAutoFit/>
          </a:bodyPr>
          <a:lstStyle/>
          <a:p>
            <a:pPr fontAlgn="t"/>
            <a:r>
              <a:rPr lang="vi-VN" sz="2500" b="0" dirty="0" smtClean="0">
                <a:effectLst/>
                <a:latin typeface="+mj-lt"/>
                <a:ea typeface="Arial-Rounded" panose="020B0500000000000000" pitchFamily="34" charset="0"/>
                <a:cs typeface="Arial-Rounded" panose="020B0500000000000000" pitchFamily="34" charset="0"/>
              </a:rPr>
              <a:t>Những đêm hè</a:t>
            </a:r>
          </a:p>
          <a:p>
            <a:pPr fontAlgn="t"/>
            <a:r>
              <a:rPr lang="vi-VN" sz="2500" b="0" dirty="0" smtClean="0">
                <a:effectLst/>
                <a:latin typeface="+mj-lt"/>
                <a:ea typeface="Arial-Rounded" panose="020B0500000000000000" pitchFamily="34" charset="0"/>
                <a:cs typeface="Arial-Rounded" panose="020B0500000000000000" pitchFamily="34" charset="0"/>
              </a:rPr>
              <a:t>Khi ve ve</a:t>
            </a:r>
          </a:p>
          <a:p>
            <a:pPr fontAlgn="t"/>
            <a:r>
              <a:rPr lang="vi-VN" sz="2500" b="0" dirty="0" smtClean="0">
                <a:effectLst/>
                <a:latin typeface="+mj-lt"/>
                <a:ea typeface="Arial-Rounded" panose="020B0500000000000000" pitchFamily="34" charset="0"/>
                <a:cs typeface="Arial-Rounded" panose="020B0500000000000000" pitchFamily="34" charset="0"/>
              </a:rPr>
              <a:t>Đã ngủ</a:t>
            </a:r>
          </a:p>
          <a:p>
            <a:pPr fontAlgn="t"/>
            <a:r>
              <a:rPr lang="vi-VN" sz="2500" b="0" dirty="0" smtClean="0">
                <a:effectLst/>
                <a:latin typeface="+mj-lt"/>
                <a:ea typeface="Arial-Rounded" panose="020B0500000000000000" pitchFamily="34" charset="0"/>
                <a:cs typeface="Arial-Rounded" panose="020B0500000000000000" pitchFamily="34" charset="0"/>
              </a:rPr>
              <a:t>Tôi lắng nghe</a:t>
            </a:r>
          </a:p>
          <a:p>
            <a:pPr fontAlgn="t"/>
            <a:r>
              <a:rPr lang="vi-VN" sz="2500" b="0" dirty="0" smtClean="0">
                <a:effectLst/>
                <a:latin typeface="+mj-lt"/>
                <a:ea typeface="Arial-Rounded" panose="020B0500000000000000" pitchFamily="34" charset="0"/>
                <a:cs typeface="Arial-Rounded" panose="020B0500000000000000" pitchFamily="34" charset="0"/>
              </a:rPr>
              <a:t>Trên đường Trần Phú</a:t>
            </a:r>
          </a:p>
          <a:p>
            <a:pPr fontAlgn="t"/>
            <a:r>
              <a:rPr lang="vi-VN" sz="2500" b="0" dirty="0" smtClean="0">
                <a:effectLst/>
                <a:latin typeface="+mj-lt"/>
                <a:ea typeface="Arial-Rounded" panose="020B0500000000000000" pitchFamily="34" charset="0"/>
                <a:cs typeface="Arial-Rounded" panose="020B0500000000000000" pitchFamily="34" charset="0"/>
              </a:rPr>
              <a:t>Tiếng chổi tre</a:t>
            </a:r>
          </a:p>
          <a:p>
            <a:pPr fontAlgn="t"/>
            <a:r>
              <a:rPr lang="vi-VN" sz="2500" b="0" dirty="0" smtClean="0">
                <a:effectLst/>
                <a:latin typeface="+mj-lt"/>
                <a:ea typeface="Arial-Rounded" panose="020B0500000000000000" pitchFamily="34" charset="0"/>
                <a:cs typeface="Arial-Rounded" panose="020B0500000000000000" pitchFamily="34" charset="0"/>
              </a:rPr>
              <a:t>Xao xác hàng me</a:t>
            </a:r>
          </a:p>
          <a:p>
            <a:pPr fontAlgn="t"/>
            <a:r>
              <a:rPr lang="vi-VN" sz="2500" b="0" dirty="0" smtClean="0">
                <a:effectLst/>
                <a:latin typeface="+mj-lt"/>
                <a:ea typeface="Arial-Rounded" panose="020B0500000000000000" pitchFamily="34" charset="0"/>
                <a:cs typeface="Arial-Rounded" panose="020B0500000000000000" pitchFamily="34" charset="0"/>
              </a:rPr>
              <a:t>Tiếng chổi tre</a:t>
            </a:r>
          </a:p>
          <a:p>
            <a:pPr fontAlgn="t"/>
            <a:r>
              <a:rPr lang="vi-VN" sz="2500" b="0" dirty="0" smtClean="0">
                <a:effectLst/>
                <a:latin typeface="+mj-lt"/>
                <a:ea typeface="Arial-Rounded" panose="020B0500000000000000" pitchFamily="34" charset="0"/>
                <a:cs typeface="Arial-Rounded" panose="020B0500000000000000" pitchFamily="34" charset="0"/>
              </a:rPr>
              <a:t>Đêm hè</a:t>
            </a:r>
          </a:p>
          <a:p>
            <a:pPr fontAlgn="t"/>
            <a:r>
              <a:rPr lang="vi-VN" sz="2500" b="0" dirty="0" smtClean="0">
                <a:effectLst/>
                <a:latin typeface="+mj-lt"/>
                <a:ea typeface="Arial-Rounded" panose="020B0500000000000000" pitchFamily="34" charset="0"/>
                <a:cs typeface="Arial-Rounded" panose="020B0500000000000000" pitchFamily="34" charset="0"/>
              </a:rPr>
              <a:t>Quét rác…</a:t>
            </a:r>
            <a:endParaRPr lang="vi-VN" sz="2500" b="0" dirty="0">
              <a:effectLst/>
              <a:latin typeface="+mj-lt"/>
              <a:ea typeface="Arial-Rounded" panose="020B0500000000000000" pitchFamily="34" charset="0"/>
              <a:cs typeface="Arial-Rounded" panose="020B0500000000000000" pitchFamily="34" charset="0"/>
            </a:endParaRPr>
          </a:p>
        </p:txBody>
      </p:sp>
      <p:pic>
        <p:nvPicPr>
          <p:cNvPr id="13316" name="Picture 4" descr="Cartoon Vẽ Tay Dịch Vụ Tình Nguyện Quét Sàn Hình ảnh | Định dạng hình ảnh  PSD 6113869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488" l="0" r="100000"/>
                    </a14:imgEffect>
                  </a14:imgLayer>
                </a14:imgProps>
              </a:ext>
              <a:ext uri="{28A0092B-C50C-407E-A947-70E740481C1C}">
                <a14:useLocalDpi xmlns:a14="http://schemas.microsoft.com/office/drawing/2010/main" val="0"/>
              </a:ext>
            </a:extLst>
          </a:blip>
          <a:srcRect/>
          <a:stretch>
            <a:fillRect/>
          </a:stretch>
        </p:blipFill>
        <p:spPr bwMode="auto">
          <a:xfrm>
            <a:off x="76201" y="617101"/>
            <a:ext cx="4630882" cy="4699291"/>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p:cNvSpPr/>
          <p:nvPr/>
        </p:nvSpPr>
        <p:spPr>
          <a:xfrm>
            <a:off x="874353" y="209550"/>
            <a:ext cx="3169658" cy="815103"/>
          </a:xfrm>
          <a:prstGeom prst="flowChartPunchedTap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700" dirty="0" err="1">
                <a:solidFill>
                  <a:srgbClr val="FF0000"/>
                </a:solidFill>
                <a:latin typeface="Arial-Rounded" pitchFamily="34" charset="0"/>
                <a:ea typeface="Arial-Rounded" pitchFamily="34" charset="0"/>
                <a:cs typeface="Arial-Rounded" pitchFamily="34" charset="0"/>
              </a:rPr>
              <a:t>Luyện</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ngắt</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nhịp</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th</a:t>
            </a:r>
            <a:r>
              <a:rPr lang="vi-VN" sz="2700" dirty="0">
                <a:solidFill>
                  <a:srgbClr val="FF0000"/>
                </a:solidFill>
                <a:latin typeface="Arial-Rounded" pitchFamily="34" charset="0"/>
                <a:ea typeface="Arial-Rounded" pitchFamily="34" charset="0"/>
                <a:cs typeface="Arial-Rounded" pitchFamily="34" charset="0"/>
              </a:rPr>
              <a:t>ơ</a:t>
            </a:r>
            <a:endParaRPr lang="en-US" sz="2700" dirty="0">
              <a:solidFill>
                <a:srgbClr val="FF0000"/>
              </a:solidFill>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7339437" y="533585"/>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653637" y="971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400800" y="1352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239000" y="1711035"/>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934200" y="2114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153400" y="2114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200900" y="2474773"/>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477000" y="2895383"/>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696200" y="2895383"/>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239000" y="3257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477000" y="3611999"/>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896100" y="3994162"/>
            <a:ext cx="131618" cy="362539"/>
            <a:chOff x="6896100" y="3994162"/>
            <a:chExt cx="131618" cy="362539"/>
          </a:xfrm>
        </p:grpSpPr>
        <p:cxnSp>
          <p:nvCxnSpPr>
            <p:cNvPr id="26" name="Straight Connector 25"/>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9" name="Picture 2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107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fade">
                                      <p:cBhvr>
                                        <p:cTn id="13" dur="500"/>
                                        <p:tgtEl>
                                          <p:spTgt spid="13316"/>
                                        </p:tgtEl>
                                      </p:cBhvr>
                                    </p:animEffect>
                                    <p:anim calcmode="lin" valueType="num">
                                      <p:cBhvr>
                                        <p:cTn id="14" dur="500" fill="hold"/>
                                        <p:tgtEl>
                                          <p:spTgt spid="13316"/>
                                        </p:tgtEl>
                                        <p:attrNameLst>
                                          <p:attrName>ppt_x</p:attrName>
                                        </p:attrNameLst>
                                      </p:cBhvr>
                                      <p:tavLst>
                                        <p:tav tm="0">
                                          <p:val>
                                            <p:strVal val="#ppt_x"/>
                                          </p:val>
                                        </p:tav>
                                        <p:tav tm="100000">
                                          <p:val>
                                            <p:strVal val="#ppt_x"/>
                                          </p:val>
                                        </p:tav>
                                      </p:tavLst>
                                    </p:anim>
                                    <p:anim calcmode="lin" valueType="num">
                                      <p:cBhvr>
                                        <p:cTn id="15" dur="5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up)">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up)">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up)">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up)">
                                      <p:cBhvr>
                                        <p:cTn id="8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r>
              <a:rPr lang="en-US" i="1" dirty="0" err="1" smtClean="0">
                <a:latin typeface="Arial-Rounded" panose="020B0500000000000000" pitchFamily="34" charset="0"/>
                <a:ea typeface="Arial-Rounded" panose="020B0500000000000000" pitchFamily="34" charset="0"/>
                <a:cs typeface="Arial-Rounded" panose="020B0500000000000000" pitchFamily="34" charset="0"/>
              </a:rPr>
              <a:t>Trích</a:t>
            </a:r>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47551" y="742950"/>
            <a:ext cx="2852849" cy="3477875"/>
          </a:xfrm>
          <a:prstGeom prst="rect">
            <a:avLst/>
          </a:prstGeom>
        </p:spPr>
        <p:txBody>
          <a:bodyPr wrap="square">
            <a:spAutoFit/>
          </a:bodyPr>
          <a:lstStyle/>
          <a:p>
            <a:pPr fontAlgn="t"/>
            <a:r>
              <a:rPr lang="vi-VN" sz="2200" b="0" dirty="0" smtClean="0">
                <a:effectLst/>
                <a:latin typeface="+mj-lt"/>
                <a:ea typeface="Arial-Rounded" panose="020B0500000000000000" pitchFamily="34" charset="0"/>
                <a:cs typeface="Arial-Rounded" panose="020B0500000000000000" pitchFamily="34" charset="0"/>
              </a:rPr>
              <a:t>Những đêm hè</a:t>
            </a:r>
          </a:p>
          <a:p>
            <a:pPr fontAlgn="t"/>
            <a:r>
              <a:rPr lang="vi-VN" sz="2200" b="0" dirty="0" smtClean="0">
                <a:effectLst/>
                <a:latin typeface="+mj-lt"/>
                <a:ea typeface="Arial-Rounded" panose="020B0500000000000000" pitchFamily="34" charset="0"/>
                <a:cs typeface="Arial-Rounded" panose="020B0500000000000000" pitchFamily="34" charset="0"/>
              </a:rPr>
              <a:t>Khi ve ve</a:t>
            </a:r>
          </a:p>
          <a:p>
            <a:pPr fontAlgn="t"/>
            <a:r>
              <a:rPr lang="vi-VN" sz="2200" b="0" dirty="0" smtClean="0">
                <a:effectLst/>
                <a:latin typeface="+mj-lt"/>
                <a:ea typeface="Arial-Rounded" panose="020B0500000000000000" pitchFamily="34" charset="0"/>
                <a:cs typeface="Arial-Rounded" panose="020B0500000000000000" pitchFamily="34" charset="0"/>
              </a:rPr>
              <a:t>Đã ngủ</a:t>
            </a:r>
          </a:p>
          <a:p>
            <a:pPr fontAlgn="t"/>
            <a:r>
              <a:rPr lang="vi-VN" sz="2200" b="0" dirty="0" smtClean="0">
                <a:effectLst/>
                <a:latin typeface="+mj-lt"/>
                <a:ea typeface="Arial-Rounded" panose="020B0500000000000000" pitchFamily="34" charset="0"/>
                <a:cs typeface="Arial-Rounded" panose="020B0500000000000000" pitchFamily="34" charset="0"/>
              </a:rPr>
              <a:t>Tôi lắng nghe</a:t>
            </a:r>
          </a:p>
          <a:p>
            <a:pPr fontAlgn="t"/>
            <a:r>
              <a:rPr lang="vi-VN" sz="2200" b="0" dirty="0" smtClean="0">
                <a:effectLst/>
                <a:latin typeface="+mj-lt"/>
                <a:ea typeface="Arial-Rounded" panose="020B0500000000000000" pitchFamily="34" charset="0"/>
                <a:cs typeface="Arial-Rounded" panose="020B0500000000000000" pitchFamily="34" charset="0"/>
              </a:rPr>
              <a:t>Trên đường Trần Phú</a:t>
            </a:r>
          </a:p>
          <a:p>
            <a:pPr fontAlgn="t"/>
            <a:r>
              <a:rPr lang="vi-VN" sz="2200" b="0" dirty="0" smtClean="0">
                <a:effectLst/>
                <a:latin typeface="+mj-lt"/>
                <a:ea typeface="Arial-Rounded" panose="020B0500000000000000" pitchFamily="34" charset="0"/>
                <a:cs typeface="Arial-Rounded" panose="020B0500000000000000" pitchFamily="34" charset="0"/>
              </a:rPr>
              <a:t>Tiếng chổi tre</a:t>
            </a:r>
          </a:p>
          <a:p>
            <a:pPr fontAlgn="t"/>
            <a:r>
              <a:rPr lang="vi-VN" sz="2200" b="0" dirty="0" smtClean="0">
                <a:effectLst/>
                <a:latin typeface="+mj-lt"/>
                <a:ea typeface="Arial-Rounded" panose="020B0500000000000000" pitchFamily="34" charset="0"/>
                <a:cs typeface="Arial-Rounded" panose="020B0500000000000000" pitchFamily="34" charset="0"/>
              </a:rPr>
              <a:t>Xao xác hàng me</a:t>
            </a:r>
          </a:p>
          <a:p>
            <a:pPr fontAlgn="t"/>
            <a:r>
              <a:rPr lang="vi-VN" sz="2200" b="0" dirty="0" smtClean="0">
                <a:effectLst/>
                <a:latin typeface="+mj-lt"/>
                <a:ea typeface="Arial-Rounded" panose="020B0500000000000000" pitchFamily="34" charset="0"/>
                <a:cs typeface="Arial-Rounded" panose="020B0500000000000000" pitchFamily="34" charset="0"/>
              </a:rPr>
              <a:t>Tiếng chổi tre</a:t>
            </a:r>
          </a:p>
          <a:p>
            <a:pPr fontAlgn="t"/>
            <a:r>
              <a:rPr lang="vi-VN" sz="2200" b="0" dirty="0" smtClean="0">
                <a:effectLst/>
                <a:latin typeface="+mj-lt"/>
                <a:ea typeface="Arial-Rounded" panose="020B0500000000000000" pitchFamily="34" charset="0"/>
                <a:cs typeface="Arial-Rounded" panose="020B0500000000000000" pitchFamily="34" charset="0"/>
              </a:rPr>
              <a:t>Đêm hè</a:t>
            </a:r>
          </a:p>
          <a:p>
            <a:pPr fontAlgn="t"/>
            <a:r>
              <a:rPr lang="vi-VN" sz="2200" b="0" dirty="0" smtClean="0">
                <a:effectLst/>
                <a:latin typeface="+mj-lt"/>
                <a:ea typeface="Arial-Rounded" panose="020B0500000000000000" pitchFamily="34" charset="0"/>
                <a:cs typeface="Arial-Rounded" panose="020B0500000000000000" pitchFamily="34" charset="0"/>
              </a:rPr>
              <a:t>Quét rác…</a:t>
            </a:r>
            <a:endParaRPr lang="vi-VN" sz="2200" b="0" dirty="0">
              <a:effectLst/>
              <a:latin typeface="+mj-lt"/>
              <a:ea typeface="Arial-Rounded" panose="020B0500000000000000" pitchFamily="34" charset="0"/>
              <a:cs typeface="Arial-Rounded" panose="020B0500000000000000" pitchFamily="34" charset="0"/>
            </a:endParaRPr>
          </a:p>
        </p:txBody>
      </p:sp>
      <p:sp>
        <p:nvSpPr>
          <p:cNvPr id="10" name="Rectangle 9"/>
          <p:cNvSpPr/>
          <p:nvPr/>
        </p:nvSpPr>
        <p:spPr>
          <a:xfrm>
            <a:off x="3048000" y="742950"/>
            <a:ext cx="2971800" cy="3985706"/>
          </a:xfrm>
          <a:prstGeom prst="rect">
            <a:avLst/>
          </a:prstGeom>
        </p:spPr>
        <p:txBody>
          <a:bodyPr wrap="square">
            <a:spAutoFit/>
          </a:bodyPr>
          <a:lstStyle/>
          <a:p>
            <a:pPr fontAlgn="t"/>
            <a:r>
              <a:rPr lang="vi-VN" sz="2300" b="0" dirty="0" smtClean="0">
                <a:effectLst/>
                <a:latin typeface="+mj-lt"/>
                <a:ea typeface="Arial-Rounded" panose="020B0500000000000000" pitchFamily="34" charset="0"/>
                <a:cs typeface="Arial-Rounded" panose="020B0500000000000000" pitchFamily="34" charset="0"/>
              </a:rPr>
              <a:t>Những đêm đông</a:t>
            </a:r>
          </a:p>
          <a:p>
            <a:pPr fontAlgn="t"/>
            <a:r>
              <a:rPr lang="vi-VN" sz="2300" b="0" dirty="0" smtClean="0">
                <a:effectLst/>
                <a:latin typeface="+mj-lt"/>
                <a:ea typeface="Arial-Rounded" panose="020B0500000000000000" pitchFamily="34" charset="0"/>
                <a:cs typeface="Arial-Rounded" panose="020B0500000000000000" pitchFamily="34" charset="0"/>
              </a:rPr>
              <a:t>Khi cơn dông</a:t>
            </a:r>
          </a:p>
          <a:p>
            <a:pPr fontAlgn="t"/>
            <a:r>
              <a:rPr lang="vi-VN" sz="2300" b="0" dirty="0" smtClean="0">
                <a:effectLst/>
                <a:latin typeface="+mj-lt"/>
                <a:ea typeface="Arial-Rounded" panose="020B0500000000000000" pitchFamily="34" charset="0"/>
                <a:cs typeface="Arial-Rounded" panose="020B0500000000000000" pitchFamily="34" charset="0"/>
              </a:rPr>
              <a:t>Vừa tắt</a:t>
            </a:r>
          </a:p>
          <a:p>
            <a:pPr fontAlgn="t"/>
            <a:r>
              <a:rPr lang="vi-VN" sz="2300" b="0" dirty="0" smtClean="0">
                <a:effectLst/>
                <a:latin typeface="+mj-lt"/>
                <a:ea typeface="Arial-Rounded" panose="020B0500000000000000" pitchFamily="34" charset="0"/>
                <a:cs typeface="Arial-Rounded" panose="020B0500000000000000" pitchFamily="34" charset="0"/>
              </a:rPr>
              <a:t>Tôi đứng trông</a:t>
            </a:r>
          </a:p>
          <a:p>
            <a:pPr fontAlgn="t"/>
            <a:r>
              <a:rPr lang="vi-VN" sz="2300" b="0" dirty="0" smtClean="0">
                <a:effectLst/>
                <a:latin typeface="+mj-lt"/>
                <a:ea typeface="Arial-Rounded" panose="020B0500000000000000" pitchFamily="34" charset="0"/>
                <a:cs typeface="Arial-Rounded" panose="020B0500000000000000" pitchFamily="34" charset="0"/>
              </a:rPr>
              <a:t>Trên đường lặng ngắt</a:t>
            </a:r>
          </a:p>
          <a:p>
            <a:pPr fontAlgn="t"/>
            <a:r>
              <a:rPr lang="vi-VN" sz="2300" b="0" dirty="0" smtClean="0">
                <a:effectLst/>
                <a:latin typeface="+mj-lt"/>
                <a:ea typeface="Arial-Rounded" panose="020B0500000000000000" pitchFamily="34" charset="0"/>
                <a:cs typeface="Arial-Rounded" panose="020B0500000000000000" pitchFamily="34" charset="0"/>
              </a:rPr>
              <a:t>Chị lao công</a:t>
            </a:r>
          </a:p>
          <a:p>
            <a:pPr fontAlgn="t"/>
            <a:r>
              <a:rPr lang="vi-VN" sz="2300" b="0" dirty="0" smtClean="0">
                <a:effectLst/>
                <a:latin typeface="+mj-lt"/>
                <a:ea typeface="Arial-Rounded" panose="020B0500000000000000" pitchFamily="34" charset="0"/>
                <a:cs typeface="Arial-Rounded" panose="020B0500000000000000" pitchFamily="34" charset="0"/>
              </a:rPr>
              <a:t>Như sắt</a:t>
            </a:r>
          </a:p>
          <a:p>
            <a:pPr fontAlgn="t"/>
            <a:r>
              <a:rPr lang="vi-VN" sz="2300" b="0" dirty="0" smtClean="0">
                <a:effectLst/>
                <a:latin typeface="+mj-lt"/>
                <a:ea typeface="Arial-Rounded" panose="020B0500000000000000" pitchFamily="34" charset="0"/>
                <a:cs typeface="Arial-Rounded" panose="020B0500000000000000" pitchFamily="34" charset="0"/>
              </a:rPr>
              <a:t>Như đồng</a:t>
            </a:r>
          </a:p>
          <a:p>
            <a:pPr fontAlgn="t"/>
            <a:r>
              <a:rPr lang="vi-VN" sz="2300" b="0" dirty="0" smtClean="0">
                <a:effectLst/>
                <a:latin typeface="+mj-lt"/>
                <a:ea typeface="Arial-Rounded" panose="020B0500000000000000" pitchFamily="34" charset="0"/>
                <a:cs typeface="Arial-Rounded" panose="020B0500000000000000" pitchFamily="34" charset="0"/>
              </a:rPr>
              <a:t>Chị lao công</a:t>
            </a:r>
          </a:p>
          <a:p>
            <a:pPr fontAlgn="t"/>
            <a:r>
              <a:rPr lang="vi-VN" sz="2300" b="0" dirty="0" smtClean="0">
                <a:effectLst/>
                <a:latin typeface="+mj-lt"/>
                <a:ea typeface="Arial-Rounded" panose="020B0500000000000000" pitchFamily="34" charset="0"/>
                <a:cs typeface="Arial-Rounded" panose="020B0500000000000000" pitchFamily="34" charset="0"/>
              </a:rPr>
              <a:t>Đêm đông</a:t>
            </a:r>
          </a:p>
          <a:p>
            <a:pPr fontAlgn="t"/>
            <a:r>
              <a:rPr lang="vi-VN" sz="2300" b="0" dirty="0" smtClean="0">
                <a:effectLst/>
                <a:latin typeface="+mj-lt"/>
                <a:ea typeface="Arial-Rounded" panose="020B0500000000000000" pitchFamily="34" charset="0"/>
                <a:cs typeface="Arial-Rounded" panose="020B0500000000000000" pitchFamily="34" charset="0"/>
              </a:rPr>
              <a:t>Quét rác…</a:t>
            </a:r>
            <a:endParaRPr lang="vi-VN" sz="2300" b="0" dirty="0">
              <a:effectLst/>
              <a:latin typeface="+mj-lt"/>
              <a:ea typeface="Arial-Rounded" panose="020B0500000000000000" pitchFamily="34" charset="0"/>
              <a:cs typeface="Arial-Rounded" panose="020B0500000000000000" pitchFamily="34" charset="0"/>
            </a:endParaRPr>
          </a:p>
        </p:txBody>
      </p:sp>
      <p:sp>
        <p:nvSpPr>
          <p:cNvPr id="11" name="Rectangle 10"/>
          <p:cNvSpPr/>
          <p:nvPr/>
        </p:nvSpPr>
        <p:spPr>
          <a:xfrm>
            <a:off x="6400800" y="742950"/>
            <a:ext cx="2743200" cy="4339650"/>
          </a:xfrm>
          <a:prstGeom prst="rect">
            <a:avLst/>
          </a:prstGeom>
        </p:spPr>
        <p:txBody>
          <a:bodyPr wrap="square">
            <a:spAutoFit/>
          </a:bodyPr>
          <a:lstStyle/>
          <a:p>
            <a:pPr fontAlgn="t"/>
            <a:r>
              <a:rPr lang="vi-VN" sz="2300" b="0" dirty="0" smtClean="0">
                <a:effectLst/>
                <a:latin typeface="+mj-lt"/>
                <a:ea typeface="Arial-Rounded" panose="020B0500000000000000" pitchFamily="34" charset="0"/>
                <a:cs typeface="Arial-Rounded" panose="020B0500000000000000" pitchFamily="34" charset="0"/>
              </a:rPr>
              <a:t>Nhớ em nghe</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Chị quét</a:t>
            </a:r>
          </a:p>
          <a:p>
            <a:pPr fontAlgn="t"/>
            <a:r>
              <a:rPr lang="vi-VN" sz="2300" b="0" dirty="0" smtClean="0">
                <a:effectLst/>
                <a:latin typeface="+mj-lt"/>
                <a:ea typeface="Arial-Rounded" panose="020B0500000000000000" pitchFamily="34" charset="0"/>
                <a:cs typeface="Arial-Rounded" panose="020B0500000000000000" pitchFamily="34" charset="0"/>
              </a:rPr>
              <a:t>Những đêm hè</a:t>
            </a:r>
          </a:p>
          <a:p>
            <a:pPr fontAlgn="t"/>
            <a:r>
              <a:rPr lang="vi-VN" sz="2300" b="0" dirty="0" smtClean="0">
                <a:effectLst/>
                <a:latin typeface="+mj-lt"/>
                <a:ea typeface="Arial-Rounded" panose="020B0500000000000000" pitchFamily="34" charset="0"/>
                <a:cs typeface="Arial-Rounded" panose="020B0500000000000000" pitchFamily="34" charset="0"/>
              </a:rPr>
              <a:t>Đêm đông gió rét</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Sớm tối</a:t>
            </a:r>
          </a:p>
          <a:p>
            <a:pPr fontAlgn="t"/>
            <a:r>
              <a:rPr lang="vi-VN" sz="2300" b="0" dirty="0" smtClean="0">
                <a:effectLst/>
                <a:latin typeface="+mj-lt"/>
                <a:ea typeface="Arial-Rounded" panose="020B0500000000000000" pitchFamily="34" charset="0"/>
                <a:cs typeface="Arial-Rounded" panose="020B0500000000000000" pitchFamily="34" charset="0"/>
              </a:rPr>
              <a:t>Đi về</a:t>
            </a:r>
          </a:p>
          <a:p>
            <a:pPr fontAlgn="t"/>
            <a:r>
              <a:rPr lang="vi-VN" sz="2300" b="0" dirty="0" smtClean="0">
                <a:effectLst/>
                <a:latin typeface="+mj-lt"/>
                <a:ea typeface="Arial-Rounded" panose="020B0500000000000000" pitchFamily="34" charset="0"/>
                <a:cs typeface="Arial-Rounded" panose="020B0500000000000000" pitchFamily="34" charset="0"/>
              </a:rPr>
              <a:t>Giữ sạch</a:t>
            </a:r>
            <a:r>
              <a:rPr lang="en-US" sz="2300" b="0" dirty="0" smtClean="0">
                <a:effectLst/>
                <a:latin typeface="+mj-lt"/>
                <a:ea typeface="Arial-Rounded" panose="020B0500000000000000" pitchFamily="34" charset="0"/>
                <a:cs typeface="Arial-Rounded" panose="020B0500000000000000" pitchFamily="34" charset="0"/>
              </a:rPr>
              <a:t> </a:t>
            </a:r>
            <a:r>
              <a:rPr lang="en-US" sz="2300" b="0" dirty="0" err="1" smtClean="0">
                <a:effectLst/>
                <a:latin typeface="+mj-lt"/>
                <a:ea typeface="Arial-Rounded" panose="020B0500000000000000" pitchFamily="34" charset="0"/>
                <a:cs typeface="Arial-Rounded" panose="020B0500000000000000" pitchFamily="34" charset="0"/>
              </a:rPr>
              <a:t>lề</a:t>
            </a:r>
            <a:endParaRPr lang="vi-VN" sz="2300" b="0" dirty="0" smtClean="0">
              <a:effectLst/>
              <a:latin typeface="+mj-lt"/>
              <a:ea typeface="Arial-Rounded" panose="020B0500000000000000" pitchFamily="34" charset="0"/>
              <a:cs typeface="Arial-Rounded" panose="020B0500000000000000" pitchFamily="34" charset="0"/>
            </a:endParaRPr>
          </a:p>
          <a:p>
            <a:pPr fontAlgn="t"/>
            <a:r>
              <a:rPr lang="vi-VN" sz="2300" b="0" dirty="0" smtClean="0">
                <a:effectLst/>
                <a:latin typeface="+mj-lt"/>
                <a:ea typeface="Arial-Rounded" panose="020B0500000000000000" pitchFamily="34" charset="0"/>
                <a:cs typeface="Arial-Rounded" panose="020B0500000000000000" pitchFamily="34" charset="0"/>
              </a:rPr>
              <a:t>Quét rác...</a:t>
            </a:r>
          </a:p>
          <a:p>
            <a:pPr fontAlgn="t"/>
            <a:r>
              <a:rPr lang="vi-VN" sz="2300" b="0" dirty="0" smtClean="0">
                <a:effectLst/>
                <a:latin typeface="+mj-lt"/>
                <a:ea typeface="Arial-Rounded" panose="020B0500000000000000" pitchFamily="34" charset="0"/>
                <a:cs typeface="Arial-Rounded" panose="020B0500000000000000" pitchFamily="34" charset="0"/>
              </a:rPr>
              <a:t>Đẹp lối</a:t>
            </a:r>
          </a:p>
          <a:p>
            <a:pPr fontAlgn="t"/>
            <a:r>
              <a:rPr lang="vi-VN" sz="2300" b="0" dirty="0" smtClean="0">
                <a:effectLst/>
                <a:latin typeface="+mj-lt"/>
                <a:ea typeface="Arial-Rounded" panose="020B0500000000000000" pitchFamily="34" charset="0"/>
                <a:cs typeface="Arial-Rounded" panose="020B0500000000000000" pitchFamily="34" charset="0"/>
              </a:rPr>
              <a:t>Em nghe!</a:t>
            </a:r>
          </a:p>
        </p:txBody>
      </p:sp>
      <p:grpSp>
        <p:nvGrpSpPr>
          <p:cNvPr id="8" name="Group 7"/>
          <p:cNvGrpSpPr/>
          <p:nvPr/>
        </p:nvGrpSpPr>
        <p:grpSpPr>
          <a:xfrm>
            <a:off x="6359522" y="-101008"/>
            <a:ext cx="2555879" cy="822007"/>
            <a:chOff x="6359522" y="-101008"/>
            <a:chExt cx="2555879" cy="822007"/>
          </a:xfrm>
        </p:grpSpPr>
        <p:sp>
          <p:nvSpPr>
            <p:cNvPr id="12" name="Rounded Rectangle 11"/>
            <p:cNvSpPr/>
            <p:nvPr/>
          </p:nvSpPr>
          <p:spPr>
            <a:xfrm>
              <a:off x="6934201" y="149400"/>
              <a:ext cx="19812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4378"/>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59522" y="-101008"/>
              <a:ext cx="822007" cy="822007"/>
            </a:xfrm>
            <a:prstGeom prst="rect">
              <a:avLst/>
            </a:prstGeom>
          </p:spPr>
        </p:pic>
      </p:grpSp>
      <p:sp>
        <p:nvSpPr>
          <p:cNvPr id="18" name="Rounded Rectangle 17"/>
          <p:cNvSpPr/>
          <p:nvPr/>
        </p:nvSpPr>
        <p:spPr>
          <a:xfrm>
            <a:off x="356600" y="742949"/>
            <a:ext cx="2539000" cy="3631763"/>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0117" y="2336023"/>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3048000" y="752587"/>
            <a:ext cx="2743200" cy="4028964"/>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94532" y="1504950"/>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23"/>
          <p:cNvSpPr/>
          <p:nvPr/>
        </p:nvSpPr>
        <p:spPr>
          <a:xfrm>
            <a:off x="6327932" y="709586"/>
            <a:ext cx="2362200" cy="4373013"/>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690132" y="2778002"/>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6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left)">
                                      <p:cBhvr>
                                        <p:cTn id="64" dur="500"/>
                                        <p:tgtEl>
                                          <p:spTgt spid="24"/>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500" fill="hold"/>
                                        <p:tgtEl>
                                          <p:spTgt spid="25"/>
                                        </p:tgtEl>
                                        <p:attrNameLst>
                                          <p:attrName>ppt_w</p:attrName>
                                        </p:attrNameLst>
                                      </p:cBhvr>
                                      <p:tavLst>
                                        <p:tav tm="0">
                                          <p:val>
                                            <p:fltVal val="0"/>
                                          </p:val>
                                        </p:tav>
                                        <p:tav tm="100000">
                                          <p:val>
                                            <p:strVal val="#ppt_w"/>
                                          </p:val>
                                        </p:tav>
                                      </p:tavLst>
                                    </p:anim>
                                    <p:anim calcmode="lin" valueType="num">
                                      <p:cBhvr>
                                        <p:cTn id="69" dur="500" fill="hold"/>
                                        <p:tgtEl>
                                          <p:spTgt spid="25"/>
                                        </p:tgtEl>
                                        <p:attrNameLst>
                                          <p:attrName>ppt_h</p:attrName>
                                        </p:attrNameLst>
                                      </p:cBhvr>
                                      <p:tavLst>
                                        <p:tav tm="0">
                                          <p:val>
                                            <p:fltVal val="0"/>
                                          </p:val>
                                        </p:tav>
                                        <p:tav tm="100000">
                                          <p:val>
                                            <p:strVal val="#ppt_h"/>
                                          </p:val>
                                        </p:tav>
                                      </p:tavLst>
                                    </p:anim>
                                    <p:animEffect transition="in" filter="fade">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8" grpId="0" animBg="1"/>
      <p:bldP spid="20" grpId="0" animBg="1"/>
      <p:bldP spid="21"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536" y1="41298" x2="11765" y2="42773"/>
                        <a14:foregroundMark x1="34967" y1="51622" x2="28105" y2="58997"/>
                        <a14:foregroundMark x1="63072" y1="61652" x2="60131" y2="67257"/>
                        <a14:foregroundMark x1="78758" y1="45133" x2="83007" y2="53687"/>
                        <a14:foregroundMark x1="80392" y1="35103" x2="98039" y2="43953"/>
                        <a14:foregroundMark x1="87255" y1="53687" x2="95425" y2="54572"/>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888335"/>
            <a:ext cx="3581400" cy="396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a:spLocks noChangeArrowheads="1"/>
          </p:cNvSpPr>
          <p:nvPr/>
        </p:nvSpPr>
        <p:spPr bwMode="auto">
          <a:xfrm>
            <a:off x="4540826" y="1433003"/>
            <a:ext cx="3352800" cy="22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5" tIns="34286" rIns="68565"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Khởi</a:t>
            </a:r>
            <a:r>
              <a:rPr lang="en-US" altLang="vi-VN" sz="7200" dirty="0">
                <a:solidFill>
                  <a:srgbClr val="0070C0"/>
                </a:solidFill>
                <a:latin typeface="Arial-Rounded" pitchFamily="34" charset="0"/>
                <a:cs typeface="Arial-Rounded" pitchFamily="34" charset="0"/>
              </a:rPr>
              <a:t> </a:t>
            </a:r>
          </a:p>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động</a:t>
            </a:r>
            <a:endParaRPr lang="en-US" altLang="vi-VN" sz="7200" dirty="0">
              <a:solidFill>
                <a:srgbClr val="0070C0"/>
              </a:solidFill>
              <a:latin typeface="Arial-Rounded" pitchFamily="34" charset="0"/>
              <a:cs typeface="Arial-Rounded"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881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decel="4400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0-#ppt_w/2"/>
                                          </p:val>
                                        </p:tav>
                                        <p:tav tm="100000">
                                          <p:val>
                                            <p:strVal val="#ppt_x"/>
                                          </p:val>
                                        </p:tav>
                                      </p:tavLst>
                                    </p:anim>
                                    <p:anim calcmode="lin" valueType="num">
                                      <p:cBhvr additive="base">
                                        <p:cTn id="17" dur="500" fill="hold"/>
                                        <p:tgtEl>
                                          <p:spTgt spid="1026"/>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r>
              <a:rPr lang="en-US" i="1" dirty="0" err="1" smtClean="0">
                <a:latin typeface="Arial-Rounded" panose="020B0500000000000000" pitchFamily="34" charset="0"/>
                <a:ea typeface="Arial-Rounded" panose="020B0500000000000000" pitchFamily="34" charset="0"/>
                <a:cs typeface="Arial-Rounded" panose="020B0500000000000000" pitchFamily="34" charset="0"/>
              </a:rPr>
              <a:t>Trích</a:t>
            </a:r>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81000" y="742950"/>
            <a:ext cx="2852849" cy="3631763"/>
          </a:xfrm>
          <a:prstGeom prst="rect">
            <a:avLst/>
          </a:prstGeom>
        </p:spPr>
        <p:txBody>
          <a:bodyPr wrap="square">
            <a:spAutoFit/>
          </a:bodyPr>
          <a:lstStyle/>
          <a:p>
            <a:pPr fontAlgn="t"/>
            <a:r>
              <a:rPr lang="vi-VN" sz="2300" b="0" dirty="0" smtClean="0">
                <a:effectLst/>
                <a:latin typeface="+mj-lt"/>
                <a:ea typeface="Arial-Rounded" panose="020B0500000000000000" pitchFamily="34" charset="0"/>
                <a:cs typeface="Arial-Rounded" panose="020B0500000000000000" pitchFamily="34" charset="0"/>
              </a:rPr>
              <a:t>Những đêm hè</a:t>
            </a:r>
          </a:p>
          <a:p>
            <a:pPr fontAlgn="t"/>
            <a:r>
              <a:rPr lang="vi-VN" sz="2300" b="0" dirty="0" smtClean="0">
                <a:effectLst/>
                <a:latin typeface="+mj-lt"/>
                <a:ea typeface="Arial-Rounded" panose="020B0500000000000000" pitchFamily="34" charset="0"/>
                <a:cs typeface="Arial-Rounded" panose="020B0500000000000000" pitchFamily="34" charset="0"/>
              </a:rPr>
              <a:t>Khi ve ve</a:t>
            </a:r>
          </a:p>
          <a:p>
            <a:pPr fontAlgn="t"/>
            <a:r>
              <a:rPr lang="vi-VN" sz="2300" b="0" dirty="0" smtClean="0">
                <a:effectLst/>
                <a:latin typeface="+mj-lt"/>
                <a:ea typeface="Arial-Rounded" panose="020B0500000000000000" pitchFamily="34" charset="0"/>
                <a:cs typeface="Arial-Rounded" panose="020B0500000000000000" pitchFamily="34" charset="0"/>
              </a:rPr>
              <a:t>Đã ngủ</a:t>
            </a:r>
          </a:p>
          <a:p>
            <a:pPr fontAlgn="t"/>
            <a:r>
              <a:rPr lang="vi-VN" sz="2300" b="0" dirty="0" smtClean="0">
                <a:effectLst/>
                <a:latin typeface="+mj-lt"/>
                <a:ea typeface="Arial-Rounded" panose="020B0500000000000000" pitchFamily="34" charset="0"/>
                <a:cs typeface="Arial-Rounded" panose="020B0500000000000000" pitchFamily="34" charset="0"/>
              </a:rPr>
              <a:t>Tôi lắng nghe</a:t>
            </a:r>
          </a:p>
          <a:p>
            <a:pPr fontAlgn="t"/>
            <a:r>
              <a:rPr lang="vi-VN" sz="2300" b="0" dirty="0" smtClean="0">
                <a:effectLst/>
                <a:latin typeface="+mj-lt"/>
                <a:ea typeface="Arial-Rounded" panose="020B0500000000000000" pitchFamily="34" charset="0"/>
                <a:cs typeface="Arial-Rounded" panose="020B0500000000000000" pitchFamily="34" charset="0"/>
              </a:rPr>
              <a:t>Trên đường Trần Phú</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Xao xác hàng me</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Đêm hè</a:t>
            </a:r>
          </a:p>
          <a:p>
            <a:pPr fontAlgn="t"/>
            <a:r>
              <a:rPr lang="vi-VN" sz="2300" b="0" dirty="0" smtClean="0">
                <a:effectLst/>
                <a:latin typeface="+mj-lt"/>
                <a:ea typeface="Arial-Rounded" panose="020B0500000000000000" pitchFamily="34" charset="0"/>
                <a:cs typeface="Arial-Rounded" panose="020B0500000000000000" pitchFamily="34" charset="0"/>
              </a:rPr>
              <a:t>Quét rác…</a:t>
            </a:r>
            <a:endParaRPr lang="vi-VN" sz="2300" b="0" dirty="0">
              <a:effectLst/>
              <a:latin typeface="+mj-lt"/>
              <a:ea typeface="Arial-Rounded" panose="020B0500000000000000" pitchFamily="34" charset="0"/>
              <a:cs typeface="Arial-Rounded" panose="020B0500000000000000" pitchFamily="34" charset="0"/>
            </a:endParaRPr>
          </a:p>
        </p:txBody>
      </p:sp>
      <p:sp>
        <p:nvSpPr>
          <p:cNvPr id="10" name="Rectangle 9"/>
          <p:cNvSpPr/>
          <p:nvPr/>
        </p:nvSpPr>
        <p:spPr>
          <a:xfrm>
            <a:off x="3276600" y="742950"/>
            <a:ext cx="2971800" cy="3985706"/>
          </a:xfrm>
          <a:prstGeom prst="rect">
            <a:avLst/>
          </a:prstGeom>
        </p:spPr>
        <p:txBody>
          <a:bodyPr wrap="square">
            <a:spAutoFit/>
          </a:bodyPr>
          <a:lstStyle/>
          <a:p>
            <a:pPr fontAlgn="t"/>
            <a:r>
              <a:rPr lang="vi-VN" sz="2300" b="0" dirty="0" smtClean="0">
                <a:effectLst/>
                <a:latin typeface="+mj-lt"/>
                <a:ea typeface="Arial-Rounded" panose="020B0500000000000000" pitchFamily="34" charset="0"/>
                <a:cs typeface="Arial-Rounded" panose="020B0500000000000000" pitchFamily="34" charset="0"/>
              </a:rPr>
              <a:t>Những đêm đông</a:t>
            </a:r>
          </a:p>
          <a:p>
            <a:pPr fontAlgn="t"/>
            <a:r>
              <a:rPr lang="vi-VN" sz="2300" b="0" dirty="0" smtClean="0">
                <a:effectLst/>
                <a:latin typeface="+mj-lt"/>
                <a:ea typeface="Arial-Rounded" panose="020B0500000000000000" pitchFamily="34" charset="0"/>
                <a:cs typeface="Arial-Rounded" panose="020B0500000000000000" pitchFamily="34" charset="0"/>
              </a:rPr>
              <a:t>Khi cơn dông</a:t>
            </a:r>
          </a:p>
          <a:p>
            <a:pPr fontAlgn="t"/>
            <a:r>
              <a:rPr lang="vi-VN" sz="2300" b="0" dirty="0" smtClean="0">
                <a:effectLst/>
                <a:latin typeface="+mj-lt"/>
                <a:ea typeface="Arial-Rounded" panose="020B0500000000000000" pitchFamily="34" charset="0"/>
                <a:cs typeface="Arial-Rounded" panose="020B0500000000000000" pitchFamily="34" charset="0"/>
              </a:rPr>
              <a:t>Vừa tắt</a:t>
            </a:r>
          </a:p>
          <a:p>
            <a:pPr fontAlgn="t"/>
            <a:r>
              <a:rPr lang="vi-VN" sz="2300" b="0" dirty="0" smtClean="0">
                <a:effectLst/>
                <a:latin typeface="+mj-lt"/>
                <a:ea typeface="Arial-Rounded" panose="020B0500000000000000" pitchFamily="34" charset="0"/>
                <a:cs typeface="Arial-Rounded" panose="020B0500000000000000" pitchFamily="34" charset="0"/>
              </a:rPr>
              <a:t>Tôi đứng trông</a:t>
            </a:r>
          </a:p>
          <a:p>
            <a:pPr fontAlgn="t"/>
            <a:r>
              <a:rPr lang="vi-VN" sz="2300" b="0" dirty="0" smtClean="0">
                <a:effectLst/>
                <a:latin typeface="+mj-lt"/>
                <a:ea typeface="Arial-Rounded" panose="020B0500000000000000" pitchFamily="34" charset="0"/>
                <a:cs typeface="Arial-Rounded" panose="020B0500000000000000" pitchFamily="34" charset="0"/>
              </a:rPr>
              <a:t>Trên đường lặng ngắt</a:t>
            </a:r>
          </a:p>
          <a:p>
            <a:pPr fontAlgn="t"/>
            <a:r>
              <a:rPr lang="vi-VN" sz="2300" b="0" dirty="0" smtClean="0">
                <a:effectLst/>
                <a:latin typeface="+mj-lt"/>
                <a:ea typeface="Arial-Rounded" panose="020B0500000000000000" pitchFamily="34" charset="0"/>
                <a:cs typeface="Arial-Rounded" panose="020B0500000000000000" pitchFamily="34" charset="0"/>
              </a:rPr>
              <a:t>Chị lao công</a:t>
            </a:r>
          </a:p>
          <a:p>
            <a:pPr fontAlgn="t"/>
            <a:r>
              <a:rPr lang="vi-VN" sz="2300" b="0" dirty="0" smtClean="0">
                <a:effectLst/>
                <a:latin typeface="+mj-lt"/>
                <a:ea typeface="Arial-Rounded" panose="020B0500000000000000" pitchFamily="34" charset="0"/>
                <a:cs typeface="Arial-Rounded" panose="020B0500000000000000" pitchFamily="34" charset="0"/>
              </a:rPr>
              <a:t>Như sắt</a:t>
            </a:r>
          </a:p>
          <a:p>
            <a:pPr fontAlgn="t"/>
            <a:r>
              <a:rPr lang="vi-VN" sz="2300" b="0" dirty="0" smtClean="0">
                <a:effectLst/>
                <a:latin typeface="+mj-lt"/>
                <a:ea typeface="Arial-Rounded" panose="020B0500000000000000" pitchFamily="34" charset="0"/>
                <a:cs typeface="Arial-Rounded" panose="020B0500000000000000" pitchFamily="34" charset="0"/>
              </a:rPr>
              <a:t>Như đồng</a:t>
            </a:r>
          </a:p>
          <a:p>
            <a:pPr fontAlgn="t"/>
            <a:r>
              <a:rPr lang="vi-VN" sz="2300" b="0" dirty="0" smtClean="0">
                <a:effectLst/>
                <a:latin typeface="+mj-lt"/>
                <a:ea typeface="Arial-Rounded" panose="020B0500000000000000" pitchFamily="34" charset="0"/>
                <a:cs typeface="Arial-Rounded" panose="020B0500000000000000" pitchFamily="34" charset="0"/>
              </a:rPr>
              <a:t>Chị lao công</a:t>
            </a:r>
          </a:p>
          <a:p>
            <a:pPr fontAlgn="t"/>
            <a:r>
              <a:rPr lang="vi-VN" sz="2300" b="0" dirty="0" smtClean="0">
                <a:effectLst/>
                <a:latin typeface="+mj-lt"/>
                <a:ea typeface="Arial-Rounded" panose="020B0500000000000000" pitchFamily="34" charset="0"/>
                <a:cs typeface="Arial-Rounded" panose="020B0500000000000000" pitchFamily="34" charset="0"/>
              </a:rPr>
              <a:t>Đêm đông</a:t>
            </a:r>
          </a:p>
          <a:p>
            <a:pPr fontAlgn="t"/>
            <a:r>
              <a:rPr lang="vi-VN" sz="2300" b="0" dirty="0" smtClean="0">
                <a:effectLst/>
                <a:latin typeface="+mj-lt"/>
                <a:ea typeface="Arial-Rounded" panose="020B0500000000000000" pitchFamily="34" charset="0"/>
                <a:cs typeface="Arial-Rounded" panose="020B0500000000000000" pitchFamily="34" charset="0"/>
              </a:rPr>
              <a:t>Quét rác…</a:t>
            </a:r>
            <a:endParaRPr lang="vi-VN" sz="2300" b="0" dirty="0">
              <a:effectLst/>
              <a:latin typeface="+mj-lt"/>
              <a:ea typeface="Arial-Rounded" panose="020B0500000000000000" pitchFamily="34" charset="0"/>
              <a:cs typeface="Arial-Rounded" panose="020B0500000000000000" pitchFamily="34" charset="0"/>
            </a:endParaRPr>
          </a:p>
        </p:txBody>
      </p:sp>
      <p:sp>
        <p:nvSpPr>
          <p:cNvPr id="11" name="Rectangle 10"/>
          <p:cNvSpPr/>
          <p:nvPr/>
        </p:nvSpPr>
        <p:spPr>
          <a:xfrm>
            <a:off x="6426180" y="742950"/>
            <a:ext cx="2794020" cy="4339650"/>
          </a:xfrm>
          <a:prstGeom prst="rect">
            <a:avLst/>
          </a:prstGeom>
        </p:spPr>
        <p:txBody>
          <a:bodyPr wrap="square">
            <a:spAutoFit/>
          </a:bodyPr>
          <a:lstStyle/>
          <a:p>
            <a:pPr fontAlgn="t"/>
            <a:r>
              <a:rPr lang="vi-VN" sz="2300" b="0" dirty="0" smtClean="0">
                <a:effectLst/>
                <a:latin typeface="+mj-lt"/>
                <a:ea typeface="Arial-Rounded" panose="020B0500000000000000" pitchFamily="34" charset="0"/>
                <a:cs typeface="Arial-Rounded" panose="020B0500000000000000" pitchFamily="34" charset="0"/>
              </a:rPr>
              <a:t>Nhớ em nghe</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Chị quét</a:t>
            </a:r>
          </a:p>
          <a:p>
            <a:pPr fontAlgn="t"/>
            <a:r>
              <a:rPr lang="vi-VN" sz="2300" b="0" dirty="0" smtClean="0">
                <a:effectLst/>
                <a:latin typeface="+mj-lt"/>
                <a:ea typeface="Arial-Rounded" panose="020B0500000000000000" pitchFamily="34" charset="0"/>
                <a:cs typeface="Arial-Rounded" panose="020B0500000000000000" pitchFamily="34" charset="0"/>
              </a:rPr>
              <a:t>Những đêm hè</a:t>
            </a:r>
          </a:p>
          <a:p>
            <a:pPr fontAlgn="t"/>
            <a:r>
              <a:rPr lang="vi-VN" sz="2300" b="0" dirty="0" smtClean="0">
                <a:effectLst/>
                <a:latin typeface="+mj-lt"/>
                <a:ea typeface="Arial-Rounded" panose="020B0500000000000000" pitchFamily="34" charset="0"/>
                <a:cs typeface="Arial-Rounded" panose="020B0500000000000000" pitchFamily="34" charset="0"/>
              </a:rPr>
              <a:t>Đêm đông gió rét</a:t>
            </a:r>
          </a:p>
          <a:p>
            <a:pPr fontAlgn="t"/>
            <a:r>
              <a:rPr lang="vi-VN" sz="2300" b="0" dirty="0" smtClean="0">
                <a:effectLst/>
                <a:latin typeface="+mj-lt"/>
                <a:ea typeface="Arial-Rounded" panose="020B0500000000000000" pitchFamily="34" charset="0"/>
                <a:cs typeface="Arial-Rounded" panose="020B0500000000000000" pitchFamily="34" charset="0"/>
              </a:rPr>
              <a:t>Tiếng chổi tre</a:t>
            </a:r>
          </a:p>
          <a:p>
            <a:pPr fontAlgn="t"/>
            <a:r>
              <a:rPr lang="vi-VN" sz="2300" b="0" dirty="0" smtClean="0">
                <a:effectLst/>
                <a:latin typeface="+mj-lt"/>
                <a:ea typeface="Arial-Rounded" panose="020B0500000000000000" pitchFamily="34" charset="0"/>
                <a:cs typeface="Arial-Rounded" panose="020B0500000000000000" pitchFamily="34" charset="0"/>
              </a:rPr>
              <a:t>Sớm tối</a:t>
            </a:r>
          </a:p>
          <a:p>
            <a:pPr fontAlgn="t"/>
            <a:r>
              <a:rPr lang="vi-VN" sz="2300" b="0" dirty="0" smtClean="0">
                <a:effectLst/>
                <a:latin typeface="+mj-lt"/>
                <a:ea typeface="Arial-Rounded" panose="020B0500000000000000" pitchFamily="34" charset="0"/>
                <a:cs typeface="Arial-Rounded" panose="020B0500000000000000" pitchFamily="34" charset="0"/>
              </a:rPr>
              <a:t>Đi về</a:t>
            </a:r>
          </a:p>
          <a:p>
            <a:pPr fontAlgn="t"/>
            <a:r>
              <a:rPr lang="vi-VN" sz="2300" b="0" dirty="0" smtClean="0">
                <a:effectLst/>
                <a:latin typeface="+mj-lt"/>
                <a:ea typeface="Arial-Rounded" panose="020B0500000000000000" pitchFamily="34" charset="0"/>
                <a:cs typeface="Arial-Rounded" panose="020B0500000000000000" pitchFamily="34" charset="0"/>
              </a:rPr>
              <a:t>Giữ sạch</a:t>
            </a:r>
            <a:r>
              <a:rPr lang="en-US" sz="2300" b="0" dirty="0" smtClean="0">
                <a:effectLst/>
                <a:latin typeface="+mj-lt"/>
                <a:ea typeface="Arial-Rounded" panose="020B0500000000000000" pitchFamily="34" charset="0"/>
                <a:cs typeface="Arial-Rounded" panose="020B0500000000000000" pitchFamily="34" charset="0"/>
              </a:rPr>
              <a:t> </a:t>
            </a:r>
            <a:r>
              <a:rPr lang="en-US" sz="2300" b="0" dirty="0" err="1" smtClean="0">
                <a:effectLst/>
                <a:latin typeface="+mj-lt"/>
                <a:ea typeface="Arial-Rounded" panose="020B0500000000000000" pitchFamily="34" charset="0"/>
                <a:cs typeface="Arial-Rounded" panose="020B0500000000000000" pitchFamily="34" charset="0"/>
              </a:rPr>
              <a:t>lề</a:t>
            </a:r>
            <a:endParaRPr lang="vi-VN" sz="2300" b="0" dirty="0" smtClean="0">
              <a:effectLst/>
              <a:latin typeface="+mj-lt"/>
              <a:ea typeface="Arial-Rounded" panose="020B0500000000000000" pitchFamily="34" charset="0"/>
              <a:cs typeface="Arial-Rounded" panose="020B0500000000000000" pitchFamily="34" charset="0"/>
            </a:endParaRPr>
          </a:p>
          <a:p>
            <a:pPr fontAlgn="t"/>
            <a:r>
              <a:rPr lang="vi-VN" sz="2300" b="0" dirty="0" smtClean="0">
                <a:effectLst/>
                <a:latin typeface="+mj-lt"/>
                <a:ea typeface="Arial-Rounded" panose="020B0500000000000000" pitchFamily="34" charset="0"/>
                <a:cs typeface="Arial-Rounded" panose="020B0500000000000000" pitchFamily="34" charset="0"/>
              </a:rPr>
              <a:t>Quét rác...</a:t>
            </a:r>
          </a:p>
          <a:p>
            <a:pPr fontAlgn="t"/>
            <a:r>
              <a:rPr lang="vi-VN" sz="2300" b="0" dirty="0" smtClean="0">
                <a:effectLst/>
                <a:latin typeface="+mj-lt"/>
                <a:ea typeface="Arial-Rounded" panose="020B0500000000000000" pitchFamily="34" charset="0"/>
                <a:cs typeface="Arial-Rounded" panose="020B0500000000000000" pitchFamily="34" charset="0"/>
              </a:rPr>
              <a:t>Đẹp lối</a:t>
            </a:r>
          </a:p>
          <a:p>
            <a:pPr fontAlgn="t"/>
            <a:r>
              <a:rPr lang="vi-VN" sz="2300" b="0" dirty="0" smtClean="0">
                <a:effectLst/>
                <a:latin typeface="+mj-lt"/>
                <a:ea typeface="Arial-Rounded" panose="020B0500000000000000" pitchFamily="34" charset="0"/>
                <a:cs typeface="Arial-Rounded" panose="020B0500000000000000" pitchFamily="34" charset="0"/>
              </a:rPr>
              <a:t>Em nghe!</a:t>
            </a:r>
          </a:p>
        </p:txBody>
      </p:sp>
      <p:grpSp>
        <p:nvGrpSpPr>
          <p:cNvPr id="8" name="Group 7"/>
          <p:cNvGrpSpPr/>
          <p:nvPr/>
        </p:nvGrpSpPr>
        <p:grpSpPr>
          <a:xfrm>
            <a:off x="6477000" y="-90470"/>
            <a:ext cx="2495871" cy="822007"/>
            <a:chOff x="6477000" y="-90470"/>
            <a:chExt cx="2495871" cy="822007"/>
          </a:xfrm>
        </p:grpSpPr>
        <p:sp>
          <p:nvSpPr>
            <p:cNvPr id="12" name="Rounded Rectangle 11"/>
            <p:cNvSpPr/>
            <p:nvPr/>
          </p:nvSpPr>
          <p:spPr>
            <a:xfrm>
              <a:off x="7010400" y="149400"/>
              <a:ext cx="196247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4378"/>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77000" y="-90470"/>
              <a:ext cx="822007" cy="822007"/>
            </a:xfrm>
            <a:prstGeom prst="rect">
              <a:avLst/>
            </a:prstGeom>
          </p:spPr>
        </p:pic>
      </p:grpSp>
      <p:sp>
        <p:nvSpPr>
          <p:cNvPr id="18" name="Oval 17"/>
          <p:cNvSpPr/>
          <p:nvPr/>
        </p:nvSpPr>
        <p:spPr>
          <a:xfrm>
            <a:off x="79532" y="8191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Oval 19"/>
          <p:cNvSpPr/>
          <p:nvPr/>
        </p:nvSpPr>
        <p:spPr>
          <a:xfrm>
            <a:off x="2975132" y="825522"/>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p:cNvSpPr/>
          <p:nvPr/>
        </p:nvSpPr>
        <p:spPr>
          <a:xfrm>
            <a:off x="6099332" y="77742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72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8"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grpSp>
        <p:nvGrpSpPr>
          <p:cNvPr id="34" name="Group 33"/>
          <p:cNvGrpSpPr/>
          <p:nvPr/>
        </p:nvGrpSpPr>
        <p:grpSpPr>
          <a:xfrm>
            <a:off x="0" y="0"/>
            <a:ext cx="2743200" cy="826693"/>
            <a:chOff x="0" y="0"/>
            <a:chExt cx="2743200" cy="826693"/>
          </a:xfrm>
        </p:grpSpPr>
        <p:sp>
          <p:nvSpPr>
            <p:cNvPr id="35" name="TextBox 34"/>
            <p:cNvSpPr txBox="1"/>
            <p:nvPr/>
          </p:nvSpPr>
          <p:spPr>
            <a:xfrm>
              <a:off x="517968" y="245532"/>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36" name="Picture 35"/>
            <p:cNvPicPr>
              <a:picLocks noChangeAspect="1"/>
            </p:cNvPicPr>
            <p:nvPr/>
          </p:nvPicPr>
          <p:blipFill>
            <a:blip r:embed="rId4" cstate="print">
              <a:extLst>
                <a:ext uri="{BEBA8EAE-BF5A-486C-A8C5-ECC9F3942E4B}">
                  <a14:imgProps xmlns:a14="http://schemas.microsoft.com/office/drawing/2010/main">
                    <a14:imgLayer r:embed="rId5">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922122" cy="826693"/>
            </a:xfrm>
            <a:prstGeom prst="rect">
              <a:avLst/>
            </a:prstGeom>
          </p:spPr>
        </p:pic>
      </p:grpSp>
      <p:pic>
        <p:nvPicPr>
          <p:cNvPr id="1026" name="Picture 2" descr="Gió - Wikiwan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767811"/>
            <a:ext cx="5654238" cy="35263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1451" y="4400550"/>
            <a:ext cx="7921336" cy="477054"/>
          </a:xfrm>
          <a:prstGeom prst="rect">
            <a:avLst/>
          </a:prstGeom>
          <a:noFill/>
        </p:spPr>
        <p:txBody>
          <a:bodyPr wrap="square" rtlCol="0">
            <a:spAutoFit/>
          </a:bodyPr>
          <a:lstStyle/>
          <a:p>
            <a:pPr algn="ct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Xao</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xác</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độ</a:t>
            </a:r>
            <a:r>
              <a:rPr lang="en-US" sz="2500" dirty="0">
                <a:latin typeface="Arial-Rounded" panose="020B0500000000000000" pitchFamily="34" charset="0"/>
                <a:ea typeface="Arial-Rounded" panose="020B0500000000000000" pitchFamily="34" charset="0"/>
                <a:cs typeface="Arial-Rounded" panose="020B0500000000000000" pitchFamily="34" charset="0"/>
              </a:rPr>
              <a:t>ng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nối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nhau</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yên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tĩnh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97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grpSp>
        <p:nvGrpSpPr>
          <p:cNvPr id="34" name="Group 33"/>
          <p:cNvGrpSpPr/>
          <p:nvPr/>
        </p:nvGrpSpPr>
        <p:grpSpPr>
          <a:xfrm>
            <a:off x="0" y="0"/>
            <a:ext cx="2743200" cy="826693"/>
            <a:chOff x="0" y="0"/>
            <a:chExt cx="2743200" cy="826693"/>
          </a:xfrm>
        </p:grpSpPr>
        <p:sp>
          <p:nvSpPr>
            <p:cNvPr id="35" name="TextBox 34"/>
            <p:cNvSpPr txBox="1"/>
            <p:nvPr/>
          </p:nvSpPr>
          <p:spPr>
            <a:xfrm>
              <a:off x="517968" y="245532"/>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36" name="Picture 35"/>
            <p:cNvPicPr>
              <a:picLocks noChangeAspect="1"/>
            </p:cNvPicPr>
            <p:nvPr/>
          </p:nvPicPr>
          <p:blipFill>
            <a:blip r:embed="rId4" cstate="print">
              <a:extLst>
                <a:ext uri="{BEBA8EAE-BF5A-486C-A8C5-ECC9F3942E4B}">
                  <a14:imgProps xmlns:a14="http://schemas.microsoft.com/office/drawing/2010/main">
                    <a14:imgLayer r:embed="rId5">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922122" cy="826693"/>
            </a:xfrm>
            <a:prstGeom prst="rect">
              <a:avLst/>
            </a:prstGeom>
          </p:spPr>
        </p:pic>
      </p:grpSp>
      <p:sp>
        <p:nvSpPr>
          <p:cNvPr id="2" name="TextBox 1"/>
          <p:cNvSpPr txBox="1"/>
          <p:nvPr/>
        </p:nvSpPr>
        <p:spPr>
          <a:xfrm>
            <a:off x="771451" y="4400550"/>
            <a:ext cx="7921336" cy="477054"/>
          </a:xfrm>
          <a:prstGeom prst="rect">
            <a:avLst/>
          </a:prstGeom>
          <a:noFill/>
        </p:spPr>
        <p:txBody>
          <a:bodyPr wrap="square" rtlCol="0">
            <a:spAutoFit/>
          </a:bodyPr>
          <a:lstStyle/>
          <a:p>
            <a:pPr algn="ct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Lao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công</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ng</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công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vệ</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phục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vụ</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Hiểm nguy đời công nhân vệ sinh - Báo Người lao độ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9391" y="671610"/>
            <a:ext cx="4870320" cy="36527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48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animEffect transition="in" filter="fade">
                                      <p:cBhvr>
                                        <p:cTn id="13" dur="500"/>
                                        <p:tgtEl>
                                          <p:spTgt spid="3074"/>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27" name="图片 26">
            <a:extLst>
              <a:ext uri="{FF2B5EF4-FFF2-40B4-BE49-F238E27FC236}">
                <a16:creationId xmlns:a16="http://schemas.microsoft.com/office/drawing/2014/main" id="{BA408A73-8A88-479D-8583-2B73AB841A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884" y="1504950"/>
            <a:ext cx="5706716" cy="3810000"/>
          </a:xfrm>
          <a:prstGeom prst="rect">
            <a:avLst/>
          </a:prstGeom>
        </p:spPr>
      </p:pic>
      <p:pic>
        <p:nvPicPr>
          <p:cNvPr id="17" name="图片 6">
            <a:extLst>
              <a:ext uri="{FF2B5EF4-FFF2-40B4-BE49-F238E27FC236}">
                <a16:creationId xmlns:a16="http://schemas.microsoft.com/office/drawing/2014/main" id="{5C09F252-F7DB-494D-A868-3AA96ACEFA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17934" y="-408363"/>
            <a:ext cx="4046415" cy="2895600"/>
          </a:xfrm>
          <a:prstGeom prst="rect">
            <a:avLst/>
          </a:prstGeom>
        </p:spPr>
      </p:pic>
      <p:sp>
        <p:nvSpPr>
          <p:cNvPr id="18" name="矩形 16">
            <a:extLst>
              <a:ext uri="{FF2B5EF4-FFF2-40B4-BE49-F238E27FC236}">
                <a16:creationId xmlns:a16="http://schemas.microsoft.com/office/drawing/2014/main" id="{6004F4CE-0067-4731-8ED0-651D5735978B}"/>
              </a:ext>
            </a:extLst>
          </p:cNvPr>
          <p:cNvSpPr/>
          <p:nvPr/>
        </p:nvSpPr>
        <p:spPr>
          <a:xfrm rot="21172124">
            <a:off x="5317142" y="823503"/>
            <a:ext cx="3048000" cy="1177243"/>
          </a:xfrm>
          <a:prstGeom prst="rect">
            <a:avLst/>
          </a:prstGeom>
        </p:spPr>
        <p:txBody>
          <a:bodyPr wrap="square" lIns="68579" tIns="34289" rIns="68579" bIns="34289">
            <a:spAutoFit/>
          </a:bodyPr>
          <a:lstStyle/>
          <a:p>
            <a:pPr algn="ctr" defTabSz="685783"/>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68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750"/>
                                        <p:tgtEl>
                                          <p:spTgt spid="7"/>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750" fill="hold"/>
                                        <p:tgtEl>
                                          <p:spTgt spid="27"/>
                                        </p:tgtEl>
                                        <p:attrNameLst>
                                          <p:attrName>ppt_x</p:attrName>
                                        </p:attrNameLst>
                                      </p:cBhvr>
                                      <p:tavLst>
                                        <p:tav tm="0">
                                          <p:val>
                                            <p:strVal val="#ppt_x"/>
                                          </p:val>
                                        </p:tav>
                                        <p:tav tm="100000">
                                          <p:val>
                                            <p:strVal val="#ppt_x"/>
                                          </p:val>
                                        </p:tav>
                                      </p:tavLst>
                                    </p:anim>
                                    <p:anim calcmode="lin" valueType="num">
                                      <p:cBhvr additive="base">
                                        <p:cTn id="16"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0588291F-7488-47BA-81EF-117F7F0D892F}"/>
              </a:ext>
            </a:extLst>
          </p:cNvPr>
          <p:cNvSpPr/>
          <p:nvPr/>
        </p:nvSpPr>
        <p:spPr>
          <a:xfrm>
            <a:off x="282772"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457200" y="0"/>
            <a:ext cx="4440428" cy="5165208"/>
          </a:xfrm>
          <a:prstGeom prst="rect">
            <a:avLst/>
          </a:prstGeom>
        </p:spPr>
      </p:pic>
      <p:sp>
        <p:nvSpPr>
          <p:cNvPr id="8" name="Rectangle 7"/>
          <p:cNvSpPr/>
          <p:nvPr/>
        </p:nvSpPr>
        <p:spPr>
          <a:xfrm>
            <a:off x="3733800" y="1828744"/>
            <a:ext cx="4343400" cy="923330"/>
          </a:xfrm>
          <a:prstGeom prst="rect">
            <a:avLst/>
          </a:prstGeom>
        </p:spPr>
        <p:txBody>
          <a:bodyPr wrap="square">
            <a:spAutoFit/>
          </a:bodyPr>
          <a:lstStyle/>
          <a:p>
            <a:pPr algn="ctr" defTabSz="101196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125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i="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81000" y="742950"/>
            <a:ext cx="2852849" cy="3631763"/>
          </a:xfrm>
          <a:prstGeom prst="rect">
            <a:avLst/>
          </a:prstGeom>
        </p:spPr>
        <p:txBody>
          <a:bodyPr wrap="square">
            <a:spAutoFit/>
          </a:bodyPr>
          <a:lstStyle/>
          <a:p>
            <a:pPr fontAlgn="t"/>
            <a:r>
              <a:rPr lang="vi-VN" sz="2300" dirty="0" smtClean="0">
                <a:solidFill>
                  <a:prstClr val="black"/>
                </a:solidFill>
                <a:latin typeface="+mj-lt"/>
                <a:ea typeface="Arial-Rounded" panose="020B0500000000000000" pitchFamily="34" charset="0"/>
                <a:cs typeface="Arial-Rounded" panose="020B0500000000000000" pitchFamily="34" charset="0"/>
              </a:rPr>
              <a:t>Những đêm hè</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Khi ve ve</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Đã ngủ</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Tôi lắng nghe</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Trên đường Trần Phú</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Tiếng chổi tre</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Xao xác hàng me</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Tiếng chổi tre</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Đêm hè</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Quét rác…</a:t>
            </a:r>
            <a:endParaRPr lang="vi-VN" sz="2300" dirty="0">
              <a:solidFill>
                <a:prstClr val="black"/>
              </a:solidFill>
              <a:latin typeface="+mj-lt"/>
              <a:ea typeface="Arial-Rounded" panose="020B0500000000000000" pitchFamily="34" charset="0"/>
              <a:cs typeface="Arial-Rounded" panose="020B0500000000000000" pitchFamily="34" charset="0"/>
            </a:endParaRPr>
          </a:p>
        </p:txBody>
      </p:sp>
      <p:sp>
        <p:nvSpPr>
          <p:cNvPr id="10" name="Rectangle 9"/>
          <p:cNvSpPr/>
          <p:nvPr/>
        </p:nvSpPr>
        <p:spPr>
          <a:xfrm>
            <a:off x="3276600" y="742950"/>
            <a:ext cx="2971800" cy="3985706"/>
          </a:xfrm>
          <a:prstGeom prst="rect">
            <a:avLst/>
          </a:prstGeom>
        </p:spPr>
        <p:txBody>
          <a:bodyPr wrap="square">
            <a:spAutoFit/>
          </a:bodyPr>
          <a:lstStyle/>
          <a:p>
            <a:pPr fontAlgn="t"/>
            <a:r>
              <a:rPr lang="vi-VN" sz="2300" dirty="0" smtClean="0">
                <a:solidFill>
                  <a:prstClr val="black"/>
                </a:solidFill>
                <a:latin typeface="+mj-lt"/>
                <a:ea typeface="Arial-Rounded" panose="020B0500000000000000" pitchFamily="34" charset="0"/>
                <a:cs typeface="Arial-Rounded" panose="020B0500000000000000" pitchFamily="34" charset="0"/>
              </a:rPr>
              <a:t>Những đêm đông</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Khi cơn dông</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Vừa tắt</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Tôi đứng trông</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Trên đường lặng ngắt</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Chị lao công</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Như sắt</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Như đồng</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Chị lao công</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Đêm đông</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Quét rác…</a:t>
            </a:r>
            <a:endParaRPr lang="vi-VN" sz="2300" dirty="0">
              <a:solidFill>
                <a:prstClr val="black"/>
              </a:solidFill>
              <a:latin typeface="+mj-lt"/>
              <a:ea typeface="Arial-Rounded" panose="020B0500000000000000" pitchFamily="34" charset="0"/>
              <a:cs typeface="Arial-Rounded" panose="020B0500000000000000" pitchFamily="34" charset="0"/>
            </a:endParaRPr>
          </a:p>
        </p:txBody>
      </p:sp>
      <p:sp>
        <p:nvSpPr>
          <p:cNvPr id="11" name="Rectangle 10"/>
          <p:cNvSpPr/>
          <p:nvPr/>
        </p:nvSpPr>
        <p:spPr>
          <a:xfrm>
            <a:off x="6426180" y="742950"/>
            <a:ext cx="2794020" cy="4339650"/>
          </a:xfrm>
          <a:prstGeom prst="rect">
            <a:avLst/>
          </a:prstGeom>
        </p:spPr>
        <p:txBody>
          <a:bodyPr wrap="square">
            <a:spAutoFit/>
          </a:bodyPr>
          <a:lstStyle/>
          <a:p>
            <a:pPr fontAlgn="t"/>
            <a:r>
              <a:rPr lang="vi-VN" sz="2300" dirty="0" smtClean="0">
                <a:solidFill>
                  <a:prstClr val="black"/>
                </a:solidFill>
                <a:latin typeface="+mj-lt"/>
                <a:ea typeface="Arial-Rounded" panose="020B0500000000000000" pitchFamily="34" charset="0"/>
                <a:cs typeface="Arial-Rounded" panose="020B0500000000000000" pitchFamily="34" charset="0"/>
              </a:rPr>
              <a:t>Nhớ em nghe</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Tiếng chổi tre</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Chị quét</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Những đêm hè</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Đêm đông gió rét</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Tiếng chổi tre</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Sớm tối</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Đi về</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Giữ sạch</a:t>
            </a:r>
            <a:r>
              <a:rPr lang="en-US" sz="2300" dirty="0" smtClean="0">
                <a:solidFill>
                  <a:prstClr val="black"/>
                </a:solidFill>
                <a:latin typeface="+mj-lt"/>
                <a:ea typeface="Arial-Rounded" panose="020B0500000000000000" pitchFamily="34" charset="0"/>
                <a:cs typeface="Arial-Rounded" panose="020B0500000000000000" pitchFamily="34" charset="0"/>
              </a:rPr>
              <a:t> </a:t>
            </a:r>
            <a:r>
              <a:rPr lang="en-US" sz="2300" dirty="0" err="1" smtClean="0">
                <a:solidFill>
                  <a:prstClr val="black"/>
                </a:solidFill>
                <a:latin typeface="+mj-lt"/>
                <a:ea typeface="Arial-Rounded" panose="020B0500000000000000" pitchFamily="34" charset="0"/>
                <a:cs typeface="Arial-Rounded" panose="020B0500000000000000" pitchFamily="34" charset="0"/>
              </a:rPr>
              <a:t>lề</a:t>
            </a:r>
            <a:endParaRPr lang="vi-VN" sz="2300" dirty="0" smtClean="0">
              <a:solidFill>
                <a:prstClr val="black"/>
              </a:solidFill>
              <a:latin typeface="+mj-lt"/>
              <a:ea typeface="Arial-Rounded" panose="020B0500000000000000" pitchFamily="34" charset="0"/>
              <a:cs typeface="Arial-Rounded" panose="020B0500000000000000" pitchFamily="34" charset="0"/>
            </a:endParaRP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Quét rác...</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Đẹp lối</a:t>
            </a:r>
          </a:p>
          <a:p>
            <a:pPr fontAlgn="t"/>
            <a:r>
              <a:rPr lang="vi-VN" sz="2300" dirty="0" smtClean="0">
                <a:solidFill>
                  <a:prstClr val="black"/>
                </a:solidFill>
                <a:latin typeface="+mj-lt"/>
                <a:ea typeface="Arial-Rounded" panose="020B0500000000000000" pitchFamily="34" charset="0"/>
                <a:cs typeface="Arial-Rounded" panose="020B0500000000000000" pitchFamily="34" charset="0"/>
              </a:rPr>
              <a:t>Em nghe!</a:t>
            </a:r>
          </a:p>
        </p:txBody>
      </p:sp>
      <p:grpSp>
        <p:nvGrpSpPr>
          <p:cNvPr id="8" name="Group 7"/>
          <p:cNvGrpSpPr/>
          <p:nvPr/>
        </p:nvGrpSpPr>
        <p:grpSpPr>
          <a:xfrm>
            <a:off x="6477000" y="-90470"/>
            <a:ext cx="2495871" cy="822007"/>
            <a:chOff x="6477000" y="-90470"/>
            <a:chExt cx="2495871" cy="822007"/>
          </a:xfrm>
        </p:grpSpPr>
        <p:sp>
          <p:nvSpPr>
            <p:cNvPr id="12" name="Rounded Rectangle 11"/>
            <p:cNvSpPr/>
            <p:nvPr/>
          </p:nvSpPr>
          <p:spPr>
            <a:xfrm>
              <a:off x="7010400" y="149400"/>
              <a:ext cx="196247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4378"/>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77000" y="-90470"/>
              <a:ext cx="822007" cy="822007"/>
            </a:xfrm>
            <a:prstGeom prst="rect">
              <a:avLst/>
            </a:prstGeom>
          </p:spPr>
        </p:pic>
      </p:grpSp>
      <p:sp>
        <p:nvSpPr>
          <p:cNvPr id="18" name="Oval 17"/>
          <p:cNvSpPr/>
          <p:nvPr/>
        </p:nvSpPr>
        <p:spPr>
          <a:xfrm>
            <a:off x="79532" y="8191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Oval 19"/>
          <p:cNvSpPr/>
          <p:nvPr/>
        </p:nvSpPr>
        <p:spPr>
          <a:xfrm>
            <a:off x="2975132" y="825522"/>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p:cNvSpPr/>
          <p:nvPr/>
        </p:nvSpPr>
        <p:spPr>
          <a:xfrm>
            <a:off x="6099332" y="77742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38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8"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15362" name="Picture 2" descr="Cleaning Garbage Images | Free PSD Templates,PNG and Vector Download{p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706" l="1471" r="98529">
                        <a14:foregroundMark x1="27353" y1="88235" x2="29118" y2="89706"/>
                        <a14:foregroundMark x1="13529" y1="89706" x2="15000" y2="92059"/>
                        <a14:foregroundMark x1="30588" y1="16471" x2="22647" y2="51471"/>
                        <a14:foregroundMark x1="60000" y1="41176" x2="71471" y2="82353"/>
                        <a14:foregroundMark x1="74118" y1="45294" x2="74412" y2="65294"/>
                        <a14:foregroundMark x1="78529" y1="43824" x2="78529" y2="61765"/>
                        <a14:foregroundMark x1="59118" y1="53529" x2="61471" y2="74118"/>
                        <a14:foregroundMark x1="55882" y1="84412" x2="85588" y2="84706"/>
                        <a14:foregroundMark x1="80000" y1="53824" x2="80000" y2="72941"/>
                        <a14:foregroundMark x1="55000" y1="52353" x2="61471" y2="80882"/>
                        <a14:foregroundMark x1="84412" y1="52941" x2="80588" y2="77941"/>
                        <a14:foregroundMark x1="69412" y1="50882" x2="72647" y2="71765"/>
                        <a14:foregroundMark x1="65000" y1="67647" x2="67353" y2="75882"/>
                        <a14:foregroundMark x1="73235" y1="67059" x2="74118" y2="74118"/>
                        <a14:foregroundMark x1="69118" y1="43824" x2="73529" y2="45294"/>
                        <a14:foregroundMark x1="79412" y1="42647" x2="81765" y2="47941"/>
                        <a14:foregroundMark x1="65294" y1="43824" x2="76765" y2="42353"/>
                        <a14:foregroundMark x1="65588" y1="46471" x2="78235" y2="44412"/>
                        <a14:foregroundMark x1="77647" y1="67353" x2="76765" y2="73529"/>
                        <a14:foregroundMark x1="22647" y1="36765" x2="14412" y2="87647"/>
                        <a14:foregroundMark x1="26765" y1="57647" x2="28235" y2="86176"/>
                        <a14:foregroundMark x1="28529" y1="26176" x2="27647" y2="45294"/>
                        <a14:foregroundMark x1="30882" y1="39706" x2="42647" y2="58824"/>
                        <a14:foregroundMark x1="20588" y1="32059" x2="17647" y2="45294"/>
                        <a14:foregroundMark x1="22647" y1="34118" x2="35882" y2="16471"/>
                        <a14:foregroundMark x1="31176" y1="33235" x2="31765" y2="39706"/>
                      </a14:backgroundRemoval>
                    </a14:imgEffect>
                  </a14:imgLayer>
                </a14:imgProps>
              </a:ext>
              <a:ext uri="{28A0092B-C50C-407E-A947-70E740481C1C}">
                <a14:useLocalDpi xmlns:a14="http://schemas.microsoft.com/office/drawing/2010/main" val="0"/>
              </a:ext>
            </a:extLst>
          </a:blip>
          <a:srcRect/>
          <a:stretch>
            <a:fillRect/>
          </a:stretch>
        </p:blipFill>
        <p:spPr bwMode="auto">
          <a:xfrm>
            <a:off x="273247" y="-82021"/>
            <a:ext cx="5060753" cy="49727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9C93223-7797-4E56-B7AE-2063841D80CE}"/>
              </a:ext>
            </a:extLst>
          </p:cNvPr>
          <p:cNvSpPr txBox="1"/>
          <p:nvPr/>
        </p:nvSpPr>
        <p:spPr>
          <a:xfrm>
            <a:off x="5334000" y="1733550"/>
            <a:ext cx="2571750" cy="1423463"/>
          </a:xfrm>
          <a:prstGeom prst="rect">
            <a:avLst/>
          </a:prstGeom>
          <a:noFill/>
        </p:spPr>
        <p:txBody>
          <a:bodyPr wrap="square" lIns="68576" tIns="34288" rIns="68576" bIns="34288" rtlCol="0">
            <a:spAutoFit/>
          </a:bodyPr>
          <a:lstStyle/>
          <a:p>
            <a:pPr algn="ctr" defTabSz="342704"/>
            <a:r>
              <a:rPr lang="en-US" sz="88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8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endPar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98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14:presetBounceEnd="12000">
                                      <p:stCondLst>
                                        <p:cond delay="0"/>
                                      </p:stCondLst>
                                      <p:childTnLst>
                                        <p:set>
                                          <p:cBhvr>
                                            <p:cTn id="15" dur="1" fill="hold">
                                              <p:stCondLst>
                                                <p:cond delay="0"/>
                                              </p:stCondLst>
                                            </p:cTn>
                                            <p:tgtEl>
                                              <p:spTgt spid="15362"/>
                                            </p:tgtEl>
                                            <p:attrNameLst>
                                              <p:attrName>style.visibility</p:attrName>
                                            </p:attrNameLst>
                                          </p:cBhvr>
                                          <p:to>
                                            <p:strVal val="visible"/>
                                          </p:to>
                                        </p:set>
                                        <p:anim calcmode="lin" valueType="num" p14:bounceEnd="12000">
                                          <p:cBhvr additive="base">
                                            <p:cTn id="16" dur="1250" fill="hold"/>
                                            <p:tgtEl>
                                              <p:spTgt spid="15362"/>
                                            </p:tgtEl>
                                            <p:attrNameLst>
                                              <p:attrName>ppt_x</p:attrName>
                                            </p:attrNameLst>
                                          </p:cBhvr>
                                          <p:tavLst>
                                            <p:tav tm="0">
                                              <p:val>
                                                <p:strVal val="0-#ppt_w/2"/>
                                              </p:val>
                                            </p:tav>
                                            <p:tav tm="100000">
                                              <p:val>
                                                <p:strVal val="#ppt_x"/>
                                              </p:val>
                                            </p:tav>
                                          </p:tavLst>
                                        </p:anim>
                                        <p:anim calcmode="lin" valueType="num" p14:bounceEnd="12000">
                                          <p:cBhvr additive="base">
                                            <p:cTn id="17" dur="1250" fill="hold"/>
                                            <p:tgtEl>
                                              <p:spTgt spid="15362"/>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5362"/>
                                            </p:tgtEl>
                                            <p:attrNameLst>
                                              <p:attrName>style.visibility</p:attrName>
                                            </p:attrNameLst>
                                          </p:cBhvr>
                                          <p:to>
                                            <p:strVal val="visible"/>
                                          </p:to>
                                        </p:set>
                                        <p:anim calcmode="lin" valueType="num">
                                          <p:cBhvr additive="base">
                                            <p:cTn id="16" dur="1250" fill="hold"/>
                                            <p:tgtEl>
                                              <p:spTgt spid="15362"/>
                                            </p:tgtEl>
                                            <p:attrNameLst>
                                              <p:attrName>ppt_x</p:attrName>
                                            </p:attrNameLst>
                                          </p:cBhvr>
                                          <p:tavLst>
                                            <p:tav tm="0">
                                              <p:val>
                                                <p:strVal val="0-#ppt_w/2"/>
                                              </p:val>
                                            </p:tav>
                                            <p:tav tm="100000">
                                              <p:val>
                                                <p:strVal val="#ppt_x"/>
                                              </p:val>
                                            </p:tav>
                                          </p:tavLst>
                                        </p:anim>
                                        <p:anim calcmode="lin" valueType="num">
                                          <p:cBhvr additive="base">
                                            <p:cTn id="17" dur="1250" fill="hold"/>
                                            <p:tgtEl>
                                              <p:spTgt spid="15362"/>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3" name="图片 2">
            <a:extLst>
              <a:ext uri="{FF2B5EF4-FFF2-40B4-BE49-F238E27FC236}">
                <a16:creationId xmlns:a16="http://schemas.microsoft.com/office/drawing/2014/main" id="{F5409F75-21B6-4820-AF80-5D8AE5BD8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82" y="742950"/>
            <a:ext cx="2926560" cy="3931791"/>
          </a:xfrm>
          <a:prstGeom prst="rect">
            <a:avLst/>
          </a:prstGeom>
        </p:spPr>
      </p:pic>
      <p:sp>
        <p:nvSpPr>
          <p:cNvPr id="21" name="TextBox 20"/>
          <p:cNvSpPr txBox="1"/>
          <p:nvPr/>
        </p:nvSpPr>
        <p:spPr>
          <a:xfrm>
            <a:off x="3891365" y="1886697"/>
            <a:ext cx="4719235" cy="830995"/>
          </a:xfrm>
          <a:prstGeom prst="rect">
            <a:avLst/>
          </a:prstGeom>
          <a:noFill/>
        </p:spPr>
        <p:txBody>
          <a:bodyPr wrap="square" lIns="91438" tIns="45719" rIns="91438" bIns="45719" rtlCol="0">
            <a:spAutoFit/>
          </a:bodyPr>
          <a:lstStyle/>
          <a:p>
            <a:pPr algn="ctr"/>
            <a:r>
              <a:rPr lang="en-US" sz="48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990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81000" y="742950"/>
            <a:ext cx="2852849" cy="3631763"/>
          </a:xfrm>
          <a:prstGeom prst="rect">
            <a:avLst/>
          </a:prstGeom>
        </p:spPr>
        <p:txBody>
          <a:bodyPr wrap="square">
            <a:spAutoFit/>
          </a:bodyPr>
          <a:lstStyle/>
          <a:p>
            <a:pPr fontAlgn="t"/>
            <a:r>
              <a:rPr lang="vi-VN" sz="2300" dirty="0">
                <a:solidFill>
                  <a:prstClr val="black"/>
                </a:solidFill>
                <a:latin typeface="+mj-lt"/>
                <a:ea typeface="Arial-Rounded" panose="020B0500000000000000" pitchFamily="34" charset="0"/>
                <a:cs typeface="Arial-Rounded" panose="020B0500000000000000" pitchFamily="34" charset="0"/>
              </a:rPr>
              <a:t>Những đêm hè</a:t>
            </a:r>
          </a:p>
          <a:p>
            <a:pPr fontAlgn="t"/>
            <a:r>
              <a:rPr lang="vi-VN" sz="2300" dirty="0">
                <a:solidFill>
                  <a:prstClr val="black"/>
                </a:solidFill>
                <a:latin typeface="+mj-lt"/>
                <a:ea typeface="Arial-Rounded" panose="020B0500000000000000" pitchFamily="34" charset="0"/>
                <a:cs typeface="Arial-Rounded" panose="020B0500000000000000" pitchFamily="34" charset="0"/>
              </a:rPr>
              <a:t>Khi ve ve</a:t>
            </a:r>
          </a:p>
          <a:p>
            <a:pPr fontAlgn="t"/>
            <a:r>
              <a:rPr lang="vi-VN" sz="2300" dirty="0">
                <a:solidFill>
                  <a:prstClr val="black"/>
                </a:solidFill>
                <a:latin typeface="+mj-lt"/>
                <a:ea typeface="Arial-Rounded" panose="020B0500000000000000" pitchFamily="34" charset="0"/>
                <a:cs typeface="Arial-Rounded" panose="020B0500000000000000" pitchFamily="34" charset="0"/>
              </a:rPr>
              <a:t>Đã ngủ</a:t>
            </a:r>
          </a:p>
          <a:p>
            <a:pPr fontAlgn="t"/>
            <a:r>
              <a:rPr lang="vi-VN" sz="2300" dirty="0">
                <a:solidFill>
                  <a:prstClr val="black"/>
                </a:solidFill>
                <a:latin typeface="+mj-lt"/>
                <a:ea typeface="Arial-Rounded" panose="020B0500000000000000" pitchFamily="34" charset="0"/>
                <a:cs typeface="Arial-Rounded" panose="020B0500000000000000" pitchFamily="34" charset="0"/>
              </a:rPr>
              <a:t>Tôi lắng nghe</a:t>
            </a:r>
          </a:p>
          <a:p>
            <a:pPr fontAlgn="t"/>
            <a:r>
              <a:rPr lang="vi-VN" sz="2300" dirty="0">
                <a:solidFill>
                  <a:prstClr val="black"/>
                </a:solidFill>
                <a:latin typeface="+mj-lt"/>
                <a:ea typeface="Arial-Rounded" panose="020B0500000000000000" pitchFamily="34" charset="0"/>
                <a:cs typeface="Arial-Rounded" panose="020B0500000000000000" pitchFamily="34" charset="0"/>
              </a:rPr>
              <a:t>Trên đường Trần Phú</a:t>
            </a:r>
          </a:p>
          <a:p>
            <a:pPr fontAlgn="t"/>
            <a:r>
              <a:rPr lang="vi-VN" sz="2300" dirty="0">
                <a:solidFill>
                  <a:prstClr val="black"/>
                </a:solidFill>
                <a:latin typeface="+mj-lt"/>
                <a:ea typeface="Arial-Rounded" panose="020B0500000000000000" pitchFamily="34" charset="0"/>
                <a:cs typeface="Arial-Rounded" panose="020B0500000000000000" pitchFamily="34" charset="0"/>
              </a:rPr>
              <a:t>Tiếng chổi tre</a:t>
            </a:r>
          </a:p>
          <a:p>
            <a:pPr fontAlgn="t"/>
            <a:r>
              <a:rPr lang="vi-VN" sz="2300" dirty="0">
                <a:solidFill>
                  <a:prstClr val="black"/>
                </a:solidFill>
                <a:latin typeface="+mj-lt"/>
                <a:ea typeface="Arial-Rounded" panose="020B0500000000000000" pitchFamily="34" charset="0"/>
                <a:cs typeface="Arial-Rounded" panose="020B0500000000000000" pitchFamily="34" charset="0"/>
              </a:rPr>
              <a:t>Xao xác hàng me</a:t>
            </a:r>
          </a:p>
          <a:p>
            <a:pPr fontAlgn="t"/>
            <a:r>
              <a:rPr lang="vi-VN" sz="2300" dirty="0">
                <a:solidFill>
                  <a:prstClr val="black"/>
                </a:solidFill>
                <a:latin typeface="+mj-lt"/>
                <a:ea typeface="Arial-Rounded" panose="020B0500000000000000" pitchFamily="34" charset="0"/>
                <a:cs typeface="Arial-Rounded" panose="020B0500000000000000" pitchFamily="34" charset="0"/>
              </a:rPr>
              <a:t>Tiếng chổi tre</a:t>
            </a:r>
          </a:p>
          <a:p>
            <a:pPr fontAlgn="t"/>
            <a:r>
              <a:rPr lang="vi-VN" sz="2300" dirty="0">
                <a:solidFill>
                  <a:prstClr val="black"/>
                </a:solidFill>
                <a:latin typeface="+mj-lt"/>
                <a:ea typeface="Arial-Rounded" panose="020B0500000000000000" pitchFamily="34" charset="0"/>
                <a:cs typeface="Arial-Rounded" panose="020B0500000000000000" pitchFamily="34" charset="0"/>
              </a:rPr>
              <a:t>Đêm hè</a:t>
            </a:r>
          </a:p>
          <a:p>
            <a:pPr fontAlgn="t"/>
            <a:r>
              <a:rPr lang="vi-VN" sz="2300" dirty="0">
                <a:solidFill>
                  <a:prstClr val="black"/>
                </a:solidFill>
                <a:latin typeface="+mj-lt"/>
                <a:ea typeface="Arial-Rounded" panose="020B0500000000000000" pitchFamily="34" charset="0"/>
                <a:cs typeface="Arial-Rounded" panose="020B0500000000000000" pitchFamily="34" charset="0"/>
              </a:rPr>
              <a:t>Quét rác…</a:t>
            </a:r>
          </a:p>
        </p:txBody>
      </p:sp>
      <p:sp>
        <p:nvSpPr>
          <p:cNvPr id="10" name="Rectangle 9"/>
          <p:cNvSpPr/>
          <p:nvPr/>
        </p:nvSpPr>
        <p:spPr>
          <a:xfrm>
            <a:off x="3276600" y="742950"/>
            <a:ext cx="2971800" cy="3985706"/>
          </a:xfrm>
          <a:prstGeom prst="rect">
            <a:avLst/>
          </a:prstGeom>
        </p:spPr>
        <p:txBody>
          <a:bodyPr wrap="square">
            <a:spAutoFit/>
          </a:bodyPr>
          <a:lstStyle/>
          <a:p>
            <a:pPr fontAlgn="t"/>
            <a:r>
              <a:rPr lang="vi-VN" sz="2300" dirty="0">
                <a:solidFill>
                  <a:prstClr val="black"/>
                </a:solidFill>
                <a:latin typeface="+mj-lt"/>
                <a:ea typeface="Arial-Rounded" panose="020B0500000000000000" pitchFamily="34" charset="0"/>
                <a:cs typeface="Arial-Rounded" panose="020B0500000000000000" pitchFamily="34" charset="0"/>
              </a:rPr>
              <a:t>Những đêm đông</a:t>
            </a:r>
          </a:p>
          <a:p>
            <a:pPr fontAlgn="t"/>
            <a:r>
              <a:rPr lang="vi-VN" sz="2300" dirty="0">
                <a:solidFill>
                  <a:prstClr val="black"/>
                </a:solidFill>
                <a:latin typeface="+mj-lt"/>
                <a:ea typeface="Arial-Rounded" panose="020B0500000000000000" pitchFamily="34" charset="0"/>
                <a:cs typeface="Arial-Rounded" panose="020B0500000000000000" pitchFamily="34" charset="0"/>
              </a:rPr>
              <a:t>Khi cơn dông</a:t>
            </a:r>
          </a:p>
          <a:p>
            <a:pPr fontAlgn="t"/>
            <a:r>
              <a:rPr lang="vi-VN" sz="2300" dirty="0">
                <a:solidFill>
                  <a:prstClr val="black"/>
                </a:solidFill>
                <a:latin typeface="+mj-lt"/>
                <a:ea typeface="Arial-Rounded" panose="020B0500000000000000" pitchFamily="34" charset="0"/>
                <a:cs typeface="Arial-Rounded" panose="020B0500000000000000" pitchFamily="34" charset="0"/>
              </a:rPr>
              <a:t>Vừa tắt</a:t>
            </a:r>
          </a:p>
          <a:p>
            <a:pPr fontAlgn="t"/>
            <a:r>
              <a:rPr lang="vi-VN" sz="2300" dirty="0">
                <a:solidFill>
                  <a:prstClr val="black"/>
                </a:solidFill>
                <a:latin typeface="+mj-lt"/>
                <a:ea typeface="Arial-Rounded" panose="020B0500000000000000" pitchFamily="34" charset="0"/>
                <a:cs typeface="Arial-Rounded" panose="020B0500000000000000" pitchFamily="34" charset="0"/>
              </a:rPr>
              <a:t>Tôi đứng trông</a:t>
            </a:r>
          </a:p>
          <a:p>
            <a:pPr fontAlgn="t"/>
            <a:r>
              <a:rPr lang="vi-VN" sz="2300" dirty="0">
                <a:solidFill>
                  <a:prstClr val="black"/>
                </a:solidFill>
                <a:latin typeface="+mj-lt"/>
                <a:ea typeface="Arial-Rounded" panose="020B0500000000000000" pitchFamily="34" charset="0"/>
                <a:cs typeface="Arial-Rounded" panose="020B0500000000000000" pitchFamily="34" charset="0"/>
              </a:rPr>
              <a:t>Trên đường lặng ngắt</a:t>
            </a:r>
          </a:p>
          <a:p>
            <a:pPr fontAlgn="t"/>
            <a:r>
              <a:rPr lang="vi-VN" sz="2300" dirty="0">
                <a:solidFill>
                  <a:prstClr val="black"/>
                </a:solidFill>
                <a:latin typeface="+mj-lt"/>
                <a:ea typeface="Arial-Rounded" panose="020B0500000000000000" pitchFamily="34" charset="0"/>
                <a:cs typeface="Arial-Rounded" panose="020B0500000000000000" pitchFamily="34" charset="0"/>
              </a:rPr>
              <a:t>Chị lao công</a:t>
            </a:r>
          </a:p>
          <a:p>
            <a:pPr fontAlgn="t"/>
            <a:r>
              <a:rPr lang="vi-VN" sz="2300" dirty="0">
                <a:solidFill>
                  <a:prstClr val="black"/>
                </a:solidFill>
                <a:latin typeface="+mj-lt"/>
                <a:ea typeface="Arial-Rounded" panose="020B0500000000000000" pitchFamily="34" charset="0"/>
                <a:cs typeface="Arial-Rounded" panose="020B0500000000000000" pitchFamily="34" charset="0"/>
              </a:rPr>
              <a:t>Như sắt</a:t>
            </a:r>
          </a:p>
          <a:p>
            <a:pPr fontAlgn="t"/>
            <a:r>
              <a:rPr lang="vi-VN" sz="2300" dirty="0">
                <a:solidFill>
                  <a:prstClr val="black"/>
                </a:solidFill>
                <a:latin typeface="+mj-lt"/>
                <a:ea typeface="Arial-Rounded" panose="020B0500000000000000" pitchFamily="34" charset="0"/>
                <a:cs typeface="Arial-Rounded" panose="020B0500000000000000" pitchFamily="34" charset="0"/>
              </a:rPr>
              <a:t>Như đồng</a:t>
            </a:r>
          </a:p>
          <a:p>
            <a:pPr fontAlgn="t"/>
            <a:r>
              <a:rPr lang="vi-VN" sz="2300" dirty="0">
                <a:solidFill>
                  <a:prstClr val="black"/>
                </a:solidFill>
                <a:latin typeface="+mj-lt"/>
                <a:ea typeface="Arial-Rounded" panose="020B0500000000000000" pitchFamily="34" charset="0"/>
                <a:cs typeface="Arial-Rounded" panose="020B0500000000000000" pitchFamily="34" charset="0"/>
              </a:rPr>
              <a:t>Chị lao công</a:t>
            </a:r>
          </a:p>
          <a:p>
            <a:pPr fontAlgn="t"/>
            <a:r>
              <a:rPr lang="vi-VN" sz="2300" dirty="0">
                <a:solidFill>
                  <a:prstClr val="black"/>
                </a:solidFill>
                <a:latin typeface="+mj-lt"/>
                <a:ea typeface="Arial-Rounded" panose="020B0500000000000000" pitchFamily="34" charset="0"/>
                <a:cs typeface="Arial-Rounded" panose="020B0500000000000000" pitchFamily="34" charset="0"/>
              </a:rPr>
              <a:t>Đêm đông</a:t>
            </a:r>
          </a:p>
          <a:p>
            <a:pPr fontAlgn="t"/>
            <a:r>
              <a:rPr lang="vi-VN" sz="2300" dirty="0">
                <a:solidFill>
                  <a:prstClr val="black"/>
                </a:solidFill>
                <a:latin typeface="+mj-lt"/>
                <a:ea typeface="Arial-Rounded" panose="020B0500000000000000" pitchFamily="34" charset="0"/>
                <a:cs typeface="Arial-Rounded" panose="020B0500000000000000" pitchFamily="34" charset="0"/>
              </a:rPr>
              <a:t>Quét rác…</a:t>
            </a:r>
          </a:p>
        </p:txBody>
      </p:sp>
      <p:sp>
        <p:nvSpPr>
          <p:cNvPr id="11" name="Rectangle 10"/>
          <p:cNvSpPr/>
          <p:nvPr/>
        </p:nvSpPr>
        <p:spPr>
          <a:xfrm>
            <a:off x="6426180" y="742950"/>
            <a:ext cx="2794020" cy="4339650"/>
          </a:xfrm>
          <a:prstGeom prst="rect">
            <a:avLst/>
          </a:prstGeom>
        </p:spPr>
        <p:txBody>
          <a:bodyPr wrap="square">
            <a:spAutoFit/>
          </a:bodyPr>
          <a:lstStyle/>
          <a:p>
            <a:pPr fontAlgn="t"/>
            <a:r>
              <a:rPr lang="vi-VN" sz="2300" dirty="0">
                <a:solidFill>
                  <a:prstClr val="black"/>
                </a:solidFill>
                <a:latin typeface="+mj-lt"/>
                <a:ea typeface="Arial-Rounded" panose="020B0500000000000000" pitchFamily="34" charset="0"/>
                <a:cs typeface="Arial-Rounded" panose="020B0500000000000000" pitchFamily="34" charset="0"/>
              </a:rPr>
              <a:t>Nhớ em nghe</a:t>
            </a:r>
          </a:p>
          <a:p>
            <a:pPr fontAlgn="t"/>
            <a:r>
              <a:rPr lang="vi-VN" sz="2300" dirty="0">
                <a:solidFill>
                  <a:prstClr val="black"/>
                </a:solidFill>
                <a:latin typeface="+mj-lt"/>
                <a:ea typeface="Arial-Rounded" panose="020B0500000000000000" pitchFamily="34" charset="0"/>
                <a:cs typeface="Arial-Rounded" panose="020B0500000000000000" pitchFamily="34" charset="0"/>
              </a:rPr>
              <a:t>Tiếng chổi tre</a:t>
            </a:r>
          </a:p>
          <a:p>
            <a:pPr fontAlgn="t"/>
            <a:r>
              <a:rPr lang="vi-VN" sz="2300" dirty="0">
                <a:solidFill>
                  <a:prstClr val="black"/>
                </a:solidFill>
                <a:latin typeface="+mj-lt"/>
                <a:ea typeface="Arial-Rounded" panose="020B0500000000000000" pitchFamily="34" charset="0"/>
                <a:cs typeface="Arial-Rounded" panose="020B0500000000000000" pitchFamily="34" charset="0"/>
              </a:rPr>
              <a:t>Chị quét</a:t>
            </a:r>
          </a:p>
          <a:p>
            <a:pPr fontAlgn="t"/>
            <a:r>
              <a:rPr lang="vi-VN" sz="2300" dirty="0">
                <a:solidFill>
                  <a:prstClr val="black"/>
                </a:solidFill>
                <a:latin typeface="+mj-lt"/>
                <a:ea typeface="Arial-Rounded" panose="020B0500000000000000" pitchFamily="34" charset="0"/>
                <a:cs typeface="Arial-Rounded" panose="020B0500000000000000" pitchFamily="34" charset="0"/>
              </a:rPr>
              <a:t>Những đêm hè</a:t>
            </a:r>
          </a:p>
          <a:p>
            <a:pPr fontAlgn="t"/>
            <a:r>
              <a:rPr lang="vi-VN" sz="2300" dirty="0">
                <a:solidFill>
                  <a:prstClr val="black"/>
                </a:solidFill>
                <a:latin typeface="+mj-lt"/>
                <a:ea typeface="Arial-Rounded" panose="020B0500000000000000" pitchFamily="34" charset="0"/>
                <a:cs typeface="Arial-Rounded" panose="020B0500000000000000" pitchFamily="34" charset="0"/>
              </a:rPr>
              <a:t>Đêm đông gió rét</a:t>
            </a:r>
          </a:p>
          <a:p>
            <a:pPr fontAlgn="t"/>
            <a:r>
              <a:rPr lang="vi-VN" sz="2300" dirty="0">
                <a:solidFill>
                  <a:prstClr val="black"/>
                </a:solidFill>
                <a:latin typeface="+mj-lt"/>
                <a:ea typeface="Arial-Rounded" panose="020B0500000000000000" pitchFamily="34" charset="0"/>
                <a:cs typeface="Arial-Rounded" panose="020B0500000000000000" pitchFamily="34" charset="0"/>
              </a:rPr>
              <a:t>Tiếng chổi tre</a:t>
            </a:r>
          </a:p>
          <a:p>
            <a:pPr fontAlgn="t"/>
            <a:r>
              <a:rPr lang="vi-VN" sz="2300" dirty="0">
                <a:solidFill>
                  <a:prstClr val="black"/>
                </a:solidFill>
                <a:latin typeface="+mj-lt"/>
                <a:ea typeface="Arial-Rounded" panose="020B0500000000000000" pitchFamily="34" charset="0"/>
                <a:cs typeface="Arial-Rounded" panose="020B0500000000000000" pitchFamily="34" charset="0"/>
              </a:rPr>
              <a:t>Sớm tối</a:t>
            </a:r>
          </a:p>
          <a:p>
            <a:pPr fontAlgn="t"/>
            <a:r>
              <a:rPr lang="vi-VN" sz="2300" dirty="0">
                <a:solidFill>
                  <a:prstClr val="black"/>
                </a:solidFill>
                <a:latin typeface="+mj-lt"/>
                <a:ea typeface="Arial-Rounded" panose="020B0500000000000000" pitchFamily="34" charset="0"/>
                <a:cs typeface="Arial-Rounded" panose="020B0500000000000000" pitchFamily="34" charset="0"/>
              </a:rPr>
              <a:t>Đi về</a:t>
            </a:r>
          </a:p>
          <a:p>
            <a:pPr fontAlgn="t"/>
            <a:r>
              <a:rPr lang="vi-VN" sz="2300" dirty="0">
                <a:solidFill>
                  <a:prstClr val="black"/>
                </a:solidFill>
                <a:latin typeface="+mj-lt"/>
                <a:ea typeface="Arial-Rounded" panose="020B0500000000000000" pitchFamily="34" charset="0"/>
                <a:cs typeface="Arial-Rounded" panose="020B0500000000000000" pitchFamily="34" charset="0"/>
              </a:rPr>
              <a:t>Giữ sạch</a:t>
            </a:r>
            <a:r>
              <a:rPr lang="en-US" sz="2300" dirty="0">
                <a:solidFill>
                  <a:prstClr val="black"/>
                </a:solidFill>
                <a:latin typeface="+mj-lt"/>
                <a:ea typeface="Arial-Rounded" panose="020B0500000000000000" pitchFamily="34" charset="0"/>
                <a:cs typeface="Arial-Rounded" panose="020B0500000000000000" pitchFamily="34" charset="0"/>
              </a:rPr>
              <a:t> </a:t>
            </a:r>
            <a:r>
              <a:rPr lang="en-US" sz="2300" dirty="0" err="1">
                <a:solidFill>
                  <a:prstClr val="black"/>
                </a:solidFill>
                <a:latin typeface="+mj-lt"/>
                <a:ea typeface="Arial-Rounded" panose="020B0500000000000000" pitchFamily="34" charset="0"/>
                <a:cs typeface="Arial-Rounded" panose="020B0500000000000000" pitchFamily="34" charset="0"/>
              </a:rPr>
              <a:t>lề</a:t>
            </a:r>
            <a:endParaRPr lang="vi-VN" sz="2300" dirty="0">
              <a:solidFill>
                <a:prstClr val="black"/>
              </a:solidFill>
              <a:latin typeface="+mj-lt"/>
              <a:ea typeface="Arial-Rounded" panose="020B0500000000000000" pitchFamily="34" charset="0"/>
              <a:cs typeface="Arial-Rounded" panose="020B0500000000000000" pitchFamily="34" charset="0"/>
            </a:endParaRPr>
          </a:p>
          <a:p>
            <a:pPr fontAlgn="t"/>
            <a:r>
              <a:rPr lang="vi-VN" sz="2300" dirty="0">
                <a:solidFill>
                  <a:prstClr val="black"/>
                </a:solidFill>
                <a:latin typeface="+mj-lt"/>
                <a:ea typeface="Arial-Rounded" panose="020B0500000000000000" pitchFamily="34" charset="0"/>
                <a:cs typeface="Arial-Rounded" panose="020B0500000000000000" pitchFamily="34" charset="0"/>
              </a:rPr>
              <a:t>Quét rác...</a:t>
            </a:r>
          </a:p>
          <a:p>
            <a:pPr fontAlgn="t"/>
            <a:r>
              <a:rPr lang="vi-VN" sz="2300" dirty="0">
                <a:solidFill>
                  <a:prstClr val="black"/>
                </a:solidFill>
                <a:latin typeface="+mj-lt"/>
                <a:ea typeface="Arial-Rounded" panose="020B0500000000000000" pitchFamily="34" charset="0"/>
                <a:cs typeface="Arial-Rounded" panose="020B0500000000000000" pitchFamily="34" charset="0"/>
              </a:rPr>
              <a:t>Đẹp lối</a:t>
            </a:r>
          </a:p>
          <a:p>
            <a:pPr fontAlgn="t"/>
            <a:r>
              <a:rPr lang="vi-VN" sz="2300" dirty="0">
                <a:solidFill>
                  <a:prstClr val="black"/>
                </a:solidFill>
                <a:latin typeface="+mj-lt"/>
                <a:ea typeface="Arial-Rounded" panose="020B0500000000000000" pitchFamily="34" charset="0"/>
                <a:cs typeface="Arial-Rounded" panose="020B0500000000000000" pitchFamily="34" charset="0"/>
              </a:rPr>
              <a:t>Em nghe!</a:t>
            </a:r>
          </a:p>
        </p:txBody>
      </p:sp>
      <p:grpSp>
        <p:nvGrpSpPr>
          <p:cNvPr id="8" name="Group 7"/>
          <p:cNvGrpSpPr/>
          <p:nvPr/>
        </p:nvGrpSpPr>
        <p:grpSpPr>
          <a:xfrm>
            <a:off x="6477000" y="-90470"/>
            <a:ext cx="2495871" cy="822007"/>
            <a:chOff x="6477000" y="-90470"/>
            <a:chExt cx="2495871" cy="822007"/>
          </a:xfrm>
        </p:grpSpPr>
        <p:sp>
          <p:nvSpPr>
            <p:cNvPr id="12" name="Rounded Rectangle 11"/>
            <p:cNvSpPr/>
            <p:nvPr/>
          </p:nvSpPr>
          <p:spPr>
            <a:xfrm>
              <a:off x="7010400" y="149400"/>
              <a:ext cx="196247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4378"/>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77000" y="-90470"/>
              <a:ext cx="822007" cy="822007"/>
            </a:xfrm>
            <a:prstGeom prst="rect">
              <a:avLst/>
            </a:prstGeom>
          </p:spPr>
        </p:pic>
      </p:grpSp>
      <p:sp>
        <p:nvSpPr>
          <p:cNvPr id="18" name="Oval 17"/>
          <p:cNvSpPr/>
          <p:nvPr/>
        </p:nvSpPr>
        <p:spPr>
          <a:xfrm>
            <a:off x="79532" y="8191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0" name="Oval 19"/>
          <p:cNvSpPr/>
          <p:nvPr/>
        </p:nvSpPr>
        <p:spPr>
          <a:xfrm>
            <a:off x="2975132" y="825522"/>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1" name="Oval 20"/>
          <p:cNvSpPr/>
          <p:nvPr/>
        </p:nvSpPr>
        <p:spPr>
          <a:xfrm>
            <a:off x="6099332" y="77742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560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8"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4588542" y="18019"/>
            <a:ext cx="4373473" cy="971609"/>
          </a:xfrm>
          <a:prstGeom prst="rect">
            <a:avLst/>
          </a:prstGeom>
          <a:noFill/>
        </p:spPr>
        <p:txBody>
          <a:bodyPr wrap="square" lIns="108780" tIns="54386" rIns="108780" bIns="54386" rtlCol="0">
            <a:spAutoFit/>
          </a:bodyPr>
          <a:lstStyle/>
          <a:p>
            <a:pPr defTabSz="1089247"/>
            <a:r>
              <a:rPr lang="en-US" altLang="zh-CN"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8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573302" y="895350"/>
            <a:ext cx="4326857" cy="1527533"/>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 lao công làm việc vào những đêm hè, những đêm đông</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08343"/>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3422" y="684259"/>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1219200" y="1352550"/>
            <a:ext cx="2917522" cy="3631763"/>
          </a:xfrm>
          <a:prstGeom prst="rect">
            <a:avLst/>
          </a:prstGeom>
        </p:spPr>
        <p:txBody>
          <a:bodyPr wrap="square">
            <a:spAutoFit/>
          </a:bodyPr>
          <a:lstStyle/>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r>
              <a:rPr lang="vi-VN" sz="2300" dirty="0" smtClean="0">
                <a:solidFill>
                  <a:srgbClr val="CC00CC"/>
                </a:solidFill>
                <a:latin typeface="Arial-Rounded" panose="020B0500000000000000" pitchFamily="34" charset="0"/>
                <a:ea typeface="Arial-Rounded" panose="020B0500000000000000" pitchFamily="34" charset="0"/>
                <a:cs typeface="Arial-Rounded" panose="020B0500000000000000" pitchFamily="34" charset="0"/>
              </a:rPr>
              <a:t>…</a:t>
            </a:r>
            <a:endParaRPr lang="en-US" sz="2300" dirty="0" smtClean="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Fun Love Sticker by Tonton Friends for iOS &amp;amp; Android | GIPHY in 2021 |  Happy stickers, Cute little drawings, Cute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62175" y="3407240"/>
            <a:ext cx="1781625" cy="1755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2759175"/>
            <a:ext cx="2449489" cy="2449489"/>
          </a:xfrm>
          <a:prstGeom prst="rect">
            <a:avLst/>
          </a:prstGeom>
        </p:spPr>
      </p:pic>
    </p:spTree>
    <p:extLst>
      <p:ext uri="{BB962C8B-B14F-4D97-AF65-F5344CB8AC3E}">
        <p14:creationId xmlns:p14="http://schemas.microsoft.com/office/powerpoint/2010/main" val="2770736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5"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60" y="3641443"/>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9" y="3720464"/>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2"/>
            <a:ext cx="9143999" cy="2812382"/>
          </a:xfrm>
          <a:prstGeom prst="rect">
            <a:avLst/>
          </a:prstGeom>
        </p:spPr>
      </p:pic>
      <p:sp>
        <p:nvSpPr>
          <p:cNvPr id="10" name="Rectangle 9"/>
          <p:cNvSpPr/>
          <p:nvPr/>
        </p:nvSpPr>
        <p:spPr>
          <a:xfrm>
            <a:off x="503756" y="36195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6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BAN NHẠC </a:t>
            </a:r>
            <a:r>
              <a:rPr lang="en-US" sz="66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GẤU CON</a:t>
            </a:r>
            <a:endParaRPr lang="en-US" sz="6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504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4267201" y="-24677"/>
            <a:ext cx="4724400" cy="1263996"/>
          </a:xfrm>
          <a:prstGeom prst="rect">
            <a:avLst/>
          </a:prstGeom>
          <a:noFill/>
        </p:spPr>
        <p:txBody>
          <a:bodyPr wrap="square" lIns="108780" tIns="54386" rIns="108780" bIns="54386" rtlCol="0">
            <a:spAutoFit/>
          </a:bodyPr>
          <a:lstStyle/>
          <a:p>
            <a:pPr defTabSz="1089247"/>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Đoạn thơ thứ hai cho biết công việc của chị lao công vất vả như thế nào</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343399" y="1239319"/>
            <a:ext cx="4648201" cy="1798376"/>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 thơ thứ 2 cho biết chị lao công phải làm việc lúc đêm khuya, thời tiết giá lạnh, đường phố vắng tanh</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0" y="-19050"/>
            <a:ext cx="1805233" cy="708342"/>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172981"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7488" y="607387"/>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1219200" y="1200150"/>
            <a:ext cx="2971800" cy="3985706"/>
          </a:xfrm>
          <a:prstGeom prst="rect">
            <a:avLst/>
          </a:prstGeom>
        </p:spPr>
        <p:txBody>
          <a:bodyPr wrap="square">
            <a:spAutoFit/>
          </a:bodyPr>
          <a:lstStyle/>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đông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Khi cơn dông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Vừa tắt</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Tôi đứng trông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Trên đường lặng ngắt</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Như sắt</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Như đồng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đông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Fun Love Sticker by Tonton Friends for iOS &amp;amp; Android | GIPHY in 2021 |  Happy stickers, Cute little drawings, Cute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50873" y="3719905"/>
            <a:ext cx="1464327" cy="1442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0873" y="2826239"/>
            <a:ext cx="2315361" cy="2315361"/>
          </a:xfrm>
          <a:prstGeom prst="rect">
            <a:avLst/>
          </a:prstGeom>
        </p:spPr>
      </p:pic>
    </p:spTree>
    <p:extLst>
      <p:ext uri="{BB962C8B-B14F-4D97-AF65-F5344CB8AC3E}">
        <p14:creationId xmlns:p14="http://schemas.microsoft.com/office/powerpoint/2010/main" val="1590254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3505200" y="-12203"/>
            <a:ext cx="5465920" cy="3803153"/>
          </a:xfrm>
          <a:prstGeom prst="rect">
            <a:avLst/>
          </a:prstGeom>
          <a:noFill/>
        </p:spPr>
        <p:txBody>
          <a:bodyPr wrap="square" lIns="108780" tIns="54386" rIns="108780" bIns="54386" rtlCol="0">
            <a:spAutoFit/>
          </a:bodyPr>
          <a:lstStyle/>
          <a:p>
            <a:r>
              <a:rPr lang="en-US" altLang="zh-CN" sz="24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4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4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latin typeface="+mj-lt"/>
                <a:ea typeface="Arial-Rounded" panose="020B0500000000000000" pitchFamily="34" charset="0"/>
                <a:cs typeface="Arial-Rounded" panose="020B0500000000000000" pitchFamily="34" charset="0"/>
              </a:rPr>
              <a:t>Những câu thơ sau nói lên điều gì?</a:t>
            </a:r>
            <a:endParaRPr lang="vi-VN" sz="2400" dirty="0">
              <a:latin typeface="+mj-lt"/>
              <a:ea typeface="Arial-Rounded" panose="020B0500000000000000" pitchFamily="34" charset="0"/>
              <a:cs typeface="Arial-Rounded" panose="020B0500000000000000" pitchFamily="34" charset="0"/>
            </a:endParaRPr>
          </a:p>
          <a:p>
            <a:r>
              <a:rPr lang="en-US" sz="2400" dirty="0" smtClean="0">
                <a:latin typeface="+mj-lt"/>
                <a:ea typeface="Arial-Rounded" panose="020B0500000000000000" pitchFamily="34" charset="0"/>
                <a:cs typeface="Arial-Rounded" panose="020B0500000000000000" pitchFamily="34" charset="0"/>
              </a:rPr>
              <a:t>	</a:t>
            </a:r>
            <a:r>
              <a:rPr lang="vi-VN" sz="2400" dirty="0" smtClean="0">
                <a:solidFill>
                  <a:srgbClr val="0070C0"/>
                </a:solidFill>
                <a:latin typeface="+mj-lt"/>
                <a:ea typeface="Arial-Rounded" panose="020B0500000000000000" pitchFamily="34" charset="0"/>
                <a:cs typeface="Arial-Rounded" panose="020B0500000000000000" pitchFamily="34" charset="0"/>
              </a:rPr>
              <a:t>“</a:t>
            </a:r>
            <a:r>
              <a:rPr lang="vi-VN" sz="2400" dirty="0">
                <a:solidFill>
                  <a:srgbClr val="0070C0"/>
                </a:solidFill>
                <a:latin typeface="+mj-lt"/>
                <a:ea typeface="Arial-Rounded" panose="020B0500000000000000" pitchFamily="34" charset="0"/>
                <a:cs typeface="Arial-Rounded" panose="020B0500000000000000" pitchFamily="34" charset="0"/>
              </a:rPr>
              <a:t>Những đêm hè</a:t>
            </a:r>
          </a:p>
          <a:p>
            <a:r>
              <a:rPr lang="en-US" sz="2400" dirty="0" smtClean="0">
                <a:solidFill>
                  <a:srgbClr val="0070C0"/>
                </a:solidFill>
                <a:latin typeface="+mj-lt"/>
                <a:ea typeface="Arial-Rounded" panose="020B0500000000000000" pitchFamily="34" charset="0"/>
                <a:cs typeface="Arial-Rounded" panose="020B0500000000000000" pitchFamily="34" charset="0"/>
              </a:rPr>
              <a:t>	</a:t>
            </a:r>
            <a:r>
              <a:rPr lang="vi-VN" sz="2400" dirty="0" smtClean="0">
                <a:solidFill>
                  <a:srgbClr val="0070C0"/>
                </a:solidFill>
                <a:latin typeface="+mj-lt"/>
                <a:ea typeface="Arial-Rounded" panose="020B0500000000000000" pitchFamily="34" charset="0"/>
                <a:cs typeface="Arial-Rounded" panose="020B0500000000000000" pitchFamily="34" charset="0"/>
              </a:rPr>
              <a:t>Đêm </a:t>
            </a:r>
            <a:r>
              <a:rPr lang="vi-VN" sz="2400" dirty="0">
                <a:solidFill>
                  <a:srgbClr val="0070C0"/>
                </a:solidFill>
                <a:latin typeface="+mj-lt"/>
                <a:ea typeface="Arial-Rounded" panose="020B0500000000000000" pitchFamily="34" charset="0"/>
                <a:cs typeface="Arial-Rounded" panose="020B0500000000000000" pitchFamily="34" charset="0"/>
              </a:rPr>
              <a:t>đông gió rét</a:t>
            </a:r>
          </a:p>
          <a:p>
            <a:r>
              <a:rPr lang="en-US" sz="2400" dirty="0" smtClean="0">
                <a:solidFill>
                  <a:srgbClr val="0070C0"/>
                </a:solidFill>
                <a:latin typeface="+mj-lt"/>
                <a:ea typeface="Arial-Rounded" panose="020B0500000000000000" pitchFamily="34" charset="0"/>
                <a:cs typeface="Arial-Rounded" panose="020B0500000000000000" pitchFamily="34" charset="0"/>
              </a:rPr>
              <a:t>	</a:t>
            </a:r>
            <a:r>
              <a:rPr lang="vi-VN" sz="2400" dirty="0" smtClean="0">
                <a:solidFill>
                  <a:srgbClr val="0070C0"/>
                </a:solidFill>
                <a:latin typeface="+mj-lt"/>
                <a:ea typeface="Arial-Rounded" panose="020B0500000000000000" pitchFamily="34" charset="0"/>
                <a:cs typeface="Arial-Rounded" panose="020B0500000000000000" pitchFamily="34" charset="0"/>
              </a:rPr>
              <a:t>Tiếng </a:t>
            </a:r>
            <a:r>
              <a:rPr lang="vi-VN" sz="2400" dirty="0">
                <a:solidFill>
                  <a:srgbClr val="0070C0"/>
                </a:solidFill>
                <a:latin typeface="+mj-lt"/>
                <a:ea typeface="Arial-Rounded" panose="020B0500000000000000" pitchFamily="34" charset="0"/>
                <a:cs typeface="Arial-Rounded" panose="020B0500000000000000" pitchFamily="34" charset="0"/>
              </a:rPr>
              <a:t>chổi tre</a:t>
            </a:r>
          </a:p>
          <a:p>
            <a:r>
              <a:rPr lang="en-US" sz="2400" dirty="0" smtClean="0">
                <a:solidFill>
                  <a:srgbClr val="0070C0"/>
                </a:solidFill>
                <a:latin typeface="+mj-lt"/>
                <a:ea typeface="Arial-Rounded" panose="020B0500000000000000" pitchFamily="34" charset="0"/>
                <a:cs typeface="Arial-Rounded" panose="020B0500000000000000" pitchFamily="34" charset="0"/>
              </a:rPr>
              <a:t>	</a:t>
            </a:r>
            <a:r>
              <a:rPr lang="vi-VN" sz="2400" dirty="0" smtClean="0">
                <a:solidFill>
                  <a:srgbClr val="0070C0"/>
                </a:solidFill>
                <a:latin typeface="+mj-lt"/>
                <a:ea typeface="Arial-Rounded" panose="020B0500000000000000" pitchFamily="34" charset="0"/>
                <a:cs typeface="Arial-Rounded" panose="020B0500000000000000" pitchFamily="34" charset="0"/>
              </a:rPr>
              <a:t>Sớm </a:t>
            </a:r>
            <a:r>
              <a:rPr lang="vi-VN" sz="2400" dirty="0">
                <a:solidFill>
                  <a:srgbClr val="0070C0"/>
                </a:solidFill>
                <a:latin typeface="+mj-lt"/>
                <a:ea typeface="Arial-Rounded" panose="020B0500000000000000" pitchFamily="34" charset="0"/>
                <a:cs typeface="Arial-Rounded" panose="020B0500000000000000" pitchFamily="34" charset="0"/>
              </a:rPr>
              <a:t>tối</a:t>
            </a:r>
          </a:p>
          <a:p>
            <a:r>
              <a:rPr lang="en-US" sz="2400" dirty="0" smtClean="0">
                <a:solidFill>
                  <a:srgbClr val="0070C0"/>
                </a:solidFill>
                <a:latin typeface="+mj-lt"/>
                <a:ea typeface="Arial-Rounded" panose="020B0500000000000000" pitchFamily="34" charset="0"/>
                <a:cs typeface="Arial-Rounded" panose="020B0500000000000000" pitchFamily="34" charset="0"/>
              </a:rPr>
              <a:t>	</a:t>
            </a:r>
            <a:r>
              <a:rPr lang="vi-VN" sz="2400" dirty="0" smtClean="0">
                <a:solidFill>
                  <a:srgbClr val="0070C0"/>
                </a:solidFill>
                <a:latin typeface="+mj-lt"/>
                <a:ea typeface="Arial-Rounded" panose="020B0500000000000000" pitchFamily="34" charset="0"/>
                <a:cs typeface="Arial-Rounded" panose="020B0500000000000000" pitchFamily="34" charset="0"/>
              </a:rPr>
              <a:t>Đi </a:t>
            </a:r>
            <a:r>
              <a:rPr lang="vi-VN" sz="2400" dirty="0">
                <a:solidFill>
                  <a:srgbClr val="0070C0"/>
                </a:solidFill>
                <a:latin typeface="+mj-lt"/>
                <a:ea typeface="Arial-Rounded" panose="020B0500000000000000" pitchFamily="34" charset="0"/>
                <a:cs typeface="Arial-Rounded" panose="020B0500000000000000" pitchFamily="34" charset="0"/>
              </a:rPr>
              <a:t>về”</a:t>
            </a:r>
          </a:p>
          <a:p>
            <a:r>
              <a:rPr lang="en-US" sz="2400" dirty="0" smtClean="0">
                <a:latin typeface="+mj-lt"/>
                <a:ea typeface="Arial-Rounded" panose="020B0500000000000000" pitchFamily="34" charset="0"/>
                <a:cs typeface="Arial-Rounded" panose="020B0500000000000000" pitchFamily="34" charset="0"/>
              </a:rPr>
              <a:t>  </a:t>
            </a:r>
            <a:r>
              <a:rPr lang="vi-VN" sz="2400" dirty="0" smtClean="0">
                <a:latin typeface="+mj-lt"/>
                <a:ea typeface="Arial-Rounded" panose="020B0500000000000000" pitchFamily="34" charset="0"/>
                <a:cs typeface="Arial-Rounded" panose="020B0500000000000000" pitchFamily="34" charset="0"/>
              </a:rPr>
              <a:t>a</a:t>
            </a:r>
            <a:r>
              <a:rPr lang="vi-VN" sz="2400" dirty="0">
                <a:latin typeface="+mj-lt"/>
                <a:ea typeface="Arial-Rounded" panose="020B0500000000000000" pitchFamily="34" charset="0"/>
                <a:cs typeface="Arial-Rounded" panose="020B0500000000000000" pitchFamily="34" charset="0"/>
              </a:rPr>
              <a:t>. sự chăm chỉ của chị lao công</a:t>
            </a:r>
          </a:p>
          <a:p>
            <a:r>
              <a:rPr lang="en-US" sz="2400" dirty="0" smtClean="0">
                <a:latin typeface="+mj-lt"/>
                <a:ea typeface="Arial-Rounded" panose="020B0500000000000000" pitchFamily="34" charset="0"/>
                <a:cs typeface="Arial-Rounded" panose="020B0500000000000000" pitchFamily="34" charset="0"/>
              </a:rPr>
              <a:t>  </a:t>
            </a:r>
            <a:r>
              <a:rPr lang="vi-VN" sz="2400" dirty="0" smtClean="0">
                <a:latin typeface="+mj-lt"/>
                <a:ea typeface="Arial-Rounded" panose="020B0500000000000000" pitchFamily="34" charset="0"/>
                <a:cs typeface="Arial-Rounded" panose="020B0500000000000000" pitchFamily="34" charset="0"/>
              </a:rPr>
              <a:t>b</a:t>
            </a:r>
            <a:r>
              <a:rPr lang="vi-VN" sz="2400" dirty="0">
                <a:latin typeface="+mj-lt"/>
                <a:ea typeface="Arial-Rounded" panose="020B0500000000000000" pitchFamily="34" charset="0"/>
                <a:cs typeface="Arial-Rounded" panose="020B0500000000000000" pitchFamily="34" charset="0"/>
              </a:rPr>
              <a:t>. niềm tự hào của chị lao công</a:t>
            </a:r>
          </a:p>
          <a:p>
            <a:r>
              <a:rPr lang="en-US" sz="2400" dirty="0" smtClean="0">
                <a:latin typeface="+mj-lt"/>
                <a:ea typeface="Arial-Rounded" panose="020B0500000000000000" pitchFamily="34" charset="0"/>
                <a:cs typeface="Arial-Rounded" panose="020B0500000000000000" pitchFamily="34" charset="0"/>
              </a:rPr>
              <a:t>  </a:t>
            </a:r>
            <a:r>
              <a:rPr lang="vi-VN" sz="2400" dirty="0" smtClean="0">
                <a:latin typeface="+mj-lt"/>
                <a:ea typeface="Arial-Rounded" panose="020B0500000000000000" pitchFamily="34" charset="0"/>
                <a:cs typeface="Arial-Rounded" panose="020B0500000000000000" pitchFamily="34" charset="0"/>
              </a:rPr>
              <a:t>c</a:t>
            </a:r>
            <a:r>
              <a:rPr lang="vi-VN" sz="2400" dirty="0">
                <a:latin typeface="+mj-lt"/>
                <a:ea typeface="Arial-Rounded" panose="020B0500000000000000" pitchFamily="34" charset="0"/>
                <a:cs typeface="Arial-Rounded" panose="020B0500000000000000" pitchFamily="34" charset="0"/>
              </a:rPr>
              <a:t>. sự thay đổi của thời tiết đêm hè và đêm </a:t>
            </a:r>
            <a:r>
              <a:rPr lang="vi-VN" sz="2400" dirty="0" smtClean="0">
                <a:latin typeface="+mj-lt"/>
                <a:ea typeface="Arial-Rounded" panose="020B0500000000000000" pitchFamily="34" charset="0"/>
                <a:cs typeface="Arial-Rounded" panose="020B0500000000000000" pitchFamily="34" charset="0"/>
              </a:rPr>
              <a:t>đông</a:t>
            </a:r>
            <a:endParaRPr lang="vi-VN" sz="2400" dirty="0">
              <a:latin typeface="+mj-lt"/>
              <a:ea typeface="Arial-Rounded" panose="020B0500000000000000" pitchFamily="34" charset="0"/>
              <a:cs typeface="Arial-Rounded" panose="020B0500000000000000" pitchFamily="34" charset="0"/>
            </a:endParaRPr>
          </a:p>
        </p:txBody>
      </p:sp>
      <p:sp>
        <p:nvSpPr>
          <p:cNvPr id="3" name="TextBox 2"/>
          <p:cNvSpPr txBox="1"/>
          <p:nvPr/>
        </p:nvSpPr>
        <p:spPr>
          <a:xfrm>
            <a:off x="3601881" y="3790950"/>
            <a:ext cx="5562600" cy="1213601"/>
          </a:xfrm>
          <a:prstGeom prst="rect">
            <a:avLst/>
          </a:prstGeom>
          <a:noFill/>
        </p:spPr>
        <p:txBody>
          <a:bodyPr wrap="square" lIns="104548" tIns="52292" rIns="104548" bIns="52292" rtlCol="0">
            <a:spAutoFit/>
          </a:bodyPr>
          <a:lstStyle/>
          <a:p>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a:rPr>
              <a:t> </a:t>
            </a: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a:t>
            </a: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rằng</a:t>
            </a:r>
            <a:r>
              <a:rPr lang="en-US"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 </a:t>
            </a: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lao công đã làm việc chăm chỉ bất kể đêm hè hay đêm đông, bất kể sớm hay tối</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Notched Right Arrow 3"/>
          <p:cNvSpPr/>
          <p:nvPr/>
        </p:nvSpPr>
        <p:spPr>
          <a:xfrm>
            <a:off x="99765" y="-19789"/>
            <a:ext cx="1805235" cy="686540"/>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3428045"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8229" y="501807"/>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838200" y="1163293"/>
            <a:ext cx="2763681" cy="3970318"/>
          </a:xfrm>
          <a:prstGeom prst="rect">
            <a:avLst/>
          </a:prstGeom>
        </p:spPr>
        <p:txBody>
          <a:bodyPr wrap="square">
            <a:spAutoFit/>
          </a:bodyPr>
          <a:lstStyle/>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Giữ sạch</a:t>
            </a:r>
            <a:r>
              <a:rPr lang="en-US"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lề</a:t>
            </a:r>
            <a:endPar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Em nghe!</a:t>
            </a: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601881" y="2261571"/>
            <a:ext cx="436720" cy="371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780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3534784" y="23491"/>
            <a:ext cx="5465920" cy="971609"/>
          </a:xfrm>
          <a:prstGeom prst="rect">
            <a:avLst/>
          </a:prstGeom>
          <a:noFill/>
        </p:spPr>
        <p:txBody>
          <a:bodyPr wrap="square" lIns="108780" tIns="54386" rIns="108780" bIns="54386" rtlCol="0">
            <a:spAutoFit/>
          </a:bodyPr>
          <a:lstStyle/>
          <a:p>
            <a:pPr defTabSz="1089247"/>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Tác giả nhắn nhủ em điều gì qua 3 câu thơ cuối?</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3524026" y="988601"/>
            <a:ext cx="5562600" cy="1956433"/>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 qua ba câu thơ cuối, tác giả nhắn nhủ chúng ta rằng phải luôn giữ gìn những đường phố, đường làng sạch đẹp.</a:t>
            </a:r>
          </a:p>
        </p:txBody>
      </p:sp>
      <p:sp>
        <p:nvSpPr>
          <p:cNvPr id="4" name="Notched Right Arrow 3"/>
          <p:cNvSpPr/>
          <p:nvPr/>
        </p:nvSpPr>
        <p:spPr>
          <a:xfrm>
            <a:off x="99765" y="-19789"/>
            <a:ext cx="1805235" cy="686540"/>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3428045"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8229" y="501807"/>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838200" y="1163293"/>
            <a:ext cx="2763681" cy="3970318"/>
          </a:xfrm>
          <a:prstGeom prst="rect">
            <a:avLst/>
          </a:prstGeom>
        </p:spPr>
        <p:txBody>
          <a:bodyPr wrap="square">
            <a:spAutoFit/>
          </a:bodyPr>
          <a:lstStyle/>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Giữ sạch</a:t>
            </a:r>
            <a:r>
              <a:rPr lang="en-US"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lề</a:t>
            </a:r>
            <a:endPar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Em nghe!</a:t>
            </a: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Fun Love Sticker by Tonton Friends for iOS &amp;amp; Android | GIPHY in 2021 |  Happy stickers, Cute little drawings, Cute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62175" y="3632502"/>
            <a:ext cx="1553025" cy="15303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1006" y="2714202"/>
            <a:ext cx="2391394" cy="2391394"/>
          </a:xfrm>
          <a:prstGeom prst="rect">
            <a:avLst/>
          </a:prstGeom>
        </p:spPr>
      </p:pic>
    </p:spTree>
    <p:extLst>
      <p:ext uri="{BB962C8B-B14F-4D97-AF65-F5344CB8AC3E}">
        <p14:creationId xmlns:p14="http://schemas.microsoft.com/office/powerpoint/2010/main" val="425541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3" name="图片 2">
            <a:extLst>
              <a:ext uri="{FF2B5EF4-FFF2-40B4-BE49-F238E27FC236}">
                <a16:creationId xmlns:a16="http://schemas.microsoft.com/office/drawing/2014/main" id="{F3CC2CAC-6B99-42B1-8359-A0A960C64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14301"/>
            <a:ext cx="3505200" cy="5257801"/>
          </a:xfrm>
          <a:prstGeom prst="rect">
            <a:avLst/>
          </a:prstGeom>
        </p:spPr>
      </p:pic>
      <p:sp>
        <p:nvSpPr>
          <p:cNvPr id="20" name="TextBox 19"/>
          <p:cNvSpPr txBox="1"/>
          <p:nvPr/>
        </p:nvSpPr>
        <p:spPr>
          <a:xfrm>
            <a:off x="4542415" y="1594996"/>
            <a:ext cx="3886200" cy="1323439"/>
          </a:xfrm>
          <a:prstGeom prst="rect">
            <a:avLst/>
          </a:prstGeom>
          <a:noFill/>
        </p:spPr>
        <p:txBody>
          <a:bodyPr wrap="square" rtlCol="0" anchor="ctr">
            <a:spAutoFit/>
          </a:bodyPr>
          <a:lstStyle/>
          <a:p>
            <a:pPr algn="ct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4000" dirty="0" smtClean="0">
                <a:solidFill>
                  <a:srgbClr val="008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202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750"/>
                                        <p:tgtEl>
                                          <p:spTgt spid="7"/>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r>
              <a:rPr lang="en-US" altLang="zh-CN" sz="1400" dirty="0" smtClean="0">
                <a:solidFill>
                  <a:prstClr val="white"/>
                </a:solidFill>
              </a:rPr>
              <a:t>xx</a:t>
            </a:r>
            <a:endParaRPr lang="zh-CN" altLang="en-US" sz="1400" dirty="0">
              <a:solidFill>
                <a:prstClr val="white"/>
              </a:solidFill>
            </a:endParaRPr>
          </a:p>
        </p:txBody>
      </p:sp>
      <p:sp>
        <p:nvSpPr>
          <p:cNvPr id="9" name="Rectangle 8"/>
          <p:cNvSpPr/>
          <p:nvPr/>
        </p:nvSpPr>
        <p:spPr>
          <a:xfrm>
            <a:off x="3760831" y="1733550"/>
            <a:ext cx="4697369" cy="1384995"/>
          </a:xfrm>
          <a:prstGeom prst="rect">
            <a:avLst/>
          </a:prstGeom>
        </p:spPr>
        <p:txBody>
          <a:bodyPr wrap="square">
            <a:spAutoFit/>
          </a:bodyPr>
          <a:lstStyle/>
          <a:p>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 thơ thứ nhất, từ miêu tả âm thanh của tiếng chổi tre đó là từ “xao xác”</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3733800" y="1631038"/>
            <a:ext cx="4648200" cy="2626329"/>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625" b="100000" l="385" r="100000">
                        <a14:foregroundMark x1="10000" y1="30625" x2="8077" y2="44375"/>
                        <a14:foregroundMark x1="43846" y1="45313" x2="51538" y2="46563"/>
                        <a14:foregroundMark x1="44231" y1="61250" x2="53462" y2="65938"/>
                        <a14:foregroundMark x1="57308" y1="60313" x2="46154" y2="67813"/>
                        <a14:foregroundMark x1="1923" y1="82188" x2="96923" y2="80625"/>
                        <a14:foregroundMark x1="28462" y1="87188" x2="76154" y2="94688"/>
                        <a14:foregroundMark x1="28462" y1="91563" x2="41923" y2="92188"/>
                        <a14:foregroundMark x1="18077" y1="97188" x2="22308" y2="95313"/>
                        <a14:foregroundMark x1="52308" y1="13125" x2="54231" y2="58750"/>
                        <a14:foregroundMark x1="76923" y1="26250" x2="71923" y2="65000"/>
                        <a14:foregroundMark x1="83846" y1="44375" x2="71154" y2="61563"/>
                        <a14:foregroundMark x1="41538" y1="69688" x2="49615" y2="75625"/>
                        <a14:foregroundMark x1="18462" y1="15937" x2="10000" y2="32500"/>
                        <a14:foregroundMark x1="12308" y1="46875" x2="20769" y2="54688"/>
                        <a14:foregroundMark x1="26923" y1="94688" x2="39615" y2="93125"/>
                        <a14:foregroundMark x1="55385" y1="88438" x2="71923" y2="90313"/>
                        <a14:foregroundMark x1="25769" y1="69688" x2="34231" y2="88438"/>
                        <a14:foregroundMark x1="87308" y1="44375" x2="81538" y2="53750"/>
                      </a14:backgroundRemoval>
                    </a14:imgEffect>
                  </a14:imgLayer>
                </a14:imgProps>
              </a:ext>
              <a:ext uri="{28A0092B-C50C-407E-A947-70E740481C1C}">
                <a14:useLocalDpi xmlns:a14="http://schemas.microsoft.com/office/drawing/2010/main" val="0"/>
              </a:ext>
            </a:extLst>
          </a:blip>
          <a:stretch>
            <a:fillRect/>
          </a:stretch>
        </p:blipFill>
        <p:spPr>
          <a:xfrm>
            <a:off x="7086600" y="3194834"/>
            <a:ext cx="1442690" cy="1775619"/>
          </a:xfrm>
          <a:prstGeom prst="rect">
            <a:avLst/>
          </a:prstGeom>
        </p:spPr>
      </p:pic>
      <p:sp>
        <p:nvSpPr>
          <p:cNvPr id="12" name="TextBox 11"/>
          <p:cNvSpPr txBox="1"/>
          <p:nvPr/>
        </p:nvSpPr>
        <p:spPr>
          <a:xfrm>
            <a:off x="3962400" y="246043"/>
            <a:ext cx="4953000" cy="1384995"/>
          </a:xfrm>
          <a:prstGeom prst="rect">
            <a:avLst/>
          </a:prstGeom>
          <a:noFill/>
        </p:spPr>
        <p:txBody>
          <a:bodyPr wrap="square" rtlCol="0">
            <a:spAutoFit/>
          </a:bodyPr>
          <a:lstStyle/>
          <a:p>
            <a:pPr defTabSz="914378"/>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Trong đoạn thơ thứ nhất, từ nào miêu tả âm thanh của tiếng chổi tre</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99000" y="195548"/>
            <a:ext cx="682303" cy="65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9248" y="3257550"/>
            <a:ext cx="1366070" cy="1786077"/>
          </a:xfrm>
          <a:prstGeom prst="rect">
            <a:avLst/>
          </a:prstGeom>
        </p:spPr>
      </p:pic>
      <p:sp>
        <p:nvSpPr>
          <p:cNvPr id="15" name="TextBox 14"/>
          <p:cNvSpPr txBox="1"/>
          <p:nvPr/>
        </p:nvSpPr>
        <p:spPr>
          <a:xfrm>
            <a:off x="304800" y="285750"/>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ectangle 15"/>
          <p:cNvSpPr/>
          <p:nvPr/>
        </p:nvSpPr>
        <p:spPr>
          <a:xfrm>
            <a:off x="573248" y="1147678"/>
            <a:ext cx="2917522" cy="3785652"/>
          </a:xfrm>
          <a:prstGeom prst="rect">
            <a:avLst/>
          </a:prstGeom>
        </p:spPr>
        <p:txBody>
          <a:bodyPr wrap="square">
            <a:spAutoFit/>
          </a:bodyPr>
          <a:lstStyle/>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r>
              <a:rPr lang="vi-VN" sz="2400" dirty="0" smtClean="0">
                <a:solidFill>
                  <a:srgbClr val="CC00CC"/>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p:cNvCxnSpPr/>
          <p:nvPr/>
        </p:nvCxnSpPr>
        <p:spPr>
          <a:xfrm>
            <a:off x="3429000" y="195548"/>
            <a:ext cx="0" cy="48146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590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10" presetClass="exit" presetSubtype="0" fill="hold"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r>
              <a:rPr lang="en-US" altLang="zh-CN" sz="1400" dirty="0" smtClean="0">
                <a:solidFill>
                  <a:prstClr val="white"/>
                </a:solidFill>
              </a:rPr>
              <a:t>xx</a:t>
            </a:r>
            <a:endParaRPr lang="zh-CN" altLang="en-US" sz="1400" dirty="0">
              <a:solidFill>
                <a:prstClr val="white"/>
              </a:solidFill>
            </a:endParaRPr>
          </a:p>
        </p:txBody>
      </p:sp>
      <p:sp>
        <p:nvSpPr>
          <p:cNvPr id="9" name="Rectangle 8"/>
          <p:cNvSpPr/>
          <p:nvPr/>
        </p:nvSpPr>
        <p:spPr>
          <a:xfrm>
            <a:off x="1143000" y="1820945"/>
            <a:ext cx="7162800" cy="954107"/>
          </a:xfrm>
          <a:prstGeom prst="rect">
            <a:avLst/>
          </a:prstGeom>
        </p:spPr>
        <p:txBody>
          <a:bodyPr wrap="square">
            <a:spAutoFit/>
          </a:bodyPr>
          <a:lstStyle/>
          <a:p>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ơn chị lao công! Nhờ có chị mà đường phố mới sạch đẹp như thế</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762000" y="1157441"/>
            <a:ext cx="7620000" cy="2904817"/>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625" b="100000" l="385" r="100000">
                        <a14:foregroundMark x1="10000" y1="30625" x2="8077" y2="44375"/>
                        <a14:foregroundMark x1="43846" y1="45313" x2="51538" y2="46563"/>
                        <a14:foregroundMark x1="44231" y1="61250" x2="53462" y2="65938"/>
                        <a14:foregroundMark x1="57308" y1="60313" x2="46154" y2="67813"/>
                        <a14:foregroundMark x1="1923" y1="82188" x2="96923" y2="80625"/>
                        <a14:foregroundMark x1="28462" y1="87188" x2="76154" y2="94688"/>
                        <a14:foregroundMark x1="28462" y1="91563" x2="41923" y2="92188"/>
                        <a14:foregroundMark x1="18077" y1="97188" x2="22308" y2="95313"/>
                        <a14:foregroundMark x1="52308" y1="13125" x2="54231" y2="58750"/>
                        <a14:foregroundMark x1="76923" y1="26250" x2="71923" y2="65000"/>
                        <a14:foregroundMark x1="83846" y1="44375" x2="71154" y2="61563"/>
                        <a14:foregroundMark x1="41538" y1="69688" x2="49615" y2="75625"/>
                        <a14:foregroundMark x1="18462" y1="15937" x2="10000" y2="32500"/>
                        <a14:foregroundMark x1="12308" y1="46875" x2="20769" y2="54688"/>
                        <a14:foregroundMark x1="26923" y1="94688" x2="39615" y2="93125"/>
                        <a14:foregroundMark x1="55385" y1="88438" x2="71923" y2="90313"/>
                        <a14:foregroundMark x1="25769" y1="69688" x2="34231" y2="88438"/>
                        <a14:foregroundMark x1="87308" y1="44375" x2="81538" y2="53750"/>
                      </a14:backgroundRemoval>
                    </a14:imgEffect>
                  </a14:imgLayer>
                </a14:imgProps>
              </a:ext>
              <a:ext uri="{28A0092B-C50C-407E-A947-70E740481C1C}">
                <a14:useLocalDpi xmlns:a14="http://schemas.microsoft.com/office/drawing/2010/main" val="0"/>
              </a:ext>
            </a:extLst>
          </a:blip>
          <a:stretch>
            <a:fillRect/>
          </a:stretch>
        </p:blipFill>
        <p:spPr>
          <a:xfrm>
            <a:off x="6705600" y="2725912"/>
            <a:ext cx="1823690" cy="2244542"/>
          </a:xfrm>
          <a:prstGeom prst="rect">
            <a:avLst/>
          </a:prstGeom>
        </p:spPr>
      </p:pic>
      <p:sp>
        <p:nvSpPr>
          <p:cNvPr id="12" name="TextBox 11"/>
          <p:cNvSpPr txBox="1"/>
          <p:nvPr/>
        </p:nvSpPr>
        <p:spPr>
          <a:xfrm>
            <a:off x="663258" y="278224"/>
            <a:ext cx="8056642" cy="523220"/>
          </a:xfrm>
          <a:prstGeom prst="rect">
            <a:avLst/>
          </a:prstGeom>
          <a:noFill/>
        </p:spPr>
        <p:txBody>
          <a:bodyPr wrap="square" rtlCol="0">
            <a:spAutoFit/>
          </a:bodyPr>
          <a:lstStyle/>
          <a:p>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Thay lời tác giả, nói lời cảm ơn đối với chị lao công</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9038" y="2343150"/>
            <a:ext cx="1899470" cy="2483474"/>
          </a:xfrm>
          <a:prstGeom prst="rect">
            <a:avLst/>
          </a:prstGeom>
        </p:spPr>
      </p:pic>
      <p:sp>
        <p:nvSpPr>
          <p:cNvPr id="2" name="TextBox 1"/>
          <p:cNvSpPr txBox="1"/>
          <p:nvPr/>
        </p:nvSpPr>
        <p:spPr>
          <a:xfrm>
            <a:off x="1291936" y="1343891"/>
            <a:ext cx="1066800" cy="477054"/>
          </a:xfrm>
          <a:prstGeom prst="rect">
            <a:avLst/>
          </a:prstGeom>
          <a:noFill/>
        </p:spPr>
        <p:txBody>
          <a:bodyPr wrap="square" rtlCol="0">
            <a:spAutoFit/>
          </a:bodyPr>
          <a:lstStyle/>
          <a:p>
            <a:r>
              <a:rPr lang="en-US" sz="2500" i="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ý:</a:t>
            </a:r>
            <a:endParaRPr lang="en-US" sz="25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8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10" presetClass="exit" presetSubtype="0" fill="hold"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15" name="图片 14">
            <a:extLst>
              <a:ext uri="{FF2B5EF4-FFF2-40B4-BE49-F238E27FC236}">
                <a16:creationId xmlns:a16="http://schemas.microsoft.com/office/drawing/2014/main" id="{4C028B51-67C3-4108-8D7A-699FF77F1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83940"/>
            <a:ext cx="3581400" cy="4959560"/>
          </a:xfrm>
          <a:prstGeom prst="rect">
            <a:avLst/>
          </a:prstGeom>
        </p:spPr>
      </p:pic>
      <p:sp>
        <p:nvSpPr>
          <p:cNvPr id="14" name="矩形 15">
            <a:extLst>
              <a:ext uri="{FF2B5EF4-FFF2-40B4-BE49-F238E27FC236}">
                <a16:creationId xmlns:a16="http://schemas.microsoft.com/office/drawing/2014/main" id="{0137C790-3870-488A-83AF-0B139DDA78D1}"/>
              </a:ext>
            </a:extLst>
          </p:cNvPr>
          <p:cNvSpPr>
            <a:spLocks noChangeArrowheads="1"/>
          </p:cNvSpPr>
          <p:nvPr/>
        </p:nvSpPr>
        <p:spPr bwMode="auto">
          <a:xfrm>
            <a:off x="4343400" y="1123949"/>
            <a:ext cx="4652106" cy="22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9" rIns="68562" bIns="34289">
            <a:spAutoFit/>
          </a:bodyPr>
          <a:lstStyle>
            <a:lvl1pPr defTabSz="547688">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685800" indent="-228600" defTabSz="547688">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547688">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20000"/>
              </a:lnSpc>
              <a:spcBef>
                <a:spcPct val="0"/>
              </a:spcBef>
              <a:buFontTx/>
              <a:buNone/>
            </a:pPr>
            <a:r>
              <a:rPr lang="en-US" altLang="zh-CN" sz="6000" b="1" dirty="0" err="1">
                <a:solidFill>
                  <a:srgbClr val="7030A0"/>
                </a:solidFill>
                <a:latin typeface="Arial-Rounded" pitchFamily="34" charset="0"/>
                <a:ea typeface="SimSun" pitchFamily="2" charset="-122"/>
              </a:rPr>
              <a:t>Củng</a:t>
            </a:r>
            <a:r>
              <a:rPr lang="en-US" altLang="zh-CN" sz="6000" b="1" dirty="0">
                <a:solidFill>
                  <a:srgbClr val="7030A0"/>
                </a:solidFill>
                <a:latin typeface="Arial-Rounded" pitchFamily="34" charset="0"/>
                <a:ea typeface="SimSun" pitchFamily="2" charset="-122"/>
              </a:rPr>
              <a:t> </a:t>
            </a:r>
            <a:r>
              <a:rPr lang="en-US" altLang="zh-CN" sz="6000" b="1" dirty="0" err="1">
                <a:solidFill>
                  <a:srgbClr val="7030A0"/>
                </a:solidFill>
                <a:latin typeface="Arial-Rounded" pitchFamily="34" charset="0"/>
                <a:ea typeface="SimSun" pitchFamily="2" charset="-122"/>
              </a:rPr>
              <a:t>cố</a:t>
            </a:r>
            <a:r>
              <a:rPr lang="en-US" altLang="zh-CN" sz="6000" b="1" dirty="0">
                <a:solidFill>
                  <a:srgbClr val="7030A0"/>
                </a:solidFill>
                <a:latin typeface="Arial-Rounded" pitchFamily="34" charset="0"/>
                <a:ea typeface="SimSun" pitchFamily="2" charset="-122"/>
              </a:rPr>
              <a:t> </a:t>
            </a:r>
            <a:r>
              <a:rPr lang="en-US" altLang="zh-CN" sz="6000" b="1" dirty="0" err="1">
                <a:solidFill>
                  <a:srgbClr val="7030A0"/>
                </a:solidFill>
                <a:latin typeface="Arial-Rounded" pitchFamily="34" charset="0"/>
                <a:ea typeface="SimSun" pitchFamily="2" charset="-122"/>
              </a:rPr>
              <a:t>và</a:t>
            </a:r>
            <a:endParaRPr lang="en-US" altLang="zh-CN" sz="6000" b="1" dirty="0">
              <a:solidFill>
                <a:srgbClr val="7030A0"/>
              </a:solidFill>
              <a:latin typeface="Arial-Rounded" pitchFamily="34" charset="0"/>
              <a:ea typeface="SimSun" pitchFamily="2" charset="-122"/>
            </a:endParaRPr>
          </a:p>
          <a:p>
            <a:pPr algn="ctr">
              <a:lnSpc>
                <a:spcPct val="120000"/>
              </a:lnSpc>
              <a:spcBef>
                <a:spcPct val="0"/>
              </a:spcBef>
              <a:buFontTx/>
              <a:buNone/>
            </a:pPr>
            <a:r>
              <a:rPr lang="en-US" altLang="zh-CN" sz="6000" b="1" dirty="0">
                <a:solidFill>
                  <a:srgbClr val="7030A0"/>
                </a:solidFill>
                <a:latin typeface="Arial-Rounded" pitchFamily="34" charset="0"/>
                <a:ea typeface="SimSun" pitchFamily="2" charset="-122"/>
              </a:rPr>
              <a:t> </a:t>
            </a:r>
            <a:r>
              <a:rPr lang="en-US" altLang="zh-CN" sz="6000" b="1" dirty="0" err="1">
                <a:solidFill>
                  <a:srgbClr val="7030A0"/>
                </a:solidFill>
                <a:latin typeface="Arial-Rounded" pitchFamily="34" charset="0"/>
                <a:ea typeface="SimSun" pitchFamily="2" charset="-122"/>
              </a:rPr>
              <a:t>dặn</a:t>
            </a:r>
            <a:r>
              <a:rPr lang="en-US" altLang="zh-CN" sz="6000" b="1" dirty="0">
                <a:solidFill>
                  <a:srgbClr val="7030A0"/>
                </a:solidFill>
                <a:latin typeface="Arial-Rounded" pitchFamily="34" charset="0"/>
                <a:ea typeface="SimSun" pitchFamily="2" charset="-122"/>
              </a:rPr>
              <a:t> </a:t>
            </a:r>
            <a:r>
              <a:rPr lang="en-US" altLang="zh-CN" sz="6000" b="1" dirty="0" err="1" smtClean="0">
                <a:solidFill>
                  <a:srgbClr val="7030A0"/>
                </a:solidFill>
                <a:latin typeface="Arial-Rounded" pitchFamily="34" charset="0"/>
                <a:ea typeface="SimSun" pitchFamily="2" charset="-122"/>
              </a:rPr>
              <a:t>dò</a:t>
            </a:r>
            <a:endParaRPr lang="zh-CN" altLang="en-US" sz="6000" b="1" dirty="0">
              <a:solidFill>
                <a:srgbClr val="7030A0"/>
              </a:solidFill>
              <a:latin typeface="Arial-Rounded" pitchFamily="34" charset="0"/>
              <a:ea typeface="SimSun" pitchFamily="2" charset="-122"/>
            </a:endParaRPr>
          </a:p>
        </p:txBody>
      </p:sp>
      <p:sp>
        <p:nvSpPr>
          <p:cNvPr id="16"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381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23" name="图片 2">
            <a:extLst>
              <a:ext uri="{FF2B5EF4-FFF2-40B4-BE49-F238E27FC236}">
                <a16:creationId xmlns:a16="http://schemas.microsoft.com/office/drawing/2014/main" id="{57D01EBC-D0FB-4943-9E17-8A1B456B8E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895350"/>
            <a:ext cx="2737634" cy="3868627"/>
          </a:xfrm>
          <a:prstGeom prst="rect">
            <a:avLst/>
          </a:prstGeom>
        </p:spPr>
      </p:pic>
      <p:sp>
        <p:nvSpPr>
          <p:cNvPr id="24" name="文本框 34"/>
          <p:cNvSpPr txBox="1">
            <a:spLocks noChangeArrowheads="1"/>
          </p:cNvSpPr>
          <p:nvPr/>
        </p:nvSpPr>
        <p:spPr bwMode="auto">
          <a:xfrm>
            <a:off x="3126702" y="2724150"/>
            <a:ext cx="3692750" cy="156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Tạm</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biệt</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và</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hẹn</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gặp</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lại</a:t>
            </a:r>
            <a:endParaRPr lang="zh-CN" altLang="en-US" sz="4800" b="1" dirty="0">
              <a:solidFill>
                <a:srgbClr val="7030A0"/>
              </a:solidFill>
              <a:latin typeface="Arial-Rounded" pitchFamily="34" charset="0"/>
              <a:ea typeface="SimSun" pitchFamily="2" charset="-122"/>
              <a:cs typeface="Arial-Rounded" pitchFamily="34" charset="0"/>
              <a:sym typeface="Century Gothic" pitchFamily="34" charset="0"/>
            </a:endParaRPr>
          </a:p>
        </p:txBody>
      </p:sp>
      <p:pic>
        <p:nvPicPr>
          <p:cNvPr id="5122" name="Picture 2" descr="Illustration Cute Character Design Cleaning, Trabalhador Clipart,  Ilustração, Fofa Imagem PNG e PSD Para Download Gratuito"/>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637" b="99512" l="9961" r="99609">
                        <a14:foregroundMark x1="55762" y1="10840" x2="63965" y2="30273"/>
                        <a14:foregroundMark x1="53516" y1="16211" x2="57324" y2="22363"/>
                        <a14:foregroundMark x1="80859" y1="8008" x2="59863" y2="46094"/>
                        <a14:foregroundMark x1="52148" y1="37402" x2="56543" y2="46094"/>
                        <a14:foregroundMark x1="31445" y1="88770" x2="47559" y2="69141"/>
                        <a14:foregroundMark x1="60645" y1="50977" x2="58105" y2="89844"/>
                        <a14:foregroundMark x1="67285" y1="53223" x2="76953" y2="87012"/>
                        <a14:foregroundMark x1="66211" y1="38184" x2="69336" y2="48633"/>
                        <a14:foregroundMark x1="72363" y1="33105" x2="77539" y2="37695"/>
                        <a14:foregroundMark x1="75195" y1="22070" x2="76953" y2="32031"/>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33350"/>
            <a:ext cx="3581399" cy="3581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6" name="Picture 2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098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 calcmode="lin" valueType="num">
                                      <p:cBhvr additive="base">
                                        <p:cTn id="21" dur="500" fill="hold"/>
                                        <p:tgtEl>
                                          <p:spTgt spid="5122"/>
                                        </p:tgtEl>
                                        <p:attrNameLst>
                                          <p:attrName>ppt_x</p:attrName>
                                        </p:attrNameLst>
                                      </p:cBhvr>
                                      <p:tavLst>
                                        <p:tav tm="0">
                                          <p:val>
                                            <p:strVal val="1+#ppt_w/2"/>
                                          </p:val>
                                        </p:tav>
                                        <p:tav tm="100000">
                                          <p:val>
                                            <p:strVal val="#ppt_x"/>
                                          </p:val>
                                        </p:tav>
                                      </p:tavLst>
                                    </p:anim>
                                    <p:anim calcmode="lin" valueType="num">
                                      <p:cBhvr additive="base">
                                        <p:cTn id="22" dur="500" fill="hold"/>
                                        <p:tgtEl>
                                          <p:spTgt spid="512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 presetClass="entr" presetSubtype="0" fill="hold" grpId="0" nodeType="afterEffect">
                                  <p:stCondLst>
                                    <p:cond delay="0"/>
                                  </p:stCondLst>
                                  <p:iterate type="wd">
                                    <p:tmAbs val="100"/>
                                  </p:iterate>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ẤM BUÔN BÁN, CẤM REUP"/>
          <p:cNvPicPr>
            <a:picLocks noChangeAspect="1"/>
          </p:cNvPicPr>
          <p:nvPr/>
        </p:nvPicPr>
        <p:blipFill rotWithShape="1">
          <a:blip r:embed="rId5"/>
          <a:srcRect l="6125" t="12370" r="6172" b="30376"/>
          <a:stretch/>
        </p:blipFill>
        <p:spPr>
          <a:xfrm>
            <a:off x="1" y="0"/>
            <a:ext cx="9144000" cy="5143500"/>
          </a:xfrm>
          <a:prstGeom prst="rect">
            <a:avLst/>
          </a:prstGeom>
        </p:spPr>
      </p:pic>
      <p:grpSp>
        <p:nvGrpSpPr>
          <p:cNvPr id="3" name="Vào http://fb.com/nkpowerskills tải game miễn phí"/>
          <p:cNvGrpSpPr/>
          <p:nvPr/>
        </p:nvGrpSpPr>
        <p:grpSpPr>
          <a:xfrm>
            <a:off x="1" y="1060343"/>
            <a:ext cx="9192758" cy="6340583"/>
            <a:chOff x="182857" y="1566190"/>
            <a:chExt cx="12257011" cy="8454110"/>
          </a:xfrm>
        </p:grpSpPr>
        <p:pic>
          <p:nvPicPr>
            <p:cNvPr id="30" name="Picture 2" descr="Táº­p tin:Star icon stylized.svg â Wikipedia tiáº¿ng Viá»t">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4561" y="1566190"/>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8"/>
            <a:stretch>
              <a:fillRect/>
            </a:stretch>
          </p:blipFill>
          <p:spPr>
            <a:xfrm>
              <a:off x="182857" y="8183884"/>
              <a:ext cx="12257011" cy="1836416"/>
            </a:xfrm>
            <a:prstGeom prst="rect">
              <a:avLst/>
            </a:prstGeom>
          </p:spPr>
        </p:pic>
      </p:grpSp>
      <p:pic>
        <p:nvPicPr>
          <p:cNvPr id="8" name="ĐC SHARE MIỄN PHÍ BỞI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13"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19" name="Vào http://fb.com/nkpowerskills tải game miễn phí" descr="Táº­p tin:Star icon stylized.svg â Wikipedia tiáº¿ng Viá»t">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391"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ĐC SHARE MIỄN PHÍ BỞI NK POWERSKILLS" descr="Táº­p tin:Star icon stylized.svg â Wikipedia tiáº¿ng Viá»t">
            <a:hlinkClick r:id="rId11"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660"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CẤM BUÔN BÁN, CẤM REUP"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1929"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Vào http://fb.com/nkpowerskills tải game miễn phí"/>
          <p:cNvSpPr/>
          <p:nvPr/>
        </p:nvSpPr>
        <p:spPr>
          <a:xfrm>
            <a:off x="530500" y="1060006"/>
            <a:ext cx="7875638" cy="10422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smtClean="0">
                <a:latin typeface="+mj-lt"/>
                <a:ea typeface="Arial-Rounded" panose="020B0500000000000000" pitchFamily="34" charset="0"/>
                <a:cs typeface="Arial-Rounded" panose="020B0500000000000000" pitchFamily="34" charset="0"/>
              </a:rPr>
              <a:t>Có những con vật nào đến thăm bờ tre?</a:t>
            </a:r>
            <a:endParaRPr lang="vi-VN" sz="2800" dirty="0" smtClean="0">
              <a:solidFill>
                <a:prstClr val="black"/>
              </a:solidFill>
              <a:latin typeface="+mj-lt"/>
              <a:ea typeface="Arial-Rounded" panose="020B0500000000000000" pitchFamily="34" charset="0"/>
              <a:cs typeface="Arial-Rounded" panose="020B0500000000000000" pitchFamily="34" charset="0"/>
            </a:endParaRPr>
          </a:p>
        </p:txBody>
      </p:sp>
      <p:sp>
        <p:nvSpPr>
          <p:cNvPr id="22" name="ĐC SHARE MIỄN PHÍ BỞI NK POWERSKILLS"/>
          <p:cNvSpPr/>
          <p:nvPr/>
        </p:nvSpPr>
        <p:spPr>
          <a:xfrm>
            <a:off x="4706572" y="2647950"/>
            <a:ext cx="3675428" cy="100927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Đàn cò bạch, </a:t>
            </a:r>
            <a:r>
              <a:rPr lang="vi-VN" sz="2800" dirty="0" smtClean="0">
                <a:solidFill>
                  <a:srgbClr val="FFFF00"/>
                </a:solidFill>
                <a:latin typeface="+mj-lt"/>
                <a:ea typeface="Arial-Rounded" panose="020B0500000000000000" pitchFamily="34" charset="0"/>
                <a:cs typeface="Arial-Rounded" panose="020B0500000000000000" pitchFamily="34" charset="0"/>
              </a:rPr>
              <a:t>bồ nông, bói cá,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 cu, ếch.</a:t>
            </a:r>
          </a:p>
        </p:txBody>
      </p:sp>
      <p:sp>
        <p:nvSpPr>
          <p:cNvPr id="25" name="ĐC SHARE MIỄN PHÍ BỞI NK POWERSKILLS"/>
          <p:cNvSpPr/>
          <p:nvPr/>
        </p:nvSpPr>
        <p:spPr>
          <a:xfrm>
            <a:off x="506362" y="2684011"/>
            <a:ext cx="3512852" cy="100927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Trâu</a:t>
            </a:r>
            <a:r>
              <a:rPr lang="en-US"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mèo</a:t>
            </a:r>
            <a:r>
              <a:rPr lang="en-US"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bò</a:t>
            </a:r>
            <a:r>
              <a:rPr lang="en-US"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ếch</a:t>
            </a:r>
            <a:r>
              <a:rPr lang="en-US" sz="2800" dirty="0"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6" name="CẤM BUÔN BÁN, CẤM REUP"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CẤM BUÔN BÁN, CẤM REUP"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1" y="321129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Vào http://fb.com/nkpowerskills tải game miễn phí"/>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727208" y="1232609"/>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19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par>
                                <p:cTn id="19" presetID="10" presetClass="exit" presetSubtype="0" fill="hold" nodeType="withEffect">
                                  <p:stCondLst>
                                    <p:cond delay="50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50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10" presetClass="exit" presetSubtype="0" fill="hold" nodeType="withEffect">
                                  <p:stCondLst>
                                    <p:cond delay="50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50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0" nodeType="withEffect">
                                  <p:stCondLst>
                                    <p:cond delay="50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par>
                          <p:cTn id="37" fill="hold">
                            <p:stCondLst>
                              <p:cond delay="1000"/>
                            </p:stCondLst>
                            <p:childTnLst>
                              <p:par>
                                <p:cTn id="38" presetID="0" presetClass="path" presetSubtype="0" accel="50000" decel="50000" fill="hold" nodeType="afterEffect">
                                  <p:stCondLst>
                                    <p:cond delay="0"/>
                                  </p:stCondLst>
                                  <p:childTnLst>
                                    <p:animMotion origin="layout" path="M -4.16667E-6 -3.7037E-6 L -4.16667E-6 0.00024 C 0.00079 0.01852 0.00118 0.03727 0.00235 0.05579 C 0.00287 0.06297 0.00404 0.07014 0.00482 0.07732 C 0.0056 0.08588 0.00612 0.09468 0.00717 0.10301 C 0.00769 0.10764 0.00899 0.11158 0.00964 0.11598 C 0.01381 0.14584 0.00886 0.12917 0.01693 0.15047 C 0.02058 0.17639 0.01823 0.16204 0.02409 0.19352 C 0.02409 0.19375 0.02891 0.21922 0.02891 0.21945 C 0.0306 0.225 0.03243 0.23056 0.03386 0.23635 C 0.03477 0.24051 0.03503 0.24537 0.0362 0.24931 C 0.0375 0.25394 0.03972 0.25764 0.04102 0.26227 C 0.04467 0.27524 0.0431 0.28195 0.04597 0.29676 C 0.04701 0.30278 0.04935 0.30787 0.05079 0.31389 C 0.0517 0.31806 0.05222 0.32269 0.05313 0.32686 C 0.05834 0.34838 0.05795 0.33681 0.05795 0.34838 " pathEditMode="relative" rAng="0" ptsTypes="AAAAAAAAAAAAAAAA">
                                      <p:cBhvr>
                                        <p:cTn id="39" dur="2000" fill="hold"/>
                                        <p:tgtEl>
                                          <p:spTgt spid="3"/>
                                        </p:tgtEl>
                                        <p:attrNameLst>
                                          <p:attrName>ppt_x</p:attrName>
                                          <p:attrName>ppt_y</p:attrName>
                                        </p:attrNameLst>
                                      </p:cBhvr>
                                      <p:rCtr x="2891" y="17407"/>
                                    </p:animMotion>
                                  </p:childTnLst>
                                </p:cTn>
                              </p:par>
                            </p:childTnLst>
                          </p:cTn>
                        </p:par>
                        <p:par>
                          <p:cTn id="40" fill="hold">
                            <p:stCondLst>
                              <p:cond delay="3000"/>
                            </p:stCondLst>
                            <p:childTnLst>
                              <p:par>
                                <p:cTn id="41" presetID="10" presetClass="exit" presetSubtype="0" fill="hold" nodeType="after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5"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19"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391"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660"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1929"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634182" y="666750"/>
            <a:ext cx="7875638" cy="13937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smtClean="0">
                <a:latin typeface="+mj-lt"/>
                <a:ea typeface="Arial-Rounded" panose="020B0500000000000000" pitchFamily="34" charset="0"/>
                <a:cs typeface="Arial-Rounded" panose="020B0500000000000000" pitchFamily="34" charset="0"/>
              </a:rPr>
              <a:t>Câu thơ nào thể hiện niềm vui của bờ tre khi được đó</a:t>
            </a:r>
            <a:r>
              <a:rPr lang="en-US" sz="2800" dirty="0" smtClean="0">
                <a:latin typeface="+mj-lt"/>
                <a:ea typeface="Arial-Rounded" panose="020B0500000000000000" pitchFamily="34" charset="0"/>
                <a:cs typeface="Arial-Rounded" panose="020B0500000000000000" pitchFamily="34" charset="0"/>
              </a:rPr>
              <a:t>n </a:t>
            </a:r>
            <a:r>
              <a:rPr lang="vi-VN" sz="2800" dirty="0" smtClean="0">
                <a:latin typeface="+mj-lt"/>
                <a:ea typeface="Arial-Rounded" panose="020B0500000000000000" pitchFamily="34" charset="0"/>
                <a:cs typeface="Arial-Rounded" panose="020B0500000000000000" pitchFamily="34" charset="0"/>
              </a:rPr>
              <a:t>khách?</a:t>
            </a:r>
            <a:endParaRPr lang="vi-VN" sz="2800" dirty="0" smtClean="0">
              <a:solidFill>
                <a:prstClr val="black"/>
              </a:solidFill>
              <a:latin typeface="+mj-lt"/>
              <a:ea typeface="Arial-Rounded" panose="020B0500000000000000" pitchFamily="34" charset="0"/>
              <a:cs typeface="Arial-Rounded" panose="020B0500000000000000" pitchFamily="34" charset="0"/>
            </a:endParaRPr>
          </a:p>
        </p:txBody>
      </p:sp>
      <p:sp>
        <p:nvSpPr>
          <p:cNvPr id="22" name="Rectangle 21"/>
          <p:cNvSpPr/>
          <p:nvPr/>
        </p:nvSpPr>
        <p:spPr>
          <a:xfrm>
            <a:off x="376944" y="2334062"/>
            <a:ext cx="3512852" cy="1237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vi-VN" sz="2800" i="1" dirty="0" smtClean="0">
                <a:solidFill>
                  <a:srgbClr val="FFFF00"/>
                </a:solidFill>
                <a:latin typeface="+mj-lt"/>
                <a:ea typeface="Arial-Rounded" panose="020B0500000000000000" pitchFamily="34" charset="0"/>
                <a:cs typeface="Arial-Rounded" panose="020B0500000000000000" pitchFamily="34" charset="0"/>
              </a:rPr>
              <a:t>Tre chợt tưng bừng</a:t>
            </a:r>
            <a:endParaRPr lang="en-US" sz="2800" i="1" dirty="0" smtClean="0">
              <a:solidFill>
                <a:srgbClr val="FFFF00"/>
              </a:solidFill>
              <a:latin typeface="+mj-lt"/>
              <a:ea typeface="Arial-Rounded" panose="020B0500000000000000" pitchFamily="34" charset="0"/>
              <a:cs typeface="Arial-Rounded" panose="020B0500000000000000" pitchFamily="34" charset="0"/>
            </a:endParaRPr>
          </a:p>
          <a:p>
            <a:r>
              <a:rPr lang="vi-VN" sz="2800" i="1" dirty="0" smtClean="0">
                <a:solidFill>
                  <a:srgbClr val="FFFF00"/>
                </a:solidFill>
                <a:latin typeface="+mj-lt"/>
                <a:ea typeface="Arial-Rounded" panose="020B0500000000000000" pitchFamily="34" charset="0"/>
                <a:cs typeface="Arial-Rounded" panose="020B0500000000000000" pitchFamily="34" charset="0"/>
              </a:rPr>
              <a:t>Nở đầy hoa nắng</a:t>
            </a:r>
            <a:r>
              <a:rPr lang="vi-VN" sz="28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4" name="Rectangle 23"/>
          <p:cNvSpPr/>
          <p:nvPr/>
        </p:nvSpPr>
        <p:spPr>
          <a:xfrm>
            <a:off x="4883981" y="2321939"/>
            <a:ext cx="3512852" cy="1237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nSpc>
                <a:spcPct val="130000"/>
              </a:lnSpc>
            </a:pPr>
            <a:r>
              <a:rPr lang="vi-VN" sz="2800" i="1" dirty="0" smtClean="0">
                <a:solidFill>
                  <a:srgbClr val="FFFF00"/>
                </a:solidFill>
                <a:latin typeface="+mj-lt"/>
                <a:ea typeface="Arial-Rounded" panose="020B0500000000000000" pitchFamily="34" charset="0"/>
                <a:cs typeface="Arial-Rounded" panose="020B0500000000000000" pitchFamily="34" charset="0"/>
              </a:rPr>
              <a:t>Bờ tre quanh hồ</a:t>
            </a:r>
          </a:p>
          <a:p>
            <a:pPr>
              <a:lnSpc>
                <a:spcPct val="130000"/>
              </a:lnSpc>
            </a:pPr>
            <a:r>
              <a:rPr lang="vi-VN" sz="2800" i="1" dirty="0" smtClean="0">
                <a:solidFill>
                  <a:srgbClr val="FFFF00"/>
                </a:solidFill>
                <a:latin typeface="+mj-lt"/>
                <a:ea typeface="Arial-Rounded" panose="020B0500000000000000" pitchFamily="34" charset="0"/>
                <a:cs typeface="Arial-Rounded" panose="020B0500000000000000" pitchFamily="34" charset="0"/>
              </a:rPr>
              <a:t>Suốt ngày đón khách</a:t>
            </a:r>
            <a:endParaRPr lang="vi-VN" sz="2800" i="1" dirty="0">
              <a:solidFill>
                <a:srgbClr val="FFFF00"/>
              </a:solidFill>
              <a:latin typeface="+mj-lt"/>
              <a:ea typeface="Arial-Rounded" panose="020B0500000000000000" pitchFamily="34" charset="0"/>
              <a:cs typeface="Arial-Rounded" panose="020B0500000000000000" pitchFamily="34" charset="0"/>
            </a:endParaRPr>
          </a:p>
        </p:txBody>
      </p:sp>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0456" y="293086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383982" y="29520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71600" y="1363611"/>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096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par>
                                <p:cTn id="19" presetID="10" presetClass="exit" presetSubtype="0" fill="hold" nodeType="withEffect">
                                  <p:stCondLst>
                                    <p:cond delay="70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70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10" presetClass="exit" presetSubtype="0" fill="hold" nodeType="withEffect">
                                  <p:stCondLst>
                                    <p:cond delay="70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70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0" nodeType="withEffect">
                                  <p:stCondLst>
                                    <p:cond delay="70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grpId="0" nodeType="withEffect">
                                  <p:stCondLst>
                                    <p:cond delay="70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par>
                          <p:cTn id="37" fill="hold">
                            <p:stCondLst>
                              <p:cond delay="1200"/>
                            </p:stCondLst>
                            <p:childTnLst>
                              <p:par>
                                <p:cTn id="3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39" dur="2000" fill="hold"/>
                                        <p:tgtEl>
                                          <p:spTgt spid="19"/>
                                        </p:tgtEl>
                                        <p:attrNameLst>
                                          <p:attrName>ppt_x</p:attrName>
                                          <p:attrName>ppt_y</p:attrName>
                                        </p:attrNameLst>
                                      </p:cBhvr>
                                    </p:animMotion>
                                  </p:childTnLst>
                                </p:cTn>
                              </p:par>
                            </p:childTnLst>
                          </p:cTn>
                        </p:par>
                        <p:par>
                          <p:cTn id="40" fill="hold">
                            <p:stCondLst>
                              <p:cond delay="3200"/>
                            </p:stCondLst>
                            <p:childTnLst>
                              <p:par>
                                <p:cTn id="41" presetID="10" presetClass="exit" presetSubtype="0" fill="hold" nodeType="after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subTnLst>
                                    <p:audio>
                                      <p:cMediaNode>
                                        <p:cTn display="0" masterRel="sameClick">
                                          <p:stCondLst>
                                            <p:cond evt="begin" delay="0">
                                              <p:tn val="4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5"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60" y="3641443"/>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20"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660"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1929"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1" y="496187"/>
            <a:ext cx="7875638" cy="11283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lòng</a:t>
            </a:r>
            <a:r>
              <a:rPr lang="en-US"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a:t>
            </a:r>
            <a:r>
              <a:rPr lang="vi-VN"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ectangle 21"/>
          <p:cNvSpPr/>
          <p:nvPr/>
        </p:nvSpPr>
        <p:spPr>
          <a:xfrm>
            <a:off x="4944208" y="2194056"/>
            <a:ext cx="2986827" cy="6152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ĐÚNG</a:t>
            </a:r>
          </a:p>
        </p:txBody>
      </p:sp>
      <p:sp>
        <p:nvSpPr>
          <p:cNvPr id="25" name="Rectangle 24"/>
          <p:cNvSpPr/>
          <p:nvPr/>
        </p:nvSpPr>
        <p:spPr>
          <a:xfrm>
            <a:off x="581422" y="2230118"/>
            <a:ext cx="2986827" cy="6152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SAI</a:t>
            </a:r>
          </a:p>
        </p:txBody>
      </p:sp>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197715" y="200468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38130" y="196240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474140" y="1303859"/>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274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par>
                                <p:cTn id="19" presetID="10" presetClass="exit" presetSubtype="0" fill="hold" nodeType="withEffect">
                                  <p:stCondLst>
                                    <p:cond delay="60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60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10" presetClass="exit" presetSubtype="0" fill="hold" nodeType="withEffect">
                                  <p:stCondLst>
                                    <p:cond delay="60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60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0" nodeType="withEffect">
                                  <p:stCondLst>
                                    <p:cond delay="60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grpId="0" nodeType="withEffect">
                                  <p:stCondLst>
                                    <p:cond delay="60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par>
                          <p:cTn id="37" fill="hold">
                            <p:stCondLst>
                              <p:cond delay="1100"/>
                            </p:stCondLst>
                            <p:childTnLst>
                              <p:par>
                                <p:cTn id="38" presetID="0" presetClass="path" presetSubtype="0" accel="50000" decel="50000" fill="hold" nodeType="afterEffect">
                                  <p:stCondLst>
                                    <p:cond delay="0"/>
                                  </p:stCondLst>
                                  <p:childTnLst>
                                    <p:animMotion origin="layout" path="M 1.875E-6 -3.7037E-7 L 1.875E-6 -3.7037E-7 C -0.00807 0.00139 -0.01641 0.00092 -0.02422 0.00416 C -0.02708 0.00532 -0.02904 0.01018 -0.03151 0.01273 C -0.03463 0.01597 -0.03789 0.01898 -0.04115 0.02129 C -0.04596 0.02477 -0.05117 0.02592 -0.05573 0.03009 C -0.06211 0.03565 -0.06823 0.04305 -0.075 0.04722 L -0.08958 0.05578 C -0.09206 0.05717 -0.0944 0.05903 -0.09687 0.06018 C -0.10404 0.06296 -0.11146 0.06504 -0.11862 0.06875 C -0.12279 0.07083 -0.12656 0.07523 -0.13073 0.07731 C -0.1569 0.09004 -0.13372 0.07176 -0.15976 0.09028 C -0.19557 0.11574 -0.15104 0.08333 -0.18151 0.10741 C -0.19323 0.11666 -0.19284 0.11412 -0.20325 0.12453 C -0.20586 0.12708 -0.20794 0.13102 -0.21055 0.13333 C -0.21445 0.13657 -0.21888 0.13796 -0.22266 0.1419 C -0.22617 0.14537 -0.22891 0.15069 -0.23229 0.15463 C -0.2362 0.15926 -0.24036 0.16319 -0.2444 0.16759 C -0.24687 0.17037 -0.24922 0.17338 -0.25169 0.17616 C -0.25325 0.18055 -0.25495 0.18472 -0.25651 0.18912 C -0.25898 0.19629 -0.26094 0.20393 -0.2638 0.21065 C -0.26575 0.21551 -0.26862 0.21921 -0.27096 0.22361 C -0.28568 0.27546 -0.26601 0.21296 -0.28307 0.2493 C -0.28542 0.25416 -0.28607 0.26111 -0.28789 0.26666 C -0.2901 0.27268 -0.29284 0.27801 -0.29518 0.28379 C -0.29687 0.28796 -0.29805 0.29305 -0.3 0.29676 C -0.30208 0.30023 -0.30495 0.30231 -0.30729 0.30532 C -0.30885 0.30949 -0.31081 0.31366 -0.31211 0.31828 C -0.31328 0.32222 -0.31315 0.32731 -0.31458 0.33102 C -0.31641 0.33611 -0.31966 0.33935 -0.32187 0.34398 C -0.3319 0.36551 -0.32057 0.34977 -0.33385 0.36551 C -0.33476 0.36967 -0.3349 0.37453 -0.33633 0.37847 C -0.34154 0.39213 -0.34323 0.39097 -0.35091 0.3956 C -0.36693 0.4243 -0.34961 0.39722 -0.36536 0.41273 C -0.37044 0.41782 -0.37435 0.42662 -0.37982 0.43009 C -0.39271 0.4375 -0.38503 0.43171 -0.40169 0.45162 C -0.40404 0.4544 -0.4069 0.45648 -0.40885 0.46018 C -0.4207 0.48102 -0.4125 0.46389 -0.42096 0.49028 C -0.4224 0.49467 -0.42578 0.50324 -0.42578 0.50324 " pathEditMode="relative" ptsTypes="AAAAAAAAAAAAAAAAAAAAAAAAAAAAAAAAAAAAAAA">
                                      <p:cBhvr>
                                        <p:cTn id="39" dur="2000" fill="hold"/>
                                        <p:tgtEl>
                                          <p:spTgt spid="20"/>
                                        </p:tgtEl>
                                        <p:attrNameLst>
                                          <p:attrName>ppt_x</p:attrName>
                                          <p:attrName>ppt_y</p:attrName>
                                        </p:attrNameLst>
                                      </p:cBhvr>
                                    </p:animMotion>
                                  </p:childTnLst>
                                </p:cTn>
                              </p:par>
                            </p:childTnLst>
                          </p:cTn>
                        </p:par>
                        <p:par>
                          <p:cTn id="40" fill="hold">
                            <p:stCondLst>
                              <p:cond delay="3100"/>
                            </p:stCondLst>
                            <p:childTnLst>
                              <p:par>
                                <p:cTn id="41" presetID="10" presetClass="exit" presetSubtype="0" fill="hold"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5"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60" y="3641443"/>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9" y="3720464"/>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2"/>
            <a:ext cx="9143999" cy="2812382"/>
          </a:xfrm>
          <a:prstGeom prst="rect">
            <a:avLst/>
          </a:prstGeom>
        </p:spPr>
      </p:pic>
      <p:pic>
        <p:nvPicPr>
          <p:cNvPr id="21" name="Picture 2" descr="Táº­p tin:Star icon stylized.svg â Wikipedia tiáº¿ng Viá»t">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9"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2149" y="650418"/>
            <a:ext cx="7875638" cy="12355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ngữ</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hiện</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niềm</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vui</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vật</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bờ</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tre</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smtClean="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ectangle 21"/>
          <p:cNvSpPr/>
          <p:nvPr/>
        </p:nvSpPr>
        <p:spPr>
          <a:xfrm>
            <a:off x="336496" y="2520439"/>
            <a:ext cx="3512852" cy="11210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en-US" sz="2800" dirty="0"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R</a:t>
            </a:r>
            <a:r>
              <a:rPr lang="vi-VN" sz="2800" dirty="0"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eo mừng, ca hát gật gù, ì ộp vang lừng.</a:t>
            </a:r>
            <a:endParaRPr lang="vi-VN"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Rectangle 23"/>
          <p:cNvSpPr/>
          <p:nvPr/>
        </p:nvSpPr>
        <p:spPr>
          <a:xfrm>
            <a:off x="4786108" y="2519363"/>
            <a:ext cx="3512852" cy="11210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5783"/>
            <a:r>
              <a:rPr lang="en-US" sz="2800" dirty="0" err="1"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Nhảy</a:t>
            </a:r>
            <a:r>
              <a:rPr lang="en-US"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múa</a:t>
            </a:r>
            <a:r>
              <a:rPr lang="en-US"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mừng</a:t>
            </a:r>
            <a:r>
              <a:rPr lang="en-US" sz="2800" dirty="0"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lắc</a:t>
            </a:r>
            <a:r>
              <a:rPr lang="en-US" sz="2800" dirty="0" smtClean="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l</a:t>
            </a:r>
            <a:r>
              <a:rPr lang="vi-VN"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ư</a:t>
            </a:r>
            <a:endParaRPr lang="en-US" sz="2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385" y="308094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383983" y="317178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120699" y="1201391"/>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870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par>
                                <p:cTn id="19" presetID="10" presetClass="exit" presetSubtype="0" fill="hold" nodeType="withEffect">
                                  <p:stCondLst>
                                    <p:cond delay="60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60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10" presetClass="exit" presetSubtype="0" fill="hold" nodeType="withEffect">
                                  <p:stCondLst>
                                    <p:cond delay="60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60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0" nodeType="withEffect">
                                  <p:stCondLst>
                                    <p:cond delay="60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grpId="0" nodeType="withEffect">
                                  <p:stCondLst>
                                    <p:cond delay="60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par>
                          <p:cTn id="37" fill="hold">
                            <p:stCondLst>
                              <p:cond delay="1100"/>
                            </p:stCondLst>
                            <p:childTnLst>
                              <p:par>
                                <p:cTn id="38" presetID="0" presetClass="path" presetSubtype="0" accel="50000" decel="50000" fill="hold" nodeType="afterEffect">
                                  <p:stCondLst>
                                    <p:cond delay="0"/>
                                  </p:stCondLst>
                                  <p:childTnLst>
                                    <p:animMotion origin="layout" path="M 9.16667E-6 -2.22222E-6 L 9.16667E-6 -2.22222E-6 C -0.00091 0.01852 -0.00065 0.0375 -0.00247 0.05579 C -0.00312 0.06204 -0.00611 0.0669 -0.00729 0.07292 C -0.00859 0.07986 -0.00872 0.0875 -0.00976 0.09444 C -0.01106 0.10347 -0.01549 0.12245 -0.01705 0.12893 C -0.01784 0.13889 -0.01835 0.14907 -0.0194 0.15903 C -0.02031 0.16736 -0.02579 0.18796 -0.02669 0.19352 C -0.03242 0.22731 -0.02486 0.2037 -0.03399 0.22778 C -0.03477 0.23218 -0.03567 0.23634 -0.03632 0.24074 C -0.03736 0.24792 -0.03749 0.25532 -0.0388 0.26227 C -0.03997 0.26829 -0.04218 0.27361 -0.04362 0.2794 C -0.04974 0.30509 -0.04075 0.28681 -0.05572 0.32685 C -0.05729 0.33102 -0.05924 0.33518 -0.06054 0.33981 C -0.06524 0.35648 -0.06067 0.35046 -0.06536 0.36991 C -0.06653 0.37454 -0.06887 0.37824 -0.07019 0.38264 C -0.0802 0.41829 -0.06236 0.36806 -0.07747 0.41296 C -0.08046 0.42176 -0.0871 0.43866 -0.0871 0.43866 C -0.08802 0.44444 -0.08789 0.45069 -0.08959 0.45579 C -0.09127 0.46111 -0.09467 0.46412 -0.09687 0.46875 C -0.11055 0.49792 -0.09635 0.47222 -0.10404 0.48588 " pathEditMode="relative" ptsTypes="AAAAAAAAAAAAAAAAAAAAA">
                                      <p:cBhvr>
                                        <p:cTn id="39" dur="2000" fill="hold"/>
                                        <p:tgtEl>
                                          <p:spTgt spid="21"/>
                                        </p:tgtEl>
                                        <p:attrNameLst>
                                          <p:attrName>ppt_x</p:attrName>
                                          <p:attrName>ppt_y</p:attrName>
                                        </p:attrNameLst>
                                      </p:cBhvr>
                                    </p:animMotion>
                                  </p:childTnLst>
                                </p:cTn>
                              </p:par>
                            </p:childTnLst>
                          </p:cTn>
                        </p:par>
                        <p:par>
                          <p:cTn id="40" fill="hold">
                            <p:stCondLst>
                              <p:cond delay="3100"/>
                            </p:stCondLst>
                            <p:childTnLst>
                              <p:par>
                                <p:cTn id="41" presetID="10" presetClass="exit" presetSubtype="0" fill="hold" nodeType="after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4" name="Am-thanh-phep-thuat-www_nhacchuongvui_com.wav"/>
                                        </p:tgtEl>
                                      </p:cMediaNode>
                                    </p:audio>
                                  </p:subTnLst>
                                </p:cTn>
                              </p:par>
                            </p:childTnLst>
                          </p:cTn>
                        </p:par>
                        <p:par>
                          <p:cTn id="47" fill="hold">
                            <p:stCondLst>
                              <p:cond delay="3600"/>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5" name="Tieng-yeah-tre-con-www_nhacchuongvui_com.wav"/>
                                        </p:tgtEl>
                                      </p:cMediaNode>
                                    </p:audio>
                                  </p:subTnLst>
                                </p:cTn>
                              </p:par>
                              <p:par>
                                <p:cTn id="51"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52"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371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0588291F-7488-47BA-81EF-117F7F0D892F}"/>
              </a:ext>
            </a:extLst>
          </p:cNvPr>
          <p:cNvSpPr/>
          <p:nvPr/>
        </p:nvSpPr>
        <p:spPr>
          <a:xfrm>
            <a:off x="282772"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14" name="图片 13">
            <a:extLst>
              <a:ext uri="{FF2B5EF4-FFF2-40B4-BE49-F238E27FC236}">
                <a16:creationId xmlns:a16="http://schemas.microsoft.com/office/drawing/2014/main" id="{A6A80C9C-B9FE-4E5F-BA69-CA5C7F6BE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17046" y="3187792"/>
            <a:ext cx="3370665" cy="1963448"/>
          </a:xfrm>
          <a:prstGeom prst="rect">
            <a:avLst/>
          </a:prstGeom>
        </p:spPr>
      </p:pic>
      <p:sp>
        <p:nvSpPr>
          <p:cNvPr id="9" name="TextBox 2"/>
          <p:cNvSpPr txBox="1">
            <a:spLocks noChangeArrowheads="1"/>
          </p:cNvSpPr>
          <p:nvPr/>
        </p:nvSpPr>
        <p:spPr bwMode="auto">
          <a:xfrm>
            <a:off x="533400" y="333809"/>
            <a:ext cx="6909594" cy="4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38" tIns="45619" rIns="91238" bIns="45619">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rPr>
              <a:t>Thứ </a:t>
            </a:r>
            <a:r>
              <a:rPr lang="en-US" altLang="vi-VN" sz="2500" b="1" dirty="0" smtClean="0">
                <a:solidFill>
                  <a:srgbClr val="000000"/>
                </a:solidFill>
                <a:latin typeface="Times New Roman" panose="02020603050405020304" pitchFamily="18" charset="0"/>
                <a:ea typeface="Microsoft YaHei" pitchFamily="34" charset="-122"/>
                <a:cs typeface="Times New Roman" panose="02020603050405020304" pitchFamily="18" charset="0"/>
              </a:rPr>
              <a:t>H</a:t>
            </a:r>
            <a:r>
              <a:rPr lang="en-US" altLang="vi-VN" sz="2500" b="1" dirty="0" smtClean="0">
                <a:solidFill>
                  <a:srgbClr val="000000"/>
                </a:solidFill>
                <a:latin typeface="Times New Roman" panose="02020603050405020304" pitchFamily="18" charset="0"/>
                <a:ea typeface="Microsoft YaHei" pitchFamily="34" charset="-122"/>
                <a:cs typeface="Times New Roman" panose="02020603050405020304" pitchFamily="18" charset="0"/>
              </a:rPr>
              <a:t>ai  </a:t>
            </a:r>
            <a:r>
              <a:rPr lang="en-US" altLang="vi-VN" sz="2500" b="1" dirty="0" err="1">
                <a:solidFill>
                  <a:srgbClr val="000000"/>
                </a:solidFill>
                <a:latin typeface="Times New Roman" panose="02020603050405020304" pitchFamily="18" charset="0"/>
                <a:ea typeface="Microsoft YaHei" pitchFamily="34" charset="-122"/>
                <a:cs typeface="Times New Roman" panose="02020603050405020304" pitchFamily="18" charset="0"/>
              </a:rPr>
              <a:t>ngày</a:t>
            </a:r>
            <a:r>
              <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rPr>
              <a:t> </a:t>
            </a:r>
            <a:r>
              <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rPr>
              <a:t>6</a:t>
            </a:r>
            <a:r>
              <a:rPr lang="en-US" altLang="vi-VN" sz="2500" b="1" dirty="0" smtClean="0">
                <a:solidFill>
                  <a:srgbClr val="000000"/>
                </a:solidFill>
                <a:latin typeface="Times New Roman" panose="02020603050405020304" pitchFamily="18" charset="0"/>
                <a:ea typeface="Microsoft YaHei" pitchFamily="34" charset="-122"/>
                <a:cs typeface="Times New Roman" panose="02020603050405020304" pitchFamily="18" charset="0"/>
              </a:rPr>
              <a:t>  </a:t>
            </a:r>
            <a:r>
              <a:rPr lang="en-US" altLang="vi-VN" sz="2500" b="1" dirty="0" err="1">
                <a:solidFill>
                  <a:srgbClr val="000000"/>
                </a:solidFill>
                <a:latin typeface="Times New Roman" panose="02020603050405020304" pitchFamily="18" charset="0"/>
                <a:ea typeface="Microsoft YaHei" pitchFamily="34" charset="-122"/>
                <a:cs typeface="Times New Roman" panose="02020603050405020304" pitchFamily="18" charset="0"/>
              </a:rPr>
              <a:t>tháng</a:t>
            </a:r>
            <a:r>
              <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rPr>
              <a:t> </a:t>
            </a:r>
            <a:r>
              <a:rPr lang="en-US" altLang="vi-VN" sz="2500" b="1" dirty="0" smtClean="0">
                <a:solidFill>
                  <a:srgbClr val="000000"/>
                </a:solidFill>
                <a:latin typeface="Times New Roman" panose="02020603050405020304" pitchFamily="18" charset="0"/>
                <a:ea typeface="Microsoft YaHei" pitchFamily="34" charset="-122"/>
                <a:cs typeface="Times New Roman" panose="02020603050405020304" pitchFamily="18" charset="0"/>
              </a:rPr>
              <a:t>3  </a:t>
            </a:r>
            <a:r>
              <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rPr>
              <a:t>năm </a:t>
            </a:r>
            <a:r>
              <a:rPr lang="en-US" altLang="vi-VN" sz="2500" b="1" dirty="0" smtClean="0">
                <a:solidFill>
                  <a:srgbClr val="000000"/>
                </a:solidFill>
                <a:latin typeface="Times New Roman" panose="02020603050405020304" pitchFamily="18" charset="0"/>
                <a:ea typeface="Microsoft YaHei" pitchFamily="34" charset="-122"/>
                <a:cs typeface="Times New Roman" panose="02020603050405020304" pitchFamily="18" charset="0"/>
              </a:rPr>
              <a:t>2023</a:t>
            </a:r>
            <a:endPar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endParaRPr>
          </a:p>
        </p:txBody>
      </p:sp>
      <p:sp>
        <p:nvSpPr>
          <p:cNvPr id="13" name="文本框 39"/>
          <p:cNvSpPr txBox="1">
            <a:spLocks noChangeArrowheads="1"/>
          </p:cNvSpPr>
          <p:nvPr/>
        </p:nvSpPr>
        <p:spPr bwMode="auto">
          <a:xfrm>
            <a:off x="533400" y="1242050"/>
            <a:ext cx="6506148" cy="83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5" rIns="91390" bIns="4569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000" dirty="0" err="1">
                <a:solidFill>
                  <a:srgbClr val="0070C0"/>
                </a:solidFill>
                <a:latin typeface="Times New Roman" panose="02020603050405020304" pitchFamily="18" charset="0"/>
                <a:ea typeface="SimSun" pitchFamily="2" charset="-122"/>
                <a:cs typeface="Times New Roman" panose="02020603050405020304" pitchFamily="18" charset="0"/>
                <a:sym typeface="+mn-lt"/>
              </a:rPr>
              <a:t>Bài</a:t>
            </a:r>
            <a:r>
              <a:rPr lang="en-US" altLang="zh-CN" sz="4000" dirty="0">
                <a:solidFill>
                  <a:srgbClr val="0070C0"/>
                </a:solidFill>
                <a:latin typeface="Times New Roman" panose="02020603050405020304" pitchFamily="18" charset="0"/>
                <a:ea typeface="SimSun" pitchFamily="2" charset="-122"/>
                <a:cs typeface="Times New Roman" panose="02020603050405020304" pitchFamily="18" charset="0"/>
                <a:sym typeface="+mn-lt"/>
              </a:rPr>
              <a:t> </a:t>
            </a:r>
            <a:r>
              <a:rPr lang="en-US" altLang="zh-CN" sz="4000" dirty="0" smtClean="0">
                <a:solidFill>
                  <a:srgbClr val="0070C0"/>
                </a:solidFill>
                <a:latin typeface="Times New Roman" panose="02020603050405020304" pitchFamily="18" charset="0"/>
                <a:ea typeface="SimSun" pitchFamily="2" charset="-122"/>
                <a:cs typeface="Times New Roman" panose="02020603050405020304" pitchFamily="18" charset="0"/>
                <a:sym typeface="+mn-lt"/>
              </a:rPr>
              <a:t>13</a:t>
            </a:r>
            <a:r>
              <a:rPr lang="en-US" altLang="zh-CN" sz="4000" dirty="0">
                <a:solidFill>
                  <a:srgbClr val="0070C0"/>
                </a:solidFill>
                <a:latin typeface="Times New Roman" panose="02020603050405020304" pitchFamily="18" charset="0"/>
                <a:ea typeface="SimSun" pitchFamily="2" charset="-122"/>
                <a:cs typeface="Times New Roman" panose="02020603050405020304" pitchFamily="18" charset="0"/>
                <a:sym typeface="+mn-lt"/>
              </a:rPr>
              <a:t>:</a:t>
            </a:r>
            <a:r>
              <a:rPr lang="en-US" altLang="zh-CN" sz="4800" b="1" dirty="0" smtClean="0">
                <a:solidFill>
                  <a:srgbClr val="FF0000"/>
                </a:solidFill>
                <a:latin typeface="Times New Roman" panose="02020603050405020304" pitchFamily="18" charset="0"/>
                <a:ea typeface="SimSun" pitchFamily="2" charset="-122"/>
                <a:cs typeface="Times New Roman" panose="02020603050405020304" pitchFamily="18" charset="0"/>
                <a:sym typeface="+mn-lt"/>
              </a:rPr>
              <a:t>Tiếng </a:t>
            </a:r>
            <a:r>
              <a:rPr lang="en-US" altLang="zh-CN" sz="4800" b="1" dirty="0" err="1" smtClean="0">
                <a:solidFill>
                  <a:srgbClr val="FF0000"/>
                </a:solidFill>
                <a:latin typeface="Times New Roman" panose="02020603050405020304" pitchFamily="18" charset="0"/>
                <a:ea typeface="SimSun" pitchFamily="2" charset="-122"/>
                <a:cs typeface="Times New Roman" panose="02020603050405020304" pitchFamily="18" charset="0"/>
                <a:sym typeface="+mn-lt"/>
              </a:rPr>
              <a:t>chổi</a:t>
            </a:r>
            <a:r>
              <a:rPr lang="en-US" altLang="zh-CN" sz="4800" b="1" dirty="0" smtClean="0">
                <a:solidFill>
                  <a:srgbClr val="FF0000"/>
                </a:solidFill>
                <a:latin typeface="Times New Roman" panose="02020603050405020304" pitchFamily="18" charset="0"/>
                <a:ea typeface="SimSun" pitchFamily="2" charset="-122"/>
                <a:cs typeface="Times New Roman" panose="02020603050405020304" pitchFamily="18" charset="0"/>
                <a:sym typeface="+mn-lt"/>
              </a:rPr>
              <a:t> </a:t>
            </a:r>
            <a:r>
              <a:rPr lang="en-US" altLang="zh-CN" sz="4800" b="1" smtClean="0">
                <a:solidFill>
                  <a:srgbClr val="FF0000"/>
                </a:solidFill>
                <a:latin typeface="Times New Roman" panose="02020603050405020304" pitchFamily="18" charset="0"/>
                <a:ea typeface="SimSun" pitchFamily="2" charset="-122"/>
                <a:cs typeface="Times New Roman" panose="02020603050405020304" pitchFamily="18" charset="0"/>
                <a:sym typeface="+mn-lt"/>
              </a:rPr>
              <a:t>tre</a:t>
            </a:r>
            <a:endParaRPr lang="en-US" altLang="zh-CN" sz="4800" b="1" dirty="0">
              <a:solidFill>
                <a:srgbClr val="FF0000"/>
              </a:solidFill>
              <a:latin typeface="Times New Roman" panose="02020603050405020304" pitchFamily="18" charset="0"/>
              <a:ea typeface="SimSun" pitchFamily="2" charset="-122"/>
              <a:cs typeface="Times New Roman" panose="02020603050405020304" pitchFamily="18" charset="0"/>
              <a:sym typeface="+mn-lt"/>
            </a:endParaRPr>
          </a:p>
        </p:txBody>
      </p:sp>
      <p:sp>
        <p:nvSpPr>
          <p:cNvPr id="15" name="TextBox 14"/>
          <p:cNvSpPr txBox="1"/>
          <p:nvPr/>
        </p:nvSpPr>
        <p:spPr>
          <a:xfrm>
            <a:off x="2311048" y="674926"/>
            <a:ext cx="4242151" cy="1077198"/>
          </a:xfrm>
          <a:prstGeom prst="rect">
            <a:avLst/>
          </a:prstGeom>
          <a:noFill/>
        </p:spPr>
        <p:txBody>
          <a:bodyPr wrap="square" lIns="91420" tIns="45710" rIns="91420" bIns="45710" rtlCol="0">
            <a:spAutoFit/>
          </a:bodyPr>
          <a:lstStyle/>
          <a:p>
            <a:pPr algn="ctr"/>
            <a:r>
              <a:rPr lang="en-US" sz="3200" b="1" u="sng" dirty="0" err="1">
                <a:latin typeface="Times New Roman" panose="02020603050405020304" pitchFamily="18" charset="0"/>
                <a:cs typeface="Times New Roman" panose="02020603050405020304" pitchFamily="18" charset="0"/>
              </a:rPr>
              <a:t>Tiếng</a:t>
            </a:r>
            <a:r>
              <a:rPr lang="en-US" sz="3200" b="1" u="sng" dirty="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Việt</a:t>
            </a:r>
            <a:r>
              <a:rPr lang="en-US" altLang="zh-CN" sz="3200" dirty="0">
                <a:solidFill>
                  <a:srgbClr val="FF0000"/>
                </a:solidFill>
                <a:latin typeface="Times New Roman" panose="02020603050405020304" pitchFamily="18" charset="0"/>
                <a:ea typeface="SimSun" pitchFamily="2" charset="-122"/>
                <a:cs typeface="Times New Roman" panose="02020603050405020304" pitchFamily="18" charset="0"/>
                <a:sym typeface="+mn-lt"/>
              </a:rPr>
              <a:t>(</a:t>
            </a:r>
            <a:r>
              <a:rPr lang="en-US" altLang="zh-CN" sz="3200" dirty="0" err="1">
                <a:solidFill>
                  <a:srgbClr val="FF0000"/>
                </a:solidFill>
                <a:latin typeface="Times New Roman" panose="02020603050405020304" pitchFamily="18" charset="0"/>
                <a:ea typeface="SimSun" pitchFamily="2" charset="-122"/>
                <a:cs typeface="Times New Roman" panose="02020603050405020304" pitchFamily="18" charset="0"/>
                <a:sym typeface="+mn-lt"/>
              </a:rPr>
              <a:t>Tiết</a:t>
            </a:r>
            <a:r>
              <a:rPr lang="en-US" altLang="zh-CN" sz="3200" dirty="0">
                <a:solidFill>
                  <a:srgbClr val="FF0000"/>
                </a:solidFill>
                <a:latin typeface="Times New Roman" panose="02020603050405020304" pitchFamily="18" charset="0"/>
                <a:ea typeface="SimSun" pitchFamily="2" charset="-122"/>
                <a:cs typeface="Times New Roman" panose="02020603050405020304" pitchFamily="18" charset="0"/>
                <a:sym typeface="+mn-lt"/>
              </a:rPr>
              <a:t> </a:t>
            </a:r>
            <a:r>
              <a:rPr lang="vi-VN" altLang="zh-CN" sz="3200" dirty="0">
                <a:solidFill>
                  <a:srgbClr val="FF0000"/>
                </a:solidFill>
                <a:latin typeface="Times New Roman" panose="02020603050405020304" pitchFamily="18" charset="0"/>
                <a:ea typeface="SimSun" pitchFamily="2" charset="-122"/>
                <a:cs typeface="Times New Roman" panose="02020603050405020304" pitchFamily="18" charset="0"/>
                <a:sym typeface="+mn-lt"/>
              </a:rPr>
              <a:t>1</a:t>
            </a:r>
            <a:r>
              <a:rPr lang="en-US" altLang="zh-CN" sz="3200" dirty="0">
                <a:solidFill>
                  <a:srgbClr val="FF0000"/>
                </a:solidFill>
                <a:latin typeface="Times New Roman" panose="02020603050405020304" pitchFamily="18" charset="0"/>
                <a:ea typeface="SimSun" pitchFamily="2" charset="-122"/>
                <a:cs typeface="Times New Roman" panose="02020603050405020304" pitchFamily="18" charset="0"/>
                <a:sym typeface="+mn-lt"/>
              </a:rPr>
              <a:t>,</a:t>
            </a:r>
            <a:r>
              <a:rPr lang="vi-VN" altLang="zh-CN" sz="3200" dirty="0">
                <a:solidFill>
                  <a:srgbClr val="FF0000"/>
                </a:solidFill>
                <a:latin typeface="Times New Roman" panose="02020603050405020304" pitchFamily="18" charset="0"/>
                <a:ea typeface="SimSun" pitchFamily="2" charset="-122"/>
                <a:cs typeface="Times New Roman" panose="02020603050405020304" pitchFamily="18" charset="0"/>
                <a:sym typeface="+mn-lt"/>
              </a:rPr>
              <a:t>2</a:t>
            </a:r>
            <a:r>
              <a:rPr lang="en-US" altLang="zh-CN" sz="3200" dirty="0">
                <a:solidFill>
                  <a:srgbClr val="FF0000"/>
                </a:solidFill>
                <a:latin typeface="Times New Roman" panose="02020603050405020304" pitchFamily="18" charset="0"/>
                <a:ea typeface="SimSun" pitchFamily="2" charset="-122"/>
                <a:cs typeface="Times New Roman" panose="02020603050405020304" pitchFamily="18" charset="0"/>
                <a:sym typeface="+mn-lt"/>
              </a:rPr>
              <a:t>)</a:t>
            </a:r>
          </a:p>
          <a:p>
            <a:pPr algn="ctr"/>
            <a:endParaRPr lang="en-US" sz="3200" b="1" u="sng" dirty="0">
              <a:latin typeface="Times New Roman" panose="02020603050405020304" pitchFamily="18" charset="0"/>
              <a:cs typeface="Times New Roman" panose="02020603050405020304" pitchFamily="18" charset="0"/>
            </a:endParaRPr>
          </a:p>
        </p:txBody>
      </p:sp>
      <p:pic>
        <p:nvPicPr>
          <p:cNvPr id="2050" name="Picture 2" descr="Chị lao công trong bài thơ đang làm gì ? Đọc thơ Tiếng chổ"/>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92" l="0" r="99666">
                        <a14:foregroundMark x1="56856" y1="94286" x2="75251" y2="88163"/>
                        <a14:foregroundMark x1="57860" y1="87755" x2="79264" y2="88163"/>
                        <a14:foregroundMark x1="61873" y1="95918" x2="77926" y2="89796"/>
                        <a14:foregroundMark x1="12040" y1="97551" x2="55853" y2="82857"/>
                        <a14:foregroundMark x1="93980" y1="13469" x2="61204" y2="70204"/>
                        <a14:foregroundMark x1="84615" y1="11429" x2="82943" y2="86531"/>
                        <a14:foregroundMark x1="84281" y1="13061" x2="94983" y2="90204"/>
                        <a14:foregroundMark x1="40134" y1="29388" x2="57191" y2="60816"/>
                        <a14:foregroundMark x1="45819" y1="18776" x2="75585" y2="24082"/>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29293" y="648687"/>
            <a:ext cx="4460875" cy="36545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989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 by="(-#ppt_w*2)" calcmode="lin" valueType="num">
                                      <p:cBhvr rctx="PPT">
                                        <p:cTn id="30" dur="250" autoRev="1" fill="hold">
                                          <p:stCondLst>
                                            <p:cond delay="0"/>
                                          </p:stCondLst>
                                        </p:cTn>
                                        <p:tgtEl>
                                          <p:spTgt spid="13"/>
                                        </p:tgtEl>
                                        <p:attrNameLst>
                                          <p:attrName>ppt_w</p:attrName>
                                        </p:attrNameLst>
                                      </p:cBhvr>
                                    </p:anim>
                                    <p:anim by="(#ppt_w*0.50)" calcmode="lin" valueType="num">
                                      <p:cBhvr>
                                        <p:cTn id="31" dur="250" decel="50000" autoRev="1" fill="hold">
                                          <p:stCondLst>
                                            <p:cond delay="0"/>
                                          </p:stCondLst>
                                        </p:cTn>
                                        <p:tgtEl>
                                          <p:spTgt spid="13"/>
                                        </p:tgtEl>
                                        <p:attrNameLst>
                                          <p:attrName>ppt_x</p:attrName>
                                        </p:attrNameLst>
                                      </p:cBhvr>
                                    </p:anim>
                                    <p:anim from="(-#ppt_h/2)" to="(#ppt_y)" calcmode="lin" valueType="num">
                                      <p:cBhvr>
                                        <p:cTn id="32" dur="500" fill="hold">
                                          <p:stCondLst>
                                            <p:cond delay="0"/>
                                          </p:stCondLst>
                                        </p:cTn>
                                        <p:tgtEl>
                                          <p:spTgt spid="13"/>
                                        </p:tgtEl>
                                        <p:attrNameLst>
                                          <p:attrName>ppt_y</p:attrName>
                                        </p:attrNameLst>
                                      </p:cBhvr>
                                    </p:anim>
                                    <p:animRot by="21600000">
                                      <p:cBhvr>
                                        <p:cTn id="33" dur="5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TotalTime>
  <Words>2618</Words>
  <Application>Microsoft Office PowerPoint</Application>
  <PresentationFormat>On-screen Show (16:9)</PresentationFormat>
  <Paragraphs>543</Paragraphs>
  <Slides>37</Slides>
  <Notes>32</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37</vt:i4>
      </vt:variant>
    </vt:vector>
  </HeadingPairs>
  <TitlesOfParts>
    <vt:vector size="59" baseType="lpstr">
      <vt:lpstr>微软雅黑</vt:lpstr>
      <vt:lpstr>微软雅黑</vt:lpstr>
      <vt:lpstr>SimSun</vt:lpstr>
      <vt:lpstr>SimSun</vt:lpstr>
      <vt:lpstr>Arial</vt:lpstr>
      <vt:lpstr>Arial-Rounded</vt:lpstr>
      <vt:lpstr>Calibri</vt:lpstr>
      <vt:lpstr>Calibri Light</vt:lpstr>
      <vt:lpstr>Century Gothic</vt:lpstr>
      <vt:lpstr>Chivo Light</vt:lpstr>
      <vt:lpstr>等线</vt:lpstr>
      <vt:lpstr>等线 Light</vt:lpstr>
      <vt:lpstr>HP001 4 hàng</vt:lpstr>
      <vt:lpstr>Times New Roman</vt:lpstr>
      <vt:lpstr>Wingdings</vt:lpstr>
      <vt:lpstr>字魂59号-创粗黑</vt:lpstr>
      <vt:lpstr>Office Theme</vt:lpstr>
      <vt:lpstr>Office 主题​​</vt:lpstr>
      <vt:lpstr>1_Office Theme</vt:lpstr>
      <vt:lpstr>1_Office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52</cp:revision>
  <dcterms:created xsi:type="dcterms:W3CDTF">2021-11-23T13:31:58Z</dcterms:created>
  <dcterms:modified xsi:type="dcterms:W3CDTF">2023-03-05T12:58:17Z</dcterms:modified>
</cp:coreProperties>
</file>