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90" r:id="rId3"/>
    <p:sldMasterId id="2147483703" r:id="rId4"/>
    <p:sldMasterId id="2147483714" r:id="rId5"/>
    <p:sldMasterId id="2147483726" r:id="rId6"/>
  </p:sldMasterIdLst>
  <p:notesMasterIdLst>
    <p:notesMasterId r:id="rId27"/>
  </p:notesMasterIdLst>
  <p:sldIdLst>
    <p:sldId id="257" r:id="rId7"/>
    <p:sldId id="264" r:id="rId8"/>
    <p:sldId id="267" r:id="rId9"/>
    <p:sldId id="259" r:id="rId10"/>
    <p:sldId id="260" r:id="rId11"/>
    <p:sldId id="265" r:id="rId12"/>
    <p:sldId id="266" r:id="rId13"/>
    <p:sldId id="268" r:id="rId14"/>
    <p:sldId id="269" r:id="rId15"/>
    <p:sldId id="270" r:id="rId16"/>
    <p:sldId id="271" r:id="rId17"/>
    <p:sldId id="272" r:id="rId18"/>
    <p:sldId id="273" r:id="rId19"/>
    <p:sldId id="275" r:id="rId20"/>
    <p:sldId id="274" r:id="rId21"/>
    <p:sldId id="278" r:id="rId22"/>
    <p:sldId id="279" r:id="rId23"/>
    <p:sldId id="261" r:id="rId24"/>
    <p:sldId id="262" r:id="rId25"/>
    <p:sldId id="263" r:id="rId2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8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1" d="100"/>
          <a:sy n="71" d="100"/>
        </p:scale>
        <p:origin x="1208" y="5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525E26-0005-48C1-A64B-64DFC936BCC7}" type="datetimeFigureOut">
              <a:rPr lang="en-US" smtClean="0"/>
              <a:t>3/8/2022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825FC6-A44F-4336-8977-94D3A33894B5}" type="slidenum">
              <a:rPr lang="en-US" smtClean="0"/>
              <a:t>‹#›</a:t>
            </a:fld>
            <a:endParaRPr lang="en-US"/>
          </a:p>
        </p:txBody>
      </p:sp>
    </p:spTree>
    <p:extLst>
      <p:ext uri="{BB962C8B-B14F-4D97-AF65-F5344CB8AC3E}">
        <p14:creationId xmlns:p14="http://schemas.microsoft.com/office/powerpoint/2010/main" val="3707820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47E785C7-2ECE-4F70-ACAF-44EA134FB1E2}" type="slidenum">
              <a:rPr lang="zh-CN" altLang="en-US" smtClean="0">
                <a:solidFill>
                  <a:prstClr val="black"/>
                </a:solidFill>
              </a:rPr>
              <a:pPr/>
              <a:t>1</a:t>
            </a:fld>
            <a:endParaRPr lang="zh-CN" altLang="en-US">
              <a:solidFill>
                <a:prstClr val="black"/>
              </a:solidFill>
            </a:endParaRPr>
          </a:p>
        </p:txBody>
      </p:sp>
    </p:spTree>
    <p:extLst>
      <p:ext uri="{BB962C8B-B14F-4D97-AF65-F5344CB8AC3E}">
        <p14:creationId xmlns:p14="http://schemas.microsoft.com/office/powerpoint/2010/main" val="23102433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F49F06B1-D340-45FA-B293-42C74603F229}"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103662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F49F06B1-D340-45FA-B293-42C74603F229}"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4039405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F49F06B1-D340-45FA-B293-42C74603F229}"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881913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F49F06B1-D340-45FA-B293-42C74603F229}"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41818505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F4825FC6-A44F-4336-8977-94D3A33894B5}" type="slidenum">
              <a:rPr lang="en-US" smtClean="0"/>
              <a:t>14</a:t>
            </a:fld>
            <a:endParaRPr lang="en-US"/>
          </a:p>
        </p:txBody>
      </p:sp>
    </p:spTree>
    <p:extLst>
      <p:ext uri="{BB962C8B-B14F-4D97-AF65-F5344CB8AC3E}">
        <p14:creationId xmlns:p14="http://schemas.microsoft.com/office/powerpoint/2010/main" val="7838396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0566880-BE5E-49CB-981E-D166EF8D4EA8}"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2468181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175"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69417F28-CD19-44A0-A4B5-712B46AFB1FF}"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3309757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94423"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69417F28-CD19-44A0-A4B5-712B46AFB1FF}"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1547212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47E785C7-2ECE-4F70-ACAF-44EA134FB1E2}"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4841368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p:txBody>
      </p:sp>
      <p:sp>
        <p:nvSpPr>
          <p:cNvPr id="4" name="灯片编号占位符 3"/>
          <p:cNvSpPr>
            <a:spLocks noGrp="1"/>
          </p:cNvSpPr>
          <p:nvPr>
            <p:ph type="sldNum" sz="quarter" idx="10"/>
          </p:nvPr>
        </p:nvSpPr>
        <p:spPr/>
        <p:txBody>
          <a:bodyPr/>
          <a:lstStyle/>
          <a:p>
            <a:fld id="{47E785C7-2ECE-4F70-ACAF-44EA134FB1E2}"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1523710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p:txBody>
      </p:sp>
      <p:sp>
        <p:nvSpPr>
          <p:cNvPr id="4" name="灯片编号占位符 3"/>
          <p:cNvSpPr>
            <a:spLocks noGrp="1"/>
          </p:cNvSpPr>
          <p:nvPr>
            <p:ph type="sldNum" sz="quarter" idx="10"/>
          </p:nvPr>
        </p:nvSpPr>
        <p:spPr/>
        <p:txBody>
          <a:bodyPr/>
          <a:lstStyle/>
          <a:p>
            <a:fld id="{47E785C7-2ECE-4F70-ACAF-44EA134FB1E2}"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3787131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p:txBody>
      </p:sp>
      <p:sp>
        <p:nvSpPr>
          <p:cNvPr id="4" name="灯片编号占位符 3"/>
          <p:cNvSpPr>
            <a:spLocks noGrp="1"/>
          </p:cNvSpPr>
          <p:nvPr>
            <p:ph type="sldNum" sz="quarter" idx="10"/>
          </p:nvPr>
        </p:nvSpPr>
        <p:spPr/>
        <p:txBody>
          <a:bodyPr/>
          <a:lstStyle/>
          <a:p>
            <a:fld id="{47E785C7-2ECE-4F70-ACAF-44EA134FB1E2}"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1708057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17C54AE5-79EF-4ADB-B158-B471E62E83E1}"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284112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47E785C7-2ECE-4F70-ACAF-44EA134FB1E2}"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400830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47E785C7-2ECE-4F70-ACAF-44EA134FB1E2}"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1470269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F4825FC6-A44F-4336-8977-94D3A33894B5}" type="slidenum">
              <a:rPr lang="en-US" smtClean="0"/>
              <a:t>6</a:t>
            </a:fld>
            <a:endParaRPr lang="en-US"/>
          </a:p>
        </p:txBody>
      </p:sp>
    </p:spTree>
    <p:extLst>
      <p:ext uri="{BB962C8B-B14F-4D97-AF65-F5344CB8AC3E}">
        <p14:creationId xmlns:p14="http://schemas.microsoft.com/office/powerpoint/2010/main" val="3885857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F49F06B1-D340-45FA-B293-42C74603F229}"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57445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F49F06B1-D340-45FA-B293-42C74603F229}"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462478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F49F06B1-D340-45FA-B293-42C74603F229}"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387967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2022/3/8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351704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r="11007"/>
          <a:stretch/>
        </p:blipFill>
        <p:spPr>
          <a:xfrm>
            <a:off x="0" y="0"/>
            <a:ext cx="9156032" cy="5143500"/>
          </a:xfrm>
          <a:prstGeom prst="rect">
            <a:avLst/>
          </a:prstGeom>
        </p:spPr>
      </p:pic>
      <p:sp>
        <p:nvSpPr>
          <p:cNvPr id="6" name="圆角矩形 5"/>
          <p:cNvSpPr/>
          <p:nvPr userDrawn="1"/>
        </p:nvSpPr>
        <p:spPr>
          <a:xfrm>
            <a:off x="152400" y="133350"/>
            <a:ext cx="8763000" cy="4884098"/>
          </a:xfrm>
          <a:prstGeom prst="roundRect">
            <a:avLst>
              <a:gd name="adj" fmla="val 7251"/>
            </a:avLst>
          </a:prstGeom>
          <a:solidFill>
            <a:schemeClr val="bg1"/>
          </a:solidFill>
          <a:ln>
            <a:noFill/>
          </a:ln>
          <a:effectLst>
            <a:outerShdw blurRad="4445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sp>
        <p:nvSpPr>
          <p:cNvPr id="8" name="TextBox 7"/>
          <p:cNvSpPr txBox="1"/>
          <p:nvPr userDrawn="1"/>
        </p:nvSpPr>
        <p:spPr>
          <a:xfrm>
            <a:off x="-180480" y="-43225"/>
            <a:ext cx="776036" cy="169277"/>
          </a:xfrm>
          <a:prstGeom prst="rect">
            <a:avLst/>
          </a:prstGeom>
          <a:noFill/>
        </p:spPr>
        <p:txBody>
          <a:bodyPr wrap="square" rtlCol="0">
            <a:spAutoFit/>
          </a:bodyPr>
          <a:lstStyle/>
          <a:p>
            <a:pPr algn="ctr" defTabSz="685800"/>
            <a:r>
              <a:rPr lang="en-US" sz="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7260295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2022/3/8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62220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2022/3/8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629040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2022/3/8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645602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2022/3/8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633517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2022/3/8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690335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2022/3/8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911010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2022/3/8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432263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2022/3/8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451593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2022/3/8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093331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2022/3/8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810410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2022/3/8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312357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r="11007"/>
          <a:stretch/>
        </p:blipFill>
        <p:spPr>
          <a:xfrm>
            <a:off x="0" y="0"/>
            <a:ext cx="9156032" cy="5143500"/>
          </a:xfrm>
          <a:prstGeom prst="rect">
            <a:avLst/>
          </a:prstGeom>
        </p:spPr>
      </p:pic>
      <p:sp>
        <p:nvSpPr>
          <p:cNvPr id="6" name="圆角矩形 5"/>
          <p:cNvSpPr/>
          <p:nvPr userDrawn="1"/>
        </p:nvSpPr>
        <p:spPr>
          <a:xfrm>
            <a:off x="442912" y="342900"/>
            <a:ext cx="8272463" cy="4400550"/>
          </a:xfrm>
          <a:prstGeom prst="roundRect">
            <a:avLst>
              <a:gd name="adj" fmla="val 7251"/>
            </a:avLst>
          </a:prstGeom>
          <a:solidFill>
            <a:schemeClr val="bg1"/>
          </a:solidFill>
          <a:ln>
            <a:noFill/>
          </a:ln>
          <a:effectLst>
            <a:outerShdw blurRad="4445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sp>
        <p:nvSpPr>
          <p:cNvPr id="2" name="TextBox 1"/>
          <p:cNvSpPr txBox="1"/>
          <p:nvPr userDrawn="1"/>
        </p:nvSpPr>
        <p:spPr>
          <a:xfrm>
            <a:off x="-259993" y="-17071"/>
            <a:ext cx="776036" cy="169277"/>
          </a:xfrm>
          <a:prstGeom prst="rect">
            <a:avLst/>
          </a:prstGeom>
          <a:noFill/>
        </p:spPr>
        <p:txBody>
          <a:bodyPr wrap="square" rtlCol="0">
            <a:spAutoFit/>
          </a:bodyPr>
          <a:lstStyle/>
          <a:p>
            <a:pPr algn="ctr" defTabSz="685800"/>
            <a:r>
              <a:rPr lang="en-US" sz="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7984359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r="11007"/>
          <a:stretch/>
        </p:blipFill>
        <p:spPr>
          <a:xfrm>
            <a:off x="0" y="0"/>
            <a:ext cx="9156032" cy="5143500"/>
          </a:xfrm>
          <a:prstGeom prst="rect">
            <a:avLst/>
          </a:prstGeom>
        </p:spPr>
      </p:pic>
      <p:sp>
        <p:nvSpPr>
          <p:cNvPr id="6" name="圆角矩形 5"/>
          <p:cNvSpPr/>
          <p:nvPr userDrawn="1"/>
        </p:nvSpPr>
        <p:spPr>
          <a:xfrm>
            <a:off x="442912" y="342900"/>
            <a:ext cx="8272463" cy="4400550"/>
          </a:xfrm>
          <a:prstGeom prst="roundRect">
            <a:avLst>
              <a:gd name="adj" fmla="val 7251"/>
            </a:avLst>
          </a:prstGeom>
          <a:solidFill>
            <a:schemeClr val="bg1"/>
          </a:solidFill>
          <a:ln>
            <a:noFill/>
          </a:ln>
          <a:effectLst>
            <a:outerShdw blurRad="4445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sp>
        <p:nvSpPr>
          <p:cNvPr id="7" name="TextBox 6"/>
          <p:cNvSpPr txBox="1"/>
          <p:nvPr userDrawn="1"/>
        </p:nvSpPr>
        <p:spPr>
          <a:xfrm>
            <a:off x="-180480" y="-43225"/>
            <a:ext cx="530337" cy="169277"/>
          </a:xfrm>
          <a:prstGeom prst="rect">
            <a:avLst/>
          </a:prstGeom>
          <a:noFill/>
        </p:spPr>
        <p:txBody>
          <a:bodyPr wrap="square" rtlCol="0">
            <a:spAutoFit/>
          </a:bodyPr>
          <a:lstStyle/>
          <a:p>
            <a:pPr algn="ctr" defTabSz="685800"/>
            <a:r>
              <a:rPr lang="en-US" sz="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4660477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r="11007"/>
          <a:stretch/>
        </p:blipFill>
        <p:spPr>
          <a:xfrm>
            <a:off x="0" y="0"/>
            <a:ext cx="9156032" cy="5143500"/>
          </a:xfrm>
          <a:prstGeom prst="rect">
            <a:avLst/>
          </a:prstGeom>
        </p:spPr>
      </p:pic>
      <p:sp>
        <p:nvSpPr>
          <p:cNvPr id="6" name="圆角矩形 5"/>
          <p:cNvSpPr/>
          <p:nvPr userDrawn="1"/>
        </p:nvSpPr>
        <p:spPr>
          <a:xfrm>
            <a:off x="442912" y="342900"/>
            <a:ext cx="8272463" cy="4400550"/>
          </a:xfrm>
          <a:prstGeom prst="roundRect">
            <a:avLst>
              <a:gd name="adj" fmla="val 7251"/>
            </a:avLst>
          </a:prstGeom>
          <a:solidFill>
            <a:schemeClr val="bg1"/>
          </a:solidFill>
          <a:ln>
            <a:noFill/>
          </a:ln>
          <a:effectLst>
            <a:outerShdw blurRad="4445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sp>
        <p:nvSpPr>
          <p:cNvPr id="7" name="TextBox 6"/>
          <p:cNvSpPr txBox="1"/>
          <p:nvPr userDrawn="1"/>
        </p:nvSpPr>
        <p:spPr>
          <a:xfrm>
            <a:off x="-180480" y="-43225"/>
            <a:ext cx="530337" cy="169277"/>
          </a:xfrm>
          <a:prstGeom prst="rect">
            <a:avLst/>
          </a:prstGeom>
          <a:noFill/>
        </p:spPr>
        <p:txBody>
          <a:bodyPr wrap="square" rtlCol="0">
            <a:spAutoFit/>
          </a:bodyPr>
          <a:lstStyle/>
          <a:p>
            <a:pPr algn="ctr" defTabSz="685800"/>
            <a:r>
              <a:rPr lang="en-US" sz="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11441716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r="11007"/>
          <a:stretch/>
        </p:blipFill>
        <p:spPr>
          <a:xfrm>
            <a:off x="0" y="0"/>
            <a:ext cx="9156032" cy="5143500"/>
          </a:xfrm>
          <a:prstGeom prst="rect">
            <a:avLst/>
          </a:prstGeom>
        </p:spPr>
      </p:pic>
      <p:sp>
        <p:nvSpPr>
          <p:cNvPr id="6" name="圆角矩形 5"/>
          <p:cNvSpPr/>
          <p:nvPr userDrawn="1"/>
        </p:nvSpPr>
        <p:spPr>
          <a:xfrm>
            <a:off x="442912" y="342900"/>
            <a:ext cx="8272463" cy="4400550"/>
          </a:xfrm>
          <a:prstGeom prst="roundRect">
            <a:avLst>
              <a:gd name="adj" fmla="val 7251"/>
            </a:avLst>
          </a:prstGeom>
          <a:solidFill>
            <a:schemeClr val="bg1"/>
          </a:solidFill>
          <a:ln>
            <a:noFill/>
          </a:ln>
          <a:effectLst>
            <a:outerShdw blurRad="4445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sp>
        <p:nvSpPr>
          <p:cNvPr id="8" name="TextBox 7"/>
          <p:cNvSpPr txBox="1"/>
          <p:nvPr userDrawn="1"/>
        </p:nvSpPr>
        <p:spPr>
          <a:xfrm>
            <a:off x="-180480" y="-43225"/>
            <a:ext cx="530337" cy="169277"/>
          </a:xfrm>
          <a:prstGeom prst="rect">
            <a:avLst/>
          </a:prstGeom>
          <a:noFill/>
        </p:spPr>
        <p:txBody>
          <a:bodyPr wrap="square" rtlCol="0">
            <a:spAutoFit/>
          </a:bodyPr>
          <a:lstStyle/>
          <a:p>
            <a:pPr algn="ctr" defTabSz="685800"/>
            <a:r>
              <a:rPr lang="en-US" sz="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32415541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2022/3/8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015257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2022/3/8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345840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2022/3/8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224331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2022/3/8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526301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3/8/2022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250066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2022/3/8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157085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3/8/2022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57535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3/8/2022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41212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solidFill>
                  <a:prstClr val="black">
                    <a:tint val="75000"/>
                  </a:prstClr>
                </a:solidFill>
              </a:rPr>
              <a:pPr/>
              <a:t>3/8/2022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962787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solidFill>
                  <a:prstClr val="black">
                    <a:tint val="75000"/>
                  </a:prstClr>
                </a:solidFill>
              </a:rPr>
              <a:pPr/>
              <a:t>3/8/2022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16213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solidFill>
                  <a:prstClr val="black">
                    <a:tint val="75000"/>
                  </a:prstClr>
                </a:solidFill>
              </a:rPr>
              <a:pPr/>
              <a:t>3/8/2022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852669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solidFill>
                  <a:prstClr val="black">
                    <a:tint val="75000"/>
                  </a:prstClr>
                </a:solidFill>
              </a:rPr>
              <a:pPr/>
              <a:t>3/8/2022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8365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solidFill>
                  <a:prstClr val="black">
                    <a:tint val="75000"/>
                  </a:prstClr>
                </a:solidFill>
              </a:rPr>
              <a:pPr/>
              <a:t>3/8/2022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464259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solidFill>
                  <a:prstClr val="black">
                    <a:tint val="75000"/>
                  </a:prstClr>
                </a:solidFill>
              </a:rPr>
              <a:pPr/>
              <a:t>3/8/2022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51020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3/8/2022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209483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3/8/2022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314663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2022/3/8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695590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17602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390651"/>
            <a:ext cx="6858000" cy="1241822"/>
          </a:xfrm>
        </p:spPr>
        <p:txBody>
          <a:bodyPr lIns="68556" tIns="34289" rIns="68556" bIns="34289"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0" y="2701528"/>
            <a:ext cx="6858000" cy="1241822"/>
          </a:xfrm>
        </p:spPr>
        <p:txBody>
          <a:bodyPr lIns="68556" tIns="34289" rIns="68556" bIns="34289">
            <a:normAutofit/>
          </a:bodyPr>
          <a:lstStyle>
            <a:lvl1pPr marL="0" indent="0" algn="ctr">
              <a:buNone/>
              <a:defRPr sz="1400"/>
            </a:lvl1pPr>
            <a:lvl2pPr marL="342758" indent="0" algn="ctr">
              <a:buNone/>
              <a:defRPr sz="1500"/>
            </a:lvl2pPr>
            <a:lvl3pPr marL="685528" indent="0" algn="ctr">
              <a:buNone/>
              <a:defRPr sz="1400"/>
            </a:lvl3pPr>
            <a:lvl4pPr marL="1028292" indent="0" algn="ctr">
              <a:buNone/>
              <a:defRPr sz="1200"/>
            </a:lvl4pPr>
            <a:lvl5pPr marL="1371056" indent="0" algn="ctr">
              <a:buNone/>
              <a:defRPr sz="1200"/>
            </a:lvl5pPr>
            <a:lvl6pPr marL="1713827" indent="0" algn="ctr">
              <a:buNone/>
              <a:defRPr sz="1200"/>
            </a:lvl6pPr>
            <a:lvl7pPr marL="2056583" indent="0" algn="ctr">
              <a:buNone/>
              <a:defRPr sz="1200"/>
            </a:lvl7pPr>
            <a:lvl8pPr marL="2399340" indent="0" algn="ctr">
              <a:buNone/>
              <a:defRPr sz="1200"/>
            </a:lvl8pPr>
            <a:lvl9pPr marL="2742098"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D997B5FA-0921-464F-AAE1-844C04324D75}" type="datetimeFigureOut">
              <a:rPr lang="zh-CN" altLang="en-US" sz="1400">
                <a:solidFill>
                  <a:srgbClr val="000000"/>
                </a:solidFill>
              </a:rPr>
              <a:pPr defTabSz="685528"/>
              <a:t>2022/3/8</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565CE74E-AB26-4998-AD42-012C4C1AD076}"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3032851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56" tIns="34289" rIns="68556" bIns="34289" anchor="ctr" anchorCtr="0"/>
          <a:lstStyle/>
          <a:p>
            <a:r>
              <a:rPr lang="zh-CN" altLang="en-US" dirty="0"/>
              <a:t>单击此处编辑母版标题样式</a:t>
            </a:r>
          </a:p>
        </p:txBody>
      </p:sp>
      <p:sp>
        <p:nvSpPr>
          <p:cNvPr id="3" name="内容占位符 2"/>
          <p:cNvSpPr>
            <a:spLocks noGrp="1"/>
          </p:cNvSpPr>
          <p:nvPr>
            <p:ph idx="1"/>
          </p:nvPr>
        </p:nvSpPr>
        <p:spPr>
          <a:xfrm>
            <a:off x="628650" y="1369219"/>
            <a:ext cx="7886700" cy="3263504"/>
          </a:xfrm>
        </p:spPr>
        <p:txBody>
          <a:bodyPr lIns="68556" tIns="34289" rIns="68556" bIns="34289"/>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2022/3/8</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1295618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56" tIns="34289" rIns="68556" bIns="34289"/>
          <a:lstStyle/>
          <a:p>
            <a:pPr defTabSz="685528"/>
            <a:fld id="{20DD7636-5BE1-44BC-BB5F-15739D9E18E1}" type="datetimeFigureOut">
              <a:rPr lang="zh-CN" altLang="en-US" sz="1400">
                <a:solidFill>
                  <a:srgbClr val="000000"/>
                </a:solidFill>
              </a:rPr>
              <a:pPr defTabSz="685528"/>
              <a:t>2022/3/8</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56" tIns="34289" rIns="68556" bIns="34289"/>
          <a:lstStyle/>
          <a:p>
            <a:pPr defTabSz="685528"/>
            <a:fld id="{E87C0E1D-24C4-406F-9615-DBDA8D2D1F93}" type="slidenum">
              <a:rPr lang="zh-CN" altLang="en-US" sz="1400">
                <a:solidFill>
                  <a:srgbClr val="000000"/>
                </a:solidFill>
              </a:rPr>
              <a:pPr defTabSz="685528"/>
              <a:t>‹#›</a:t>
            </a:fld>
            <a:endParaRPr lang="zh-CN" altLang="en-US" sz="1400">
              <a:solidFill>
                <a:srgbClr val="000000"/>
              </a:solidFill>
            </a:endParaRPr>
          </a:p>
        </p:txBody>
      </p:sp>
      <p:sp>
        <p:nvSpPr>
          <p:cNvPr id="5" name="标题 4"/>
          <p:cNvSpPr>
            <a:spLocks noGrp="1"/>
          </p:cNvSpPr>
          <p:nvPr>
            <p:ph type="title" hasCustomPrompt="1"/>
          </p:nvPr>
        </p:nvSpPr>
        <p:spPr>
          <a:xfrm>
            <a:off x="628650" y="1640584"/>
            <a:ext cx="7886700" cy="1862336"/>
          </a:xfrm>
        </p:spPr>
        <p:txBody>
          <a:bodyPr lIns="68556" tIns="34289" rIns="68556" bIns="34289">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3598048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56" tIns="34289" rIns="68556" bIns="34289"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0" y="1369219"/>
            <a:ext cx="3886200" cy="3263504"/>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2022/3/8</a:t>
            </a:fld>
            <a:endParaRPr lang="zh-CN" altLang="en-US" sz="140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35297585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lIns="68556" tIns="34289" rIns="68556" bIns="34289" anchor="ctr" anchorCtr="0"/>
          <a:lstStyle/>
          <a:p>
            <a:r>
              <a:rPr lang="zh-CN" altLang="en-US"/>
              <a:t>单击此处编辑母版标题样式</a:t>
            </a:r>
          </a:p>
        </p:txBody>
      </p:sp>
      <p:sp>
        <p:nvSpPr>
          <p:cNvPr id="3" name="文本占位符 2"/>
          <p:cNvSpPr>
            <a:spLocks noGrp="1"/>
          </p:cNvSpPr>
          <p:nvPr>
            <p:ph type="body" idx="1"/>
          </p:nvPr>
        </p:nvSpPr>
        <p:spPr>
          <a:xfrm>
            <a:off x="629842" y="1308721"/>
            <a:ext cx="3868340" cy="617934"/>
          </a:xfrm>
        </p:spPr>
        <p:txBody>
          <a:bodyPr lIns="68556" tIns="34289" rIns="68556" bIns="34289" anchor="b"/>
          <a:lstStyle>
            <a:lvl1pPr marL="0" indent="0">
              <a:buNone/>
              <a:defRPr sz="1800" b="1"/>
            </a:lvl1pPr>
            <a:lvl2pPr marL="342758" indent="0">
              <a:buNone/>
              <a:defRPr sz="1500" b="1"/>
            </a:lvl2pPr>
            <a:lvl3pPr marL="685528" indent="0">
              <a:buNone/>
              <a:defRPr sz="1400" b="1"/>
            </a:lvl3pPr>
            <a:lvl4pPr marL="1028292" indent="0">
              <a:buNone/>
              <a:defRPr sz="1200" b="1"/>
            </a:lvl4pPr>
            <a:lvl5pPr marL="1371056" indent="0">
              <a:buNone/>
              <a:defRPr sz="1200" b="1"/>
            </a:lvl5pPr>
            <a:lvl6pPr marL="1713827" indent="0">
              <a:buNone/>
              <a:defRPr sz="1200" b="1"/>
            </a:lvl6pPr>
            <a:lvl7pPr marL="2056583" indent="0">
              <a:buNone/>
              <a:defRPr sz="1200" b="1"/>
            </a:lvl7pPr>
            <a:lvl8pPr marL="2399340" indent="0">
              <a:buNone/>
              <a:defRPr sz="1200" b="1"/>
            </a:lvl8pPr>
            <a:lvl9pPr marL="2742098"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961723"/>
            <a:ext cx="3868340" cy="2680541"/>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2" y="1308721"/>
            <a:ext cx="3887391" cy="617934"/>
          </a:xfrm>
        </p:spPr>
        <p:txBody>
          <a:bodyPr lIns="68556" tIns="34289" rIns="68556" bIns="34289" anchor="b"/>
          <a:lstStyle>
            <a:lvl1pPr marL="0" indent="0">
              <a:buNone/>
              <a:defRPr sz="1800" b="1"/>
            </a:lvl1pPr>
            <a:lvl2pPr marL="342758" indent="0">
              <a:buNone/>
              <a:defRPr sz="1500" b="1"/>
            </a:lvl2pPr>
            <a:lvl3pPr marL="685528" indent="0">
              <a:buNone/>
              <a:defRPr sz="1400" b="1"/>
            </a:lvl3pPr>
            <a:lvl4pPr marL="1028292" indent="0">
              <a:buNone/>
              <a:defRPr sz="1200" b="1"/>
            </a:lvl4pPr>
            <a:lvl5pPr marL="1371056" indent="0">
              <a:buNone/>
              <a:defRPr sz="1200" b="1"/>
            </a:lvl5pPr>
            <a:lvl6pPr marL="1713827" indent="0">
              <a:buNone/>
              <a:defRPr sz="1200" b="1"/>
            </a:lvl6pPr>
            <a:lvl7pPr marL="2056583" indent="0">
              <a:buNone/>
              <a:defRPr sz="1200" b="1"/>
            </a:lvl7pPr>
            <a:lvl8pPr marL="2399340" indent="0">
              <a:buNone/>
              <a:defRPr sz="1200" b="1"/>
            </a:lvl8pPr>
            <a:lvl9pPr marL="2742098"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2" y="1961723"/>
            <a:ext cx="3887391" cy="2680541"/>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2022/3/8</a:t>
            </a:fld>
            <a:endParaRPr lang="zh-CN" altLang="en-US" sz="1400">
              <a:solidFill>
                <a:srgbClr val="000000"/>
              </a:solidFill>
            </a:endParaRPr>
          </a:p>
        </p:txBody>
      </p:sp>
      <p:sp>
        <p:nvSpPr>
          <p:cNvPr id="8" name="页脚占位符 7"/>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9" name="灯片编号占位符 8"/>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300650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1"/>
            <a:ext cx="4286250" cy="1036838"/>
          </a:xfrm>
        </p:spPr>
        <p:txBody>
          <a:bodyPr lIns="68556" tIns="34289" rIns="68556" bIns="34289"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4"/>
            <a:ext cx="2057400" cy="273844"/>
          </a:xfrm>
        </p:spPr>
        <p:txBody>
          <a:bodyPr lIns="68556" tIns="34289" rIns="68556" bIns="34289"/>
          <a:lstStyle/>
          <a:p>
            <a:pPr defTabSz="685528"/>
            <a:fld id="{20DD7636-5BE1-44BC-BB5F-15739D9E18E1}" type="datetimeFigureOut">
              <a:rPr lang="zh-CN" altLang="en-US" sz="1400">
                <a:solidFill>
                  <a:srgbClr val="000000"/>
                </a:solidFill>
              </a:rPr>
              <a:pPr defTabSz="685528"/>
              <a:t>2022/3/8</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56" tIns="34289" rIns="68556" bIns="34289"/>
          <a:lstStyle/>
          <a:p>
            <a:pPr defTabSz="685528"/>
            <a:fld id="{E87C0E1D-24C4-406F-9615-DBDA8D2D1F93}" type="slidenum">
              <a:rPr lang="zh-CN" altLang="en-US" sz="1400">
                <a:solidFill>
                  <a:srgbClr val="000000"/>
                </a:solidFill>
              </a:rPr>
              <a:pPr defTabSz="685528"/>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17"/>
            <a:ext cx="4286250" cy="889453"/>
          </a:xfrm>
        </p:spPr>
        <p:txBody>
          <a:bodyPr lIns="68556" tIns="34289" rIns="68556" bIns="34289">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31941340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2022/3/8</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14930223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65" y="535271"/>
            <a:ext cx="3511241" cy="1071121"/>
          </a:xfrm>
        </p:spPr>
        <p:txBody>
          <a:bodyPr lIns="68556" tIns="34289" rIns="68556" bIns="34289"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56" tIns="34289" rIns="68556" bIns="34289"/>
          <a:lstStyle>
            <a:lvl1pPr marL="0" indent="0">
              <a:buNone/>
              <a:defRPr sz="2400"/>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endParaRPr lang="zh-CN" altLang="en-US" dirty="0"/>
          </a:p>
        </p:txBody>
      </p:sp>
      <p:sp>
        <p:nvSpPr>
          <p:cNvPr id="4" name="文本占位符 3"/>
          <p:cNvSpPr>
            <a:spLocks noGrp="1"/>
          </p:cNvSpPr>
          <p:nvPr>
            <p:ph type="body" sz="half" idx="2"/>
          </p:nvPr>
        </p:nvSpPr>
        <p:spPr>
          <a:xfrm>
            <a:off x="628665" y="1735406"/>
            <a:ext cx="3511241" cy="2858691"/>
          </a:xfrm>
        </p:spPr>
        <p:txBody>
          <a:bodyPr lIns="68556" tIns="34289" rIns="68556" bIns="34289">
            <a:normAutofit/>
          </a:bodyPr>
          <a:lstStyle>
            <a:lvl1pPr marL="0" indent="0">
              <a:buNone/>
              <a:defRPr sz="1400"/>
            </a:lvl1pPr>
            <a:lvl2pPr marL="342758" indent="0">
              <a:buNone/>
              <a:defRPr sz="1100"/>
            </a:lvl2pPr>
            <a:lvl3pPr marL="685528" indent="0">
              <a:buNone/>
              <a:defRPr sz="900"/>
            </a:lvl3pPr>
            <a:lvl4pPr marL="1028292" indent="0">
              <a:buNone/>
              <a:defRPr sz="800"/>
            </a:lvl4pPr>
            <a:lvl5pPr marL="1371056" indent="0">
              <a:buNone/>
              <a:defRPr sz="800"/>
            </a:lvl5pPr>
            <a:lvl6pPr marL="1713827" indent="0">
              <a:buNone/>
              <a:defRPr sz="800"/>
            </a:lvl6pPr>
            <a:lvl7pPr marL="2056583" indent="0">
              <a:buNone/>
              <a:defRPr sz="800"/>
            </a:lvl7pPr>
            <a:lvl8pPr marL="2399340" indent="0">
              <a:buNone/>
              <a:defRPr sz="800"/>
            </a:lvl8pPr>
            <a:lvl9pPr marL="2742098"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4"/>
            <a:ext cx="2057400" cy="273844"/>
          </a:xfrm>
        </p:spPr>
        <p:txBody>
          <a:bodyPr lIns="68556" tIns="34289" rIns="68556" bIns="34289"/>
          <a:lstStyle/>
          <a:p>
            <a:pPr defTabSz="685528"/>
            <a:fld id="{9EFD9D74-47D9-4702-A33C-335B63B48DBF}" type="datetimeFigureOut">
              <a:rPr lang="zh-CN" altLang="en-US" sz="1400">
                <a:solidFill>
                  <a:srgbClr val="000000"/>
                </a:solidFill>
              </a:rPr>
              <a:pPr defTabSz="685528"/>
              <a:t>2022/3/8</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56" tIns="34289" rIns="68556" bIns="34289"/>
          <a:lstStyle/>
          <a:p>
            <a:pPr defTabSz="685528"/>
            <a:fld id="{FABC47A4-756D-490B-A52F-7D9E2C9FC05F}"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1044720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5" y="273860"/>
            <a:ext cx="681676" cy="4358879"/>
          </a:xfrm>
        </p:spPr>
        <p:txBody>
          <a:bodyPr vert="eaVert" lIns="68556" tIns="34289" rIns="68556" bIns="34289">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1" y="273860"/>
            <a:ext cx="7084832" cy="4358879"/>
          </a:xfrm>
        </p:spPr>
        <p:txBody>
          <a:bodyPr vert="eaVert"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2022/3/8</a:t>
            </a:fld>
            <a:endParaRPr lang="zh-CN" altLang="en-US" sz="140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12533007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2022/3/8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713161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2022/3/8</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
        <p:nvSpPr>
          <p:cNvPr id="7" name="内容占位符 6"/>
          <p:cNvSpPr>
            <a:spLocks noGrp="1"/>
          </p:cNvSpPr>
          <p:nvPr>
            <p:ph sz="quarter" idx="13"/>
          </p:nvPr>
        </p:nvSpPr>
        <p:spPr>
          <a:xfrm>
            <a:off x="628650" y="413659"/>
            <a:ext cx="7886700" cy="4169228"/>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4745130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C7FF618-6174-4A66-87B4-460A050731D4}" type="datetimeFigureOut">
              <a:rPr lang="en-US" smtClean="0">
                <a:solidFill>
                  <a:prstClr val="black">
                    <a:tint val="75000"/>
                  </a:prstClr>
                </a:solidFill>
              </a:rPr>
              <a:pPr/>
              <a:t>3/8/2022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4A764D-CA19-403A-ACD9-975C0BEB3C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47468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7FF618-6174-4A66-87B4-460A050731D4}" type="datetimeFigureOut">
              <a:rPr lang="en-US" smtClean="0">
                <a:solidFill>
                  <a:prstClr val="black">
                    <a:tint val="75000"/>
                  </a:prstClr>
                </a:solidFill>
              </a:rPr>
              <a:pPr/>
              <a:t>3/8/2022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4A764D-CA19-403A-ACD9-975C0BEB3C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45779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7FF618-6174-4A66-87B4-460A050731D4}" type="datetimeFigureOut">
              <a:rPr lang="en-US" smtClean="0">
                <a:solidFill>
                  <a:prstClr val="black">
                    <a:tint val="75000"/>
                  </a:prstClr>
                </a:solidFill>
              </a:rPr>
              <a:pPr/>
              <a:t>3/8/2022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4A764D-CA19-403A-ACD9-975C0BEB3C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65135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C7FF618-6174-4A66-87B4-460A050731D4}" type="datetimeFigureOut">
              <a:rPr lang="en-US" smtClean="0">
                <a:solidFill>
                  <a:prstClr val="black">
                    <a:tint val="75000"/>
                  </a:prstClr>
                </a:solidFill>
              </a:rPr>
              <a:pPr/>
              <a:t>3/8/2022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4A764D-CA19-403A-ACD9-975C0BEB3C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9879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C7FF618-6174-4A66-87B4-460A050731D4}" type="datetimeFigureOut">
              <a:rPr lang="en-US" smtClean="0">
                <a:solidFill>
                  <a:prstClr val="black">
                    <a:tint val="75000"/>
                  </a:prstClr>
                </a:solidFill>
              </a:rPr>
              <a:pPr/>
              <a:t>3/8/2022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34A764D-CA19-403A-ACD9-975C0BEB3C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56500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C7FF618-6174-4A66-87B4-460A050731D4}" type="datetimeFigureOut">
              <a:rPr lang="en-US" smtClean="0">
                <a:solidFill>
                  <a:prstClr val="black">
                    <a:tint val="75000"/>
                  </a:prstClr>
                </a:solidFill>
              </a:rPr>
              <a:pPr/>
              <a:t>3/8/2022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34A764D-CA19-403A-ACD9-975C0BEB3C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06539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7FF618-6174-4A66-87B4-460A050731D4}" type="datetimeFigureOut">
              <a:rPr lang="en-US" smtClean="0">
                <a:solidFill>
                  <a:prstClr val="black">
                    <a:tint val="75000"/>
                  </a:prstClr>
                </a:solidFill>
              </a:rPr>
              <a:pPr/>
              <a:t>3/8/2022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34A764D-CA19-403A-ACD9-975C0BEB3C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58652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7FF618-6174-4A66-87B4-460A050731D4}" type="datetimeFigureOut">
              <a:rPr lang="en-US" smtClean="0">
                <a:solidFill>
                  <a:prstClr val="black">
                    <a:tint val="75000"/>
                  </a:prstClr>
                </a:solidFill>
              </a:rPr>
              <a:pPr/>
              <a:t>3/8/2022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4A764D-CA19-403A-ACD9-975C0BEB3C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56454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7FF618-6174-4A66-87B4-460A050731D4}" type="datetimeFigureOut">
              <a:rPr lang="en-US" smtClean="0">
                <a:solidFill>
                  <a:prstClr val="black">
                    <a:tint val="75000"/>
                  </a:prstClr>
                </a:solidFill>
              </a:rPr>
              <a:pPr/>
              <a:t>3/8/2022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4A764D-CA19-403A-ACD9-975C0BEB3C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554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2022/3/8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738209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7FF618-6174-4A66-87B4-460A050731D4}" type="datetimeFigureOut">
              <a:rPr lang="en-US" smtClean="0">
                <a:solidFill>
                  <a:prstClr val="black">
                    <a:tint val="75000"/>
                  </a:prstClr>
                </a:solidFill>
              </a:rPr>
              <a:pPr/>
              <a:t>3/8/2022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4A764D-CA19-403A-ACD9-975C0BEB3C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58225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7FF618-6174-4A66-87B4-460A050731D4}" type="datetimeFigureOut">
              <a:rPr lang="en-US" smtClean="0">
                <a:solidFill>
                  <a:prstClr val="black">
                    <a:tint val="75000"/>
                  </a:prstClr>
                </a:solidFill>
              </a:rPr>
              <a:pPr/>
              <a:t>3/8/2022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4A764D-CA19-403A-ACD9-975C0BEB3C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84152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082" indent="0" algn="ctr">
              <a:buNone/>
              <a:defRPr>
                <a:solidFill>
                  <a:schemeClr val="tx1">
                    <a:tint val="75000"/>
                  </a:schemeClr>
                </a:solidFill>
              </a:defRPr>
            </a:lvl2pPr>
            <a:lvl3pPr marL="914175" indent="0" algn="ctr">
              <a:buNone/>
              <a:defRPr>
                <a:solidFill>
                  <a:schemeClr val="tx1">
                    <a:tint val="75000"/>
                  </a:schemeClr>
                </a:solidFill>
              </a:defRPr>
            </a:lvl3pPr>
            <a:lvl4pPr marL="1371260" indent="0" algn="ctr">
              <a:buNone/>
              <a:defRPr>
                <a:solidFill>
                  <a:schemeClr val="tx1">
                    <a:tint val="75000"/>
                  </a:schemeClr>
                </a:solidFill>
              </a:defRPr>
            </a:lvl4pPr>
            <a:lvl5pPr marL="1828349" indent="0" algn="ctr">
              <a:buNone/>
              <a:defRPr>
                <a:solidFill>
                  <a:schemeClr val="tx1">
                    <a:tint val="75000"/>
                  </a:schemeClr>
                </a:solidFill>
              </a:defRPr>
            </a:lvl5pPr>
            <a:lvl6pPr marL="2285430" indent="0" algn="ctr">
              <a:buNone/>
              <a:defRPr>
                <a:solidFill>
                  <a:schemeClr val="tx1">
                    <a:tint val="75000"/>
                  </a:schemeClr>
                </a:solidFill>
              </a:defRPr>
            </a:lvl6pPr>
            <a:lvl7pPr marL="2742512" indent="0" algn="ctr">
              <a:buNone/>
              <a:defRPr>
                <a:solidFill>
                  <a:schemeClr val="tx1">
                    <a:tint val="75000"/>
                  </a:schemeClr>
                </a:solidFill>
              </a:defRPr>
            </a:lvl7pPr>
            <a:lvl8pPr marL="3199600" indent="0" algn="ctr">
              <a:buNone/>
              <a:defRPr>
                <a:solidFill>
                  <a:schemeClr val="tx1">
                    <a:tint val="75000"/>
                  </a:schemeClr>
                </a:solidFill>
              </a:defRPr>
            </a:lvl8pPr>
            <a:lvl9pPr marL="365668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5ACE571-1FFD-4B41-AC7C-9674B6907D98}" type="datetimeFigureOut">
              <a:rPr lang="en-US" smtClean="0">
                <a:solidFill>
                  <a:prstClr val="black">
                    <a:tint val="75000"/>
                  </a:prstClr>
                </a:solidFill>
              </a:rPr>
              <a:pPr/>
              <a:t>3/8/2022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1B44CB-F03C-4E30-BEFE-90513DEBA8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3255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ACE571-1FFD-4B41-AC7C-9674B6907D98}" type="datetimeFigureOut">
              <a:rPr lang="en-US" smtClean="0">
                <a:solidFill>
                  <a:prstClr val="black">
                    <a:tint val="75000"/>
                  </a:prstClr>
                </a:solidFill>
              </a:rPr>
              <a:pPr/>
              <a:t>3/8/2022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1B44CB-F03C-4E30-BEFE-90513DEBA8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53484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082" indent="0">
              <a:buNone/>
              <a:defRPr sz="1800">
                <a:solidFill>
                  <a:schemeClr val="tx1">
                    <a:tint val="75000"/>
                  </a:schemeClr>
                </a:solidFill>
              </a:defRPr>
            </a:lvl2pPr>
            <a:lvl3pPr marL="914175" indent="0">
              <a:buNone/>
              <a:defRPr sz="1600">
                <a:solidFill>
                  <a:schemeClr val="tx1">
                    <a:tint val="75000"/>
                  </a:schemeClr>
                </a:solidFill>
              </a:defRPr>
            </a:lvl3pPr>
            <a:lvl4pPr marL="1371260" indent="0">
              <a:buNone/>
              <a:defRPr sz="1400">
                <a:solidFill>
                  <a:schemeClr val="tx1">
                    <a:tint val="75000"/>
                  </a:schemeClr>
                </a:solidFill>
              </a:defRPr>
            </a:lvl4pPr>
            <a:lvl5pPr marL="1828349" indent="0">
              <a:buNone/>
              <a:defRPr sz="1400">
                <a:solidFill>
                  <a:schemeClr val="tx1">
                    <a:tint val="75000"/>
                  </a:schemeClr>
                </a:solidFill>
              </a:defRPr>
            </a:lvl5pPr>
            <a:lvl6pPr marL="2285430" indent="0">
              <a:buNone/>
              <a:defRPr sz="1400">
                <a:solidFill>
                  <a:schemeClr val="tx1">
                    <a:tint val="75000"/>
                  </a:schemeClr>
                </a:solidFill>
              </a:defRPr>
            </a:lvl6pPr>
            <a:lvl7pPr marL="2742512" indent="0">
              <a:buNone/>
              <a:defRPr sz="1400">
                <a:solidFill>
                  <a:schemeClr val="tx1">
                    <a:tint val="75000"/>
                  </a:schemeClr>
                </a:solidFill>
              </a:defRPr>
            </a:lvl7pPr>
            <a:lvl8pPr marL="3199600" indent="0">
              <a:buNone/>
              <a:defRPr sz="1400">
                <a:solidFill>
                  <a:schemeClr val="tx1">
                    <a:tint val="75000"/>
                  </a:schemeClr>
                </a:solidFill>
              </a:defRPr>
            </a:lvl8pPr>
            <a:lvl9pPr marL="365668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5ACE571-1FFD-4B41-AC7C-9674B6907D98}" type="datetimeFigureOut">
              <a:rPr lang="en-US" smtClean="0">
                <a:solidFill>
                  <a:prstClr val="black">
                    <a:tint val="75000"/>
                  </a:prstClr>
                </a:solidFill>
              </a:rPr>
              <a:pPr/>
              <a:t>3/8/2022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1B44CB-F03C-4E30-BEFE-90513DEBA8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21205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5ACE571-1FFD-4B41-AC7C-9674B6907D98}" type="datetimeFigureOut">
              <a:rPr lang="en-US" smtClean="0">
                <a:solidFill>
                  <a:prstClr val="black">
                    <a:tint val="75000"/>
                  </a:prstClr>
                </a:solidFill>
              </a:rPr>
              <a:pPr/>
              <a:t>3/8/2022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11B44CB-F03C-4E30-BEFE-90513DEBA8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57131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082" indent="0">
              <a:buNone/>
              <a:defRPr sz="2000" b="1"/>
            </a:lvl2pPr>
            <a:lvl3pPr marL="914175" indent="0">
              <a:buNone/>
              <a:defRPr sz="1800" b="1"/>
            </a:lvl3pPr>
            <a:lvl4pPr marL="1371260" indent="0">
              <a:buNone/>
              <a:defRPr sz="1600" b="1"/>
            </a:lvl4pPr>
            <a:lvl5pPr marL="1828349" indent="0">
              <a:buNone/>
              <a:defRPr sz="1600" b="1"/>
            </a:lvl5pPr>
            <a:lvl6pPr marL="2285430" indent="0">
              <a:buNone/>
              <a:defRPr sz="1600" b="1"/>
            </a:lvl6pPr>
            <a:lvl7pPr marL="2742512" indent="0">
              <a:buNone/>
              <a:defRPr sz="1600" b="1"/>
            </a:lvl7pPr>
            <a:lvl8pPr marL="3199600" indent="0">
              <a:buNone/>
              <a:defRPr sz="1600" b="1"/>
            </a:lvl8pPr>
            <a:lvl9pPr marL="365668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6" y="1151335"/>
            <a:ext cx="4041775" cy="479822"/>
          </a:xfrm>
        </p:spPr>
        <p:txBody>
          <a:bodyPr anchor="b"/>
          <a:lstStyle>
            <a:lvl1pPr marL="0" indent="0">
              <a:buNone/>
              <a:defRPr sz="2400" b="1"/>
            </a:lvl1pPr>
            <a:lvl2pPr marL="457082" indent="0">
              <a:buNone/>
              <a:defRPr sz="2000" b="1"/>
            </a:lvl2pPr>
            <a:lvl3pPr marL="914175" indent="0">
              <a:buNone/>
              <a:defRPr sz="1800" b="1"/>
            </a:lvl3pPr>
            <a:lvl4pPr marL="1371260" indent="0">
              <a:buNone/>
              <a:defRPr sz="1600" b="1"/>
            </a:lvl4pPr>
            <a:lvl5pPr marL="1828349" indent="0">
              <a:buNone/>
              <a:defRPr sz="1600" b="1"/>
            </a:lvl5pPr>
            <a:lvl6pPr marL="2285430" indent="0">
              <a:buNone/>
              <a:defRPr sz="1600" b="1"/>
            </a:lvl6pPr>
            <a:lvl7pPr marL="2742512" indent="0">
              <a:buNone/>
              <a:defRPr sz="1600" b="1"/>
            </a:lvl7pPr>
            <a:lvl8pPr marL="3199600" indent="0">
              <a:buNone/>
              <a:defRPr sz="1600" b="1"/>
            </a:lvl8pPr>
            <a:lvl9pPr marL="365668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5ACE571-1FFD-4B41-AC7C-9674B6907D98}" type="datetimeFigureOut">
              <a:rPr lang="en-US" smtClean="0">
                <a:solidFill>
                  <a:prstClr val="black">
                    <a:tint val="75000"/>
                  </a:prstClr>
                </a:solidFill>
              </a:rPr>
              <a:pPr/>
              <a:t>3/8/2022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11B44CB-F03C-4E30-BEFE-90513DEBA8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18254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5ACE571-1FFD-4B41-AC7C-9674B6907D98}" type="datetimeFigureOut">
              <a:rPr lang="en-US" smtClean="0">
                <a:solidFill>
                  <a:prstClr val="black">
                    <a:tint val="75000"/>
                  </a:prstClr>
                </a:solidFill>
              </a:rPr>
              <a:pPr/>
              <a:t>3/8/2022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11B44CB-F03C-4E30-BEFE-90513DEBA8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93022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ACE571-1FFD-4B41-AC7C-9674B6907D98}" type="datetimeFigureOut">
              <a:rPr lang="en-US" smtClean="0">
                <a:solidFill>
                  <a:prstClr val="black">
                    <a:tint val="75000"/>
                  </a:prstClr>
                </a:solidFill>
              </a:rPr>
              <a:pPr/>
              <a:t>3/8/2022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11B44CB-F03C-4E30-BEFE-90513DEBA8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72794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082" indent="0">
              <a:buNone/>
              <a:defRPr sz="1200"/>
            </a:lvl2pPr>
            <a:lvl3pPr marL="914175" indent="0">
              <a:buNone/>
              <a:defRPr sz="1000"/>
            </a:lvl3pPr>
            <a:lvl4pPr marL="1371260" indent="0">
              <a:buNone/>
              <a:defRPr sz="900"/>
            </a:lvl4pPr>
            <a:lvl5pPr marL="1828349" indent="0">
              <a:buNone/>
              <a:defRPr sz="900"/>
            </a:lvl5pPr>
            <a:lvl6pPr marL="2285430" indent="0">
              <a:buNone/>
              <a:defRPr sz="900"/>
            </a:lvl6pPr>
            <a:lvl7pPr marL="2742512" indent="0">
              <a:buNone/>
              <a:defRPr sz="900"/>
            </a:lvl7pPr>
            <a:lvl8pPr marL="3199600" indent="0">
              <a:buNone/>
              <a:defRPr sz="900"/>
            </a:lvl8pPr>
            <a:lvl9pPr marL="365668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ACE571-1FFD-4B41-AC7C-9674B6907D98}" type="datetimeFigureOut">
              <a:rPr lang="en-US" smtClean="0">
                <a:solidFill>
                  <a:prstClr val="black">
                    <a:tint val="75000"/>
                  </a:prstClr>
                </a:solidFill>
              </a:rPr>
              <a:pPr/>
              <a:t>3/8/2022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11B44CB-F03C-4E30-BEFE-90513DEBA8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13565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r="11007"/>
          <a:stretch/>
        </p:blipFill>
        <p:spPr>
          <a:xfrm>
            <a:off x="0" y="0"/>
            <a:ext cx="9156032" cy="5143500"/>
          </a:xfrm>
          <a:prstGeom prst="rect">
            <a:avLst/>
          </a:prstGeom>
        </p:spPr>
      </p:pic>
      <p:sp>
        <p:nvSpPr>
          <p:cNvPr id="6" name="圆角矩形 5"/>
          <p:cNvSpPr/>
          <p:nvPr userDrawn="1"/>
        </p:nvSpPr>
        <p:spPr>
          <a:xfrm>
            <a:off x="228600" y="209550"/>
            <a:ext cx="8631662" cy="4648200"/>
          </a:xfrm>
          <a:prstGeom prst="roundRect">
            <a:avLst>
              <a:gd name="adj" fmla="val 7251"/>
            </a:avLst>
          </a:prstGeom>
          <a:solidFill>
            <a:schemeClr val="bg1"/>
          </a:solidFill>
          <a:ln>
            <a:noFill/>
          </a:ln>
          <a:effectLst>
            <a:outerShdw blurRad="4445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sp>
        <p:nvSpPr>
          <p:cNvPr id="2" name="TextBox 1"/>
          <p:cNvSpPr txBox="1"/>
          <p:nvPr userDrawn="1"/>
        </p:nvSpPr>
        <p:spPr>
          <a:xfrm>
            <a:off x="-180480" y="-43225"/>
            <a:ext cx="776036" cy="169277"/>
          </a:xfrm>
          <a:prstGeom prst="rect">
            <a:avLst/>
          </a:prstGeom>
          <a:noFill/>
        </p:spPr>
        <p:txBody>
          <a:bodyPr wrap="square" rtlCol="0">
            <a:spAutoFit/>
          </a:bodyPr>
          <a:lstStyle/>
          <a:p>
            <a:pPr algn="ctr" defTabSz="685800"/>
            <a:r>
              <a:rPr lang="en-US" sz="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249544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082" indent="0">
              <a:buNone/>
              <a:defRPr sz="2800"/>
            </a:lvl2pPr>
            <a:lvl3pPr marL="914175" indent="0">
              <a:buNone/>
              <a:defRPr sz="2400"/>
            </a:lvl3pPr>
            <a:lvl4pPr marL="1371260" indent="0">
              <a:buNone/>
              <a:defRPr sz="2000"/>
            </a:lvl4pPr>
            <a:lvl5pPr marL="1828349" indent="0">
              <a:buNone/>
              <a:defRPr sz="2000"/>
            </a:lvl5pPr>
            <a:lvl6pPr marL="2285430" indent="0">
              <a:buNone/>
              <a:defRPr sz="2000"/>
            </a:lvl6pPr>
            <a:lvl7pPr marL="2742512" indent="0">
              <a:buNone/>
              <a:defRPr sz="2000"/>
            </a:lvl7pPr>
            <a:lvl8pPr marL="3199600" indent="0">
              <a:buNone/>
              <a:defRPr sz="2000"/>
            </a:lvl8pPr>
            <a:lvl9pPr marL="3656686" indent="0">
              <a:buNone/>
              <a:defRPr sz="2000"/>
            </a:lvl9pPr>
          </a:lstStyle>
          <a:p>
            <a:endParaRPr lang="en-US"/>
          </a:p>
        </p:txBody>
      </p:sp>
      <p:sp>
        <p:nvSpPr>
          <p:cNvPr id="4" name="Text Placeholder 3"/>
          <p:cNvSpPr>
            <a:spLocks noGrp="1"/>
          </p:cNvSpPr>
          <p:nvPr>
            <p:ph type="body" sz="half" idx="2"/>
          </p:nvPr>
        </p:nvSpPr>
        <p:spPr>
          <a:xfrm>
            <a:off x="1792288" y="4025513"/>
            <a:ext cx="5486400" cy="603647"/>
          </a:xfrm>
        </p:spPr>
        <p:txBody>
          <a:bodyPr/>
          <a:lstStyle>
            <a:lvl1pPr marL="0" indent="0">
              <a:buNone/>
              <a:defRPr sz="1400"/>
            </a:lvl1pPr>
            <a:lvl2pPr marL="457082" indent="0">
              <a:buNone/>
              <a:defRPr sz="1200"/>
            </a:lvl2pPr>
            <a:lvl3pPr marL="914175" indent="0">
              <a:buNone/>
              <a:defRPr sz="1000"/>
            </a:lvl3pPr>
            <a:lvl4pPr marL="1371260" indent="0">
              <a:buNone/>
              <a:defRPr sz="900"/>
            </a:lvl4pPr>
            <a:lvl5pPr marL="1828349" indent="0">
              <a:buNone/>
              <a:defRPr sz="900"/>
            </a:lvl5pPr>
            <a:lvl6pPr marL="2285430" indent="0">
              <a:buNone/>
              <a:defRPr sz="900"/>
            </a:lvl6pPr>
            <a:lvl7pPr marL="2742512" indent="0">
              <a:buNone/>
              <a:defRPr sz="900"/>
            </a:lvl7pPr>
            <a:lvl8pPr marL="3199600" indent="0">
              <a:buNone/>
              <a:defRPr sz="900"/>
            </a:lvl8pPr>
            <a:lvl9pPr marL="365668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ACE571-1FFD-4B41-AC7C-9674B6907D98}" type="datetimeFigureOut">
              <a:rPr lang="en-US" smtClean="0">
                <a:solidFill>
                  <a:prstClr val="black">
                    <a:tint val="75000"/>
                  </a:prstClr>
                </a:solidFill>
              </a:rPr>
              <a:pPr/>
              <a:t>3/8/2022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11B44CB-F03C-4E30-BEFE-90513DEBA8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2559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ACE571-1FFD-4B41-AC7C-9674B6907D98}" type="datetimeFigureOut">
              <a:rPr lang="en-US" smtClean="0">
                <a:solidFill>
                  <a:prstClr val="black">
                    <a:tint val="75000"/>
                  </a:prstClr>
                </a:solidFill>
              </a:rPr>
              <a:pPr/>
              <a:t>3/8/2022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1B44CB-F03C-4E30-BEFE-90513DEBA8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84214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ACE571-1FFD-4B41-AC7C-9674B6907D98}" type="datetimeFigureOut">
              <a:rPr lang="en-US" smtClean="0">
                <a:solidFill>
                  <a:prstClr val="black">
                    <a:tint val="75000"/>
                  </a:prstClr>
                </a:solidFill>
              </a:rPr>
              <a:pPr/>
              <a:t>3/8/2022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1B44CB-F03C-4E30-BEFE-90513DEBA8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0202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r="11007"/>
          <a:stretch/>
        </p:blipFill>
        <p:spPr>
          <a:xfrm>
            <a:off x="0" y="0"/>
            <a:ext cx="9156032" cy="5143500"/>
          </a:xfrm>
          <a:prstGeom prst="rect">
            <a:avLst/>
          </a:prstGeom>
        </p:spPr>
      </p:pic>
      <p:sp>
        <p:nvSpPr>
          <p:cNvPr id="6" name="圆角矩形 5"/>
          <p:cNvSpPr/>
          <p:nvPr userDrawn="1"/>
        </p:nvSpPr>
        <p:spPr>
          <a:xfrm>
            <a:off x="304800" y="202252"/>
            <a:ext cx="8610600" cy="4807898"/>
          </a:xfrm>
          <a:prstGeom prst="roundRect">
            <a:avLst>
              <a:gd name="adj" fmla="val 7251"/>
            </a:avLst>
          </a:prstGeom>
          <a:solidFill>
            <a:schemeClr val="bg1"/>
          </a:solidFill>
          <a:ln>
            <a:noFill/>
          </a:ln>
          <a:effectLst>
            <a:outerShdw blurRad="4445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sp>
        <p:nvSpPr>
          <p:cNvPr id="8" name="TextBox 7"/>
          <p:cNvSpPr txBox="1"/>
          <p:nvPr userDrawn="1"/>
        </p:nvSpPr>
        <p:spPr>
          <a:xfrm>
            <a:off x="-180480" y="-43225"/>
            <a:ext cx="776036" cy="169277"/>
          </a:xfrm>
          <a:prstGeom prst="rect">
            <a:avLst/>
          </a:prstGeom>
          <a:noFill/>
        </p:spPr>
        <p:txBody>
          <a:bodyPr wrap="square" rtlCol="0">
            <a:spAutoFit/>
          </a:bodyPr>
          <a:lstStyle/>
          <a:p>
            <a:pPr algn="ctr" defTabSz="685800"/>
            <a:r>
              <a:rPr lang="en-US" sz="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322194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r="11007"/>
          <a:stretch/>
        </p:blipFill>
        <p:spPr>
          <a:xfrm>
            <a:off x="0" y="0"/>
            <a:ext cx="9156032" cy="5143500"/>
          </a:xfrm>
          <a:prstGeom prst="rect">
            <a:avLst/>
          </a:prstGeom>
        </p:spPr>
      </p:pic>
      <p:sp>
        <p:nvSpPr>
          <p:cNvPr id="6" name="圆角矩形 5"/>
          <p:cNvSpPr/>
          <p:nvPr userDrawn="1"/>
        </p:nvSpPr>
        <p:spPr>
          <a:xfrm>
            <a:off x="152400" y="209550"/>
            <a:ext cx="8839200" cy="4800600"/>
          </a:xfrm>
          <a:prstGeom prst="roundRect">
            <a:avLst>
              <a:gd name="adj" fmla="val 7251"/>
            </a:avLst>
          </a:prstGeom>
          <a:solidFill>
            <a:schemeClr val="bg1"/>
          </a:solidFill>
          <a:ln>
            <a:noFill/>
          </a:ln>
          <a:effectLst>
            <a:outerShdw blurRad="4445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sp>
        <p:nvSpPr>
          <p:cNvPr id="8" name="TextBox 7"/>
          <p:cNvSpPr txBox="1"/>
          <p:nvPr userDrawn="1"/>
        </p:nvSpPr>
        <p:spPr>
          <a:xfrm>
            <a:off x="-328362" y="-50523"/>
            <a:ext cx="776036" cy="169277"/>
          </a:xfrm>
          <a:prstGeom prst="rect">
            <a:avLst/>
          </a:prstGeom>
          <a:noFill/>
        </p:spPr>
        <p:txBody>
          <a:bodyPr wrap="square" rtlCol="0">
            <a:spAutoFit/>
          </a:bodyPr>
          <a:lstStyle/>
          <a:p>
            <a:pPr algn="ctr" defTabSz="685800"/>
            <a:r>
              <a:rPr lang="en-US" sz="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V.H</a:t>
            </a:r>
            <a:endParaRPr lang="en-US" sz="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91284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ags" Target="../tags/tag1.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theme" Target="../theme/theme4.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2.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D997B5FA-0921-464F-AAE1-844C04324D75}" type="datetimeFigureOut">
              <a:rPr lang="zh-CN" altLang="en-US" smtClean="0">
                <a:solidFill>
                  <a:prstClr val="black">
                    <a:tint val="75000"/>
                  </a:prstClr>
                </a:solidFill>
              </a:rPr>
              <a:pPr defTabSz="685800"/>
              <a:t>2022/3/8</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565CE74E-AB26-4998-AD42-012C4C1AD076}"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20042824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D997B5FA-0921-464F-AAE1-844C04324D75}" type="datetimeFigureOut">
              <a:rPr lang="zh-CN" altLang="en-US" smtClean="0">
                <a:solidFill>
                  <a:prstClr val="black">
                    <a:tint val="75000"/>
                  </a:prstClr>
                </a:solidFill>
              </a:rPr>
              <a:pPr defTabSz="685800"/>
              <a:t>2022/3/8</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565CE74E-AB26-4998-AD42-012C4C1AD076}"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36037417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189"/>
            <a:fld id="{B76D1223-53C8-4F6E-A0EE-C7ADC22EE3B7}" type="datetimeFigureOut">
              <a:rPr lang="en-US" smtClean="0">
                <a:solidFill>
                  <a:prstClr val="black">
                    <a:tint val="75000"/>
                  </a:prstClr>
                </a:solidFill>
              </a:rPr>
              <a:pPr defTabSz="457189"/>
              <a:t>3/8/2022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457189"/>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189"/>
            <a:fld id="{C347F815-C9D9-4C47-BF81-5524DE2DFFF4}" type="slidenum">
              <a:rPr lang="en-US" smtClean="0">
                <a:solidFill>
                  <a:prstClr val="black">
                    <a:tint val="75000"/>
                  </a:prstClr>
                </a:solidFill>
              </a:rPr>
              <a:pPr defTabSz="457189"/>
              <a:t>‹#›</a:t>
            </a:fld>
            <a:endParaRPr lang="en-US">
              <a:solidFill>
                <a:prstClr val="black">
                  <a:tint val="75000"/>
                </a:prstClr>
              </a:solidFill>
            </a:endParaRPr>
          </a:p>
        </p:txBody>
      </p:sp>
    </p:spTree>
    <p:extLst>
      <p:ext uri="{BB962C8B-B14F-4D97-AF65-F5344CB8AC3E}">
        <p14:creationId xmlns:p14="http://schemas.microsoft.com/office/powerpoint/2010/main" val="223148693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endParaRPr lang="zh-CN" altLang="en-US" sz="1400">
              <a:solidFill>
                <a:srgbClr val="FFFFFF"/>
              </a:solidFill>
            </a:endParaRPr>
          </a:p>
        </p:txBody>
      </p:sp>
      <p:sp>
        <p:nvSpPr>
          <p:cNvPr id="3" name="矩形: 圆角 1"/>
          <p:cNvSpPr/>
          <p:nvPr userDrawn="1"/>
        </p:nvSpPr>
        <p:spPr>
          <a:xfrm>
            <a:off x="265176" y="203264"/>
            <a:ext cx="8613648" cy="4736592"/>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endParaRPr lang="zh-CN" altLang="en-US" sz="1400">
              <a:solidFill>
                <a:srgbClr val="FFFFFF"/>
              </a:solidFill>
            </a:endParaRPr>
          </a:p>
        </p:txBody>
      </p:sp>
      <p:sp>
        <p:nvSpPr>
          <p:cNvPr id="12" name="文本框 11"/>
          <p:cNvSpPr txBox="1"/>
          <p:nvPr userDrawn="1"/>
        </p:nvSpPr>
        <p:spPr>
          <a:xfrm>
            <a:off x="2973229" y="1764522"/>
            <a:ext cx="3547586" cy="1165703"/>
          </a:xfrm>
          <a:prstGeom prst="rect">
            <a:avLst/>
          </a:prstGeom>
          <a:noFill/>
        </p:spPr>
        <p:txBody>
          <a:bodyPr wrap="square" lIns="68556" tIns="34289" rIns="68556" bIns="34289" rtlCol="0" anchor="t">
            <a:spAutoFit/>
          </a:bodyPr>
          <a:lstStyle/>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
        <p:nvSpPr>
          <p:cNvPr id="5" name="TextBox 4"/>
          <p:cNvSpPr txBox="1"/>
          <p:nvPr userDrawn="1"/>
        </p:nvSpPr>
        <p:spPr>
          <a:xfrm>
            <a:off x="8839200" y="4993274"/>
            <a:ext cx="457200" cy="173121"/>
          </a:xfrm>
          <a:prstGeom prst="rect">
            <a:avLst/>
          </a:prstGeom>
          <a:noFill/>
        </p:spPr>
        <p:txBody>
          <a:bodyPr wrap="square" lIns="91414" tIns="45707" rIns="91414" bIns="45707" rtlCol="0">
            <a:spAutoFit/>
          </a:bodyPr>
          <a:lstStyle/>
          <a:p>
            <a:pPr algn="ctr" defTabSz="914063"/>
            <a:r>
              <a:rPr lang="en-US" sz="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2814812446"/>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C7FF618-6174-4A66-87B4-460A050731D4}" type="datetimeFigureOut">
              <a:rPr lang="en-US" smtClean="0">
                <a:solidFill>
                  <a:prstClr val="black">
                    <a:tint val="75000"/>
                  </a:prstClr>
                </a:solidFill>
              </a:rPr>
              <a:pPr/>
              <a:t>3/8/2022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34A764D-CA19-403A-ACD9-975C0BEB3CAC}" type="slidenum">
              <a:rPr lang="en-US" smtClean="0">
                <a:solidFill>
                  <a:prstClr val="black">
                    <a:tint val="75000"/>
                  </a:prstClr>
                </a:solidFill>
              </a:rPr>
              <a:pPr/>
              <a:t>‹#›</a:t>
            </a:fld>
            <a:endParaRPr lang="en-US">
              <a:solidFill>
                <a:prstClr val="black">
                  <a:tint val="75000"/>
                </a:prstClr>
              </a:solidFill>
            </a:endParaRPr>
          </a:p>
        </p:txBody>
      </p:sp>
      <p:pic>
        <p:nvPicPr>
          <p:cNvPr id="7" name="Picture 2"/>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flipH="1">
            <a:off x="8839200" y="0"/>
            <a:ext cx="304800" cy="30480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124303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0" tIns="45710" rIns="91420" bIns="4571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20" tIns="45710" rIns="91420" bIns="4571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20" tIns="45710" rIns="91420" bIns="45710" rtlCol="0" anchor="ctr"/>
          <a:lstStyle>
            <a:lvl1pPr algn="l">
              <a:defRPr sz="1200">
                <a:solidFill>
                  <a:schemeClr val="tx1">
                    <a:tint val="75000"/>
                  </a:schemeClr>
                </a:solidFill>
              </a:defRPr>
            </a:lvl1pPr>
          </a:lstStyle>
          <a:p>
            <a:pPr defTabSz="914175"/>
            <a:fld id="{95ACE571-1FFD-4B41-AC7C-9674B6907D98}" type="datetimeFigureOut">
              <a:rPr lang="en-US" smtClean="0">
                <a:solidFill>
                  <a:prstClr val="black">
                    <a:tint val="75000"/>
                  </a:prstClr>
                </a:solidFill>
              </a:rPr>
              <a:pPr defTabSz="914175"/>
              <a:t>3/8/2022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20" tIns="45710" rIns="91420" bIns="45710" rtlCol="0" anchor="ctr"/>
          <a:lstStyle>
            <a:lvl1pPr algn="ctr">
              <a:defRPr sz="1200">
                <a:solidFill>
                  <a:schemeClr val="tx1">
                    <a:tint val="75000"/>
                  </a:schemeClr>
                </a:solidFill>
              </a:defRPr>
            </a:lvl1pPr>
          </a:lstStyle>
          <a:p>
            <a:pPr defTabSz="914175"/>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20" tIns="45710" rIns="91420" bIns="45710" rtlCol="0" anchor="ctr"/>
          <a:lstStyle>
            <a:lvl1pPr algn="r">
              <a:defRPr sz="1200">
                <a:solidFill>
                  <a:schemeClr val="tx1">
                    <a:tint val="75000"/>
                  </a:schemeClr>
                </a:solidFill>
              </a:defRPr>
            </a:lvl1pPr>
          </a:lstStyle>
          <a:p>
            <a:pPr defTabSz="914175"/>
            <a:fld id="{911B44CB-F03C-4E30-BEFE-90513DEBA86B}" type="slidenum">
              <a:rPr lang="en-US" smtClean="0">
                <a:solidFill>
                  <a:prstClr val="black">
                    <a:tint val="75000"/>
                  </a:prstClr>
                </a:solidFill>
              </a:rPr>
              <a:pPr defTabSz="914175"/>
              <a:t>‹#›</a:t>
            </a:fld>
            <a:endParaRPr lang="en-US">
              <a:solidFill>
                <a:prstClr val="black">
                  <a:tint val="75000"/>
                </a:prstClr>
              </a:solidFill>
            </a:endParaRPr>
          </a:p>
        </p:txBody>
      </p:sp>
    </p:spTree>
    <p:extLst>
      <p:ext uri="{BB962C8B-B14F-4D97-AF65-F5344CB8AC3E}">
        <p14:creationId xmlns:p14="http://schemas.microsoft.com/office/powerpoint/2010/main" val="407799896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914175" rtl="0" eaLnBrk="1" latinLnBrk="0" hangingPunct="1">
        <a:spcBef>
          <a:spcPct val="0"/>
        </a:spcBef>
        <a:buNone/>
        <a:defRPr sz="4400" kern="1200">
          <a:solidFill>
            <a:schemeClr val="tx1"/>
          </a:solidFill>
          <a:latin typeface="+mj-lt"/>
          <a:ea typeface="+mj-ea"/>
          <a:cs typeface="+mj-cs"/>
        </a:defRPr>
      </a:lvl1pPr>
    </p:titleStyle>
    <p:bodyStyle>
      <a:lvl1pPr marL="342812" indent="-342812" algn="l" defTabSz="91417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769" indent="-285680" algn="l" defTabSz="91417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716" indent="-228540" algn="l" defTabSz="91417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800" indent="-228540" algn="l" defTabSz="91417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889" indent="-228540" algn="l" defTabSz="91417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970" indent="-228540" algn="l" defTabSz="91417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060" indent="-228540" algn="l" defTabSz="91417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145" indent="-228540" algn="l" defTabSz="91417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230" indent="-228540" algn="l" defTabSz="91417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175" rtl="0" eaLnBrk="1" latinLnBrk="0" hangingPunct="1">
        <a:defRPr sz="1800" kern="1200">
          <a:solidFill>
            <a:schemeClr val="tx1"/>
          </a:solidFill>
          <a:latin typeface="+mn-lt"/>
          <a:ea typeface="+mn-ea"/>
          <a:cs typeface="+mn-cs"/>
        </a:defRPr>
      </a:lvl1pPr>
      <a:lvl2pPr marL="457082" algn="l" defTabSz="914175" rtl="0" eaLnBrk="1" latinLnBrk="0" hangingPunct="1">
        <a:defRPr sz="1800" kern="1200">
          <a:solidFill>
            <a:schemeClr val="tx1"/>
          </a:solidFill>
          <a:latin typeface="+mn-lt"/>
          <a:ea typeface="+mn-ea"/>
          <a:cs typeface="+mn-cs"/>
        </a:defRPr>
      </a:lvl2pPr>
      <a:lvl3pPr marL="914175" algn="l" defTabSz="914175" rtl="0" eaLnBrk="1" latinLnBrk="0" hangingPunct="1">
        <a:defRPr sz="1800" kern="1200">
          <a:solidFill>
            <a:schemeClr val="tx1"/>
          </a:solidFill>
          <a:latin typeface="+mn-lt"/>
          <a:ea typeface="+mn-ea"/>
          <a:cs typeface="+mn-cs"/>
        </a:defRPr>
      </a:lvl3pPr>
      <a:lvl4pPr marL="1371260" algn="l" defTabSz="914175" rtl="0" eaLnBrk="1" latinLnBrk="0" hangingPunct="1">
        <a:defRPr sz="1800" kern="1200">
          <a:solidFill>
            <a:schemeClr val="tx1"/>
          </a:solidFill>
          <a:latin typeface="+mn-lt"/>
          <a:ea typeface="+mn-ea"/>
          <a:cs typeface="+mn-cs"/>
        </a:defRPr>
      </a:lvl4pPr>
      <a:lvl5pPr marL="1828349" algn="l" defTabSz="914175" rtl="0" eaLnBrk="1" latinLnBrk="0" hangingPunct="1">
        <a:defRPr sz="1800" kern="1200">
          <a:solidFill>
            <a:schemeClr val="tx1"/>
          </a:solidFill>
          <a:latin typeface="+mn-lt"/>
          <a:ea typeface="+mn-ea"/>
          <a:cs typeface="+mn-cs"/>
        </a:defRPr>
      </a:lvl5pPr>
      <a:lvl6pPr marL="2285430" algn="l" defTabSz="914175" rtl="0" eaLnBrk="1" latinLnBrk="0" hangingPunct="1">
        <a:defRPr sz="1800" kern="1200">
          <a:solidFill>
            <a:schemeClr val="tx1"/>
          </a:solidFill>
          <a:latin typeface="+mn-lt"/>
          <a:ea typeface="+mn-ea"/>
          <a:cs typeface="+mn-cs"/>
        </a:defRPr>
      </a:lvl6pPr>
      <a:lvl7pPr marL="2742512" algn="l" defTabSz="914175" rtl="0" eaLnBrk="1" latinLnBrk="0" hangingPunct="1">
        <a:defRPr sz="1800" kern="1200">
          <a:solidFill>
            <a:schemeClr val="tx1"/>
          </a:solidFill>
          <a:latin typeface="+mn-lt"/>
          <a:ea typeface="+mn-ea"/>
          <a:cs typeface="+mn-cs"/>
        </a:defRPr>
      </a:lvl7pPr>
      <a:lvl8pPr marL="3199600" algn="l" defTabSz="914175" rtl="0" eaLnBrk="1" latinLnBrk="0" hangingPunct="1">
        <a:defRPr sz="1800" kern="1200">
          <a:solidFill>
            <a:schemeClr val="tx1"/>
          </a:solidFill>
          <a:latin typeface="+mn-lt"/>
          <a:ea typeface="+mn-ea"/>
          <a:cs typeface="+mn-cs"/>
        </a:defRPr>
      </a:lvl8pPr>
      <a:lvl9pPr marL="3656686" algn="l" defTabSz="91417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1.jpeg"/><Relationship Id="rId7" Type="http://schemas.openxmlformats.org/officeDocument/2006/relationships/hyperlink" Target="https://www.facebook.com/vuhong1972"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7" Type="http://schemas.microsoft.com/office/2007/relationships/hdphoto" Target="../media/hdphoto6.wdp"/><Relationship Id="rId2" Type="http://schemas.openxmlformats.org/officeDocument/2006/relationships/notesSlide" Target="../notesSlides/notesSlide10.xml"/><Relationship Id="rId1" Type="http://schemas.openxmlformats.org/officeDocument/2006/relationships/slideLayout" Target="../slideLayouts/slideLayout40.xml"/><Relationship Id="rId6" Type="http://schemas.openxmlformats.org/officeDocument/2006/relationships/image" Target="../media/image23.png"/><Relationship Id="rId5" Type="http://schemas.openxmlformats.org/officeDocument/2006/relationships/image" Target="../media/image6.png"/><Relationship Id="rId4" Type="http://schemas.openxmlformats.org/officeDocument/2006/relationships/hyperlink" Target="mailto:hongvu7219@gmail.com"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7" Type="http://schemas.microsoft.com/office/2007/relationships/hdphoto" Target="../media/hdphoto6.wdp"/><Relationship Id="rId2" Type="http://schemas.openxmlformats.org/officeDocument/2006/relationships/notesSlide" Target="../notesSlides/notesSlide11.xml"/><Relationship Id="rId1" Type="http://schemas.openxmlformats.org/officeDocument/2006/relationships/slideLayout" Target="../slideLayouts/slideLayout40.xml"/><Relationship Id="rId6" Type="http://schemas.openxmlformats.org/officeDocument/2006/relationships/image" Target="../media/image23.png"/><Relationship Id="rId5" Type="http://schemas.openxmlformats.org/officeDocument/2006/relationships/image" Target="../media/image6.png"/><Relationship Id="rId4" Type="http://schemas.openxmlformats.org/officeDocument/2006/relationships/hyperlink" Target="mailto:hongvu7219@gmail.com"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0.xml"/><Relationship Id="rId7" Type="http://schemas.openxmlformats.org/officeDocument/2006/relationships/hyperlink" Target="mailto:hongvu7219@gmail.com"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facebook.com/vuhong1972" TargetMode="External"/><Relationship Id="rId5" Type="http://schemas.openxmlformats.org/officeDocument/2006/relationships/image" Target="../media/image2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0.xml"/><Relationship Id="rId7" Type="http://schemas.openxmlformats.org/officeDocument/2006/relationships/hyperlink" Target="mailto:hongvu7219@gmail.com" TargetMode="Externa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https://www.facebook.com/vuhong1972" TargetMode="External"/><Relationship Id="rId5" Type="http://schemas.openxmlformats.org/officeDocument/2006/relationships/image" Target="../media/image2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6.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51.xml"/><Relationship Id="rId6" Type="http://schemas.openxmlformats.org/officeDocument/2006/relationships/image" Target="../media/image6.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2" Type="http://schemas.openxmlformats.org/officeDocument/2006/relationships/notesSlide" Target="../notesSlides/notesSlide16.xml"/><Relationship Id="rId1" Type="http://schemas.openxmlformats.org/officeDocument/2006/relationships/slideLayout" Target="../slideLayouts/slideLayout63.xml"/><Relationship Id="rId5" Type="http://schemas.openxmlformats.org/officeDocument/2006/relationships/image" Target="../media/image6.png"/><Relationship Id="rId4" Type="http://schemas.openxmlformats.org/officeDocument/2006/relationships/hyperlink" Target="mailto:hongvu7219@gmail.com" TargetMode="External"/></Relationships>
</file>

<file path=ppt/slides/_rels/slide1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9.jpg"/><Relationship Id="rId7"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63.xml"/><Relationship Id="rId6" Type="http://schemas.openxmlformats.org/officeDocument/2006/relationships/image" Target="../media/image6.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1.png"/><Relationship Id="rId7" Type="http://schemas.openxmlformats.org/officeDocument/2006/relationships/hyperlink" Target="mailto:hongvu7219@gmail.com" TargetMode="External"/><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hyperlink" Target="https://www.facebook.com/vuhong1972" TargetMode="External"/><Relationship Id="rId5" Type="http://schemas.microsoft.com/office/2007/relationships/hdphoto" Target="../media/hdphoto8.wdp"/><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6.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20.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1.jpeg"/><Relationship Id="rId7" Type="http://schemas.openxmlformats.org/officeDocument/2006/relationships/hyperlink" Target="https://www.facebook.com/vuhong1972"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pn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7.xml"/><Relationship Id="rId6" Type="http://schemas.openxmlformats.org/officeDocument/2006/relationships/image" Target="../media/image10.png"/><Relationship Id="rId11" Type="http://schemas.openxmlformats.org/officeDocument/2006/relationships/image" Target="../media/image6.png"/><Relationship Id="rId5" Type="http://schemas.openxmlformats.org/officeDocument/2006/relationships/image" Target="../media/image9.png"/><Relationship Id="rId10" Type="http://schemas.openxmlformats.org/officeDocument/2006/relationships/hyperlink" Target="mailto:hongvu7219@gmail.com" TargetMode="External"/><Relationship Id="rId4" Type="http://schemas.microsoft.com/office/2007/relationships/hdphoto" Target="../media/hdphoto1.wdp"/><Relationship Id="rId9" Type="http://schemas.openxmlformats.org/officeDocument/2006/relationships/hyperlink" Target="https://www.facebook.com/vuhong1972"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1.jpeg"/><Relationship Id="rId7" Type="http://schemas.openxmlformats.org/officeDocument/2006/relationships/hyperlink" Target="https://www.facebook.com/vuhong1972"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1.jpeg"/><Relationship Id="rId7" Type="http://schemas.openxmlformats.org/officeDocument/2006/relationships/hyperlink" Target="https://www.facebook.com/vuhong1972"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microsoft.com/office/2007/relationships/hdphoto" Target="../media/hdphoto3.wdp"/><Relationship Id="rId11" Type="http://schemas.openxmlformats.org/officeDocument/2006/relationships/image" Target="../media/image6.png"/><Relationship Id="rId5" Type="http://schemas.openxmlformats.org/officeDocument/2006/relationships/image" Target="../media/image18.png"/><Relationship Id="rId10" Type="http://schemas.openxmlformats.org/officeDocument/2006/relationships/hyperlink" Target="mailto:hongvu7219@gmail.com" TargetMode="External"/><Relationship Id="rId4" Type="http://schemas.microsoft.com/office/2007/relationships/hdphoto" Target="../media/hdphoto2.wdp"/><Relationship Id="rId9" Type="http://schemas.openxmlformats.org/officeDocument/2006/relationships/hyperlink" Target="https://www.facebook.com/vuhong1972" TargetMode="External"/></Relationships>
</file>

<file path=ppt/slides/_rels/slide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hyperlink" Target="https://www.facebook.com/vuhong1972" TargetMode="External"/><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40.xml"/><Relationship Id="rId6" Type="http://schemas.openxmlformats.org/officeDocument/2006/relationships/image" Target="../media/image20.gif"/><Relationship Id="rId5" Type="http://schemas.openxmlformats.org/officeDocument/2006/relationships/image" Target="../media/image6.png"/><Relationship Id="rId4" Type="http://schemas.openxmlformats.org/officeDocument/2006/relationships/hyperlink" Target="mailto:hongvu7219@gmail.com" TargetMode="External"/><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7" Type="http://schemas.microsoft.com/office/2007/relationships/hdphoto" Target="../media/hdphoto6.wdp"/><Relationship Id="rId2" Type="http://schemas.openxmlformats.org/officeDocument/2006/relationships/notesSlide" Target="../notesSlides/notesSlide8.xml"/><Relationship Id="rId1" Type="http://schemas.openxmlformats.org/officeDocument/2006/relationships/slideLayout" Target="../slideLayouts/slideLayout40.xml"/><Relationship Id="rId6" Type="http://schemas.openxmlformats.org/officeDocument/2006/relationships/image" Target="../media/image23.png"/><Relationship Id="rId5" Type="http://schemas.openxmlformats.org/officeDocument/2006/relationships/image" Target="../media/image6.png"/><Relationship Id="rId4" Type="http://schemas.openxmlformats.org/officeDocument/2006/relationships/hyperlink" Target="mailto:hongvu7219@gmail.com"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2" Type="http://schemas.openxmlformats.org/officeDocument/2006/relationships/notesSlide" Target="../notesSlides/notesSlide9.xml"/><Relationship Id="rId1" Type="http://schemas.openxmlformats.org/officeDocument/2006/relationships/slideLayout" Target="../slideLayouts/slideLayout40.xml"/><Relationship Id="rId6" Type="http://schemas.openxmlformats.org/officeDocument/2006/relationships/image" Target="../media/image24.png"/><Relationship Id="rId5" Type="http://schemas.openxmlformats.org/officeDocument/2006/relationships/image" Target="../media/image6.png"/><Relationship Id="rId4" Type="http://schemas.openxmlformats.org/officeDocument/2006/relationships/hyperlink" Target="mailto:hongvu7219@gmail.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11007"/>
          <a:stretch/>
        </p:blipFill>
        <p:spPr>
          <a:xfrm>
            <a:off x="1" y="0"/>
            <a:ext cx="9156032" cy="5143500"/>
          </a:xfrm>
          <a:prstGeom prst="rect">
            <a:avLst/>
          </a:prstGeom>
        </p:spPr>
      </p:pic>
      <p:grpSp>
        <p:nvGrpSpPr>
          <p:cNvPr id="15" name="组合 14"/>
          <p:cNvGrpSpPr/>
          <p:nvPr/>
        </p:nvGrpSpPr>
        <p:grpSpPr>
          <a:xfrm>
            <a:off x="-1925126" y="-177627"/>
            <a:ext cx="7104788" cy="5907398"/>
            <a:chOff x="-3201796" y="-1128035"/>
            <a:chExt cx="10829221" cy="9004143"/>
          </a:xfrm>
        </p:grpSpPr>
        <p:pic>
          <p:nvPicPr>
            <p:cNvPr id="14" name="图片 13"/>
            <p:cNvPicPr>
              <a:picLocks noChangeAspect="1"/>
            </p:cNvPicPr>
            <p:nvPr/>
          </p:nvPicPr>
          <p:blipFill rotWithShape="1">
            <a:blip r:embed="rId4"/>
            <a:srcRect l="14627" t="15673" r="18441" b="20000"/>
            <a:stretch/>
          </p:blipFill>
          <p:spPr>
            <a:xfrm>
              <a:off x="-1788695" y="-1128035"/>
              <a:ext cx="8646693" cy="8314126"/>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1796" y="-265474"/>
              <a:ext cx="7371354" cy="7371354"/>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1691" y="960374"/>
              <a:ext cx="6915734" cy="6915734"/>
            </a:xfrm>
            <a:prstGeom prst="rect">
              <a:avLst/>
            </a:prstGeom>
          </p:spPr>
        </p:pic>
      </p:grpSp>
      <p:sp>
        <p:nvSpPr>
          <p:cNvPr id="7" name="文本框 17"/>
          <p:cNvSpPr txBox="1">
            <a:spLocks noChangeArrowheads="1"/>
          </p:cNvSpPr>
          <p:nvPr/>
        </p:nvSpPr>
        <p:spPr bwMode="auto">
          <a:xfrm>
            <a:off x="4042611" y="323222"/>
            <a:ext cx="5378114" cy="2544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23" tIns="25717" rIns="51423" bIns="25717">
            <a:spAutoFit/>
          </a:bodyPr>
          <a:lstStyle>
            <a:lvl1pPr defTabSz="512763">
              <a:defRPr>
                <a:solidFill>
                  <a:schemeClr val="tx1"/>
                </a:solidFill>
                <a:latin typeface="Calibri" pitchFamily="34" charset="0"/>
              </a:defRPr>
            </a:lvl1pPr>
            <a:lvl2pPr marL="742950" indent="-285750" defTabSz="512763">
              <a:defRPr>
                <a:solidFill>
                  <a:schemeClr val="tx1"/>
                </a:solidFill>
                <a:latin typeface="Calibri" pitchFamily="34" charset="0"/>
              </a:defRPr>
            </a:lvl2pPr>
            <a:lvl3pPr marL="1143000" indent="-228600" defTabSz="512763">
              <a:defRPr>
                <a:solidFill>
                  <a:schemeClr val="tx1"/>
                </a:solidFill>
                <a:latin typeface="Calibri" pitchFamily="34" charset="0"/>
              </a:defRPr>
            </a:lvl3pPr>
            <a:lvl4pPr marL="1600200" indent="-228600" defTabSz="512763">
              <a:defRPr>
                <a:solidFill>
                  <a:schemeClr val="tx1"/>
                </a:solidFill>
                <a:latin typeface="Calibri" pitchFamily="34" charset="0"/>
              </a:defRPr>
            </a:lvl4pPr>
            <a:lvl5pPr marL="2057400" indent="-228600" defTabSz="512763">
              <a:defRPr>
                <a:solidFill>
                  <a:schemeClr val="tx1"/>
                </a:solidFill>
                <a:latin typeface="Calibri" pitchFamily="34" charset="0"/>
              </a:defRPr>
            </a:lvl5pPr>
            <a:lvl6pPr marL="2514600" indent="-228600" defTabSz="512763" eaLnBrk="0" fontAlgn="base" hangingPunct="0">
              <a:spcBef>
                <a:spcPct val="0"/>
              </a:spcBef>
              <a:spcAft>
                <a:spcPct val="0"/>
              </a:spcAft>
              <a:defRPr>
                <a:solidFill>
                  <a:schemeClr val="tx1"/>
                </a:solidFill>
                <a:latin typeface="Calibri" pitchFamily="34" charset="0"/>
              </a:defRPr>
            </a:lvl6pPr>
            <a:lvl7pPr marL="2971800" indent="-228600" defTabSz="512763" eaLnBrk="0" fontAlgn="base" hangingPunct="0">
              <a:spcBef>
                <a:spcPct val="0"/>
              </a:spcBef>
              <a:spcAft>
                <a:spcPct val="0"/>
              </a:spcAft>
              <a:defRPr>
                <a:solidFill>
                  <a:schemeClr val="tx1"/>
                </a:solidFill>
                <a:latin typeface="Calibri" pitchFamily="34" charset="0"/>
              </a:defRPr>
            </a:lvl7pPr>
            <a:lvl8pPr marL="3429000" indent="-228600" defTabSz="512763" eaLnBrk="0" fontAlgn="base" hangingPunct="0">
              <a:spcBef>
                <a:spcPct val="0"/>
              </a:spcBef>
              <a:spcAft>
                <a:spcPct val="0"/>
              </a:spcAft>
              <a:defRPr>
                <a:solidFill>
                  <a:schemeClr val="tx1"/>
                </a:solidFill>
                <a:latin typeface="Calibri" pitchFamily="34" charset="0"/>
              </a:defRPr>
            </a:lvl8pPr>
            <a:lvl9pPr marL="3886200" indent="-228600" defTabSz="512763" eaLnBrk="0" fontAlgn="base" hangingPunct="0">
              <a:spcBef>
                <a:spcPct val="0"/>
              </a:spcBef>
              <a:spcAft>
                <a:spcPct val="0"/>
              </a:spcAft>
              <a:defRPr>
                <a:solidFill>
                  <a:schemeClr val="tx1"/>
                </a:solidFill>
                <a:latin typeface="Calibri" pitchFamily="34" charset="0"/>
              </a:defRPr>
            </a:lvl9pPr>
          </a:lstStyle>
          <a:p>
            <a:pPr algn="ctr"/>
            <a:r>
              <a:rPr lang="en-US" altLang="zh-CN" sz="5400" b="1" dirty="0" err="1">
                <a:solidFill>
                  <a:prstClr val="white"/>
                </a:solidFill>
                <a:latin typeface="HP001 4 hàng" pitchFamily="34" charset="0"/>
                <a:cs typeface="Arial-Rounded" pitchFamily="34" charset="0"/>
              </a:rPr>
              <a:t>Chào</a:t>
            </a:r>
            <a:r>
              <a:rPr lang="en-US" altLang="zh-CN" sz="5400" b="1" dirty="0">
                <a:solidFill>
                  <a:prstClr val="white"/>
                </a:solidFill>
                <a:latin typeface="HP001 4 hàng" pitchFamily="34" charset="0"/>
                <a:cs typeface="Arial-Rounded" pitchFamily="34" charset="0"/>
              </a:rPr>
              <a:t> </a:t>
            </a:r>
            <a:r>
              <a:rPr lang="en-US" altLang="zh-CN" sz="5400" b="1" dirty="0" err="1">
                <a:solidFill>
                  <a:prstClr val="white"/>
                </a:solidFill>
                <a:latin typeface="HP001 4 hàng" pitchFamily="34" charset="0"/>
                <a:cs typeface="Arial-Rounded" pitchFamily="34" charset="0"/>
              </a:rPr>
              <a:t>mừng</a:t>
            </a:r>
            <a:r>
              <a:rPr lang="en-US" altLang="zh-CN" sz="5400" b="1" dirty="0">
                <a:solidFill>
                  <a:prstClr val="white"/>
                </a:solidFill>
                <a:latin typeface="HP001 4 hàng" pitchFamily="34" charset="0"/>
                <a:cs typeface="Arial-Rounded" pitchFamily="34" charset="0"/>
              </a:rPr>
              <a:t> </a:t>
            </a:r>
            <a:r>
              <a:rPr lang="en-US" altLang="zh-CN" sz="5400" b="1" dirty="0" err="1">
                <a:solidFill>
                  <a:prstClr val="white"/>
                </a:solidFill>
                <a:latin typeface="HP001 4 hàng" pitchFamily="34" charset="0"/>
                <a:cs typeface="Arial-Rounded" pitchFamily="34" charset="0"/>
              </a:rPr>
              <a:t>các</a:t>
            </a:r>
            <a:r>
              <a:rPr lang="en-US" altLang="zh-CN" sz="5400" b="1" dirty="0">
                <a:solidFill>
                  <a:prstClr val="white"/>
                </a:solidFill>
                <a:latin typeface="HP001 4 hàng" pitchFamily="34" charset="0"/>
                <a:cs typeface="Arial-Rounded" pitchFamily="34" charset="0"/>
              </a:rPr>
              <a:t> con </a:t>
            </a:r>
            <a:r>
              <a:rPr lang="vi-VN" altLang="zh-CN" sz="5400" b="1" dirty="0">
                <a:solidFill>
                  <a:prstClr val="white"/>
                </a:solidFill>
                <a:latin typeface="HP001 4 hàng" pitchFamily="34" charset="0"/>
                <a:cs typeface="Arial-Rounded" pitchFamily="34" charset="0"/>
              </a:rPr>
              <a:t>đế</a:t>
            </a:r>
            <a:r>
              <a:rPr lang="en-US" altLang="zh-CN" sz="5400" b="1" dirty="0">
                <a:solidFill>
                  <a:prstClr val="white"/>
                </a:solidFill>
                <a:latin typeface="HP001 4 hàng" pitchFamily="34" charset="0"/>
                <a:cs typeface="Arial-Rounded" pitchFamily="34" charset="0"/>
              </a:rPr>
              <a:t>n </a:t>
            </a:r>
            <a:r>
              <a:rPr lang="en-US" altLang="zh-CN" sz="5400" b="1" dirty="0" err="1">
                <a:solidFill>
                  <a:prstClr val="white"/>
                </a:solidFill>
                <a:latin typeface="HP001 4 hàng" pitchFamily="34" charset="0"/>
                <a:cs typeface="Arial-Rounded" pitchFamily="34" charset="0"/>
              </a:rPr>
              <a:t>với</a:t>
            </a:r>
            <a:r>
              <a:rPr lang="en-US" altLang="zh-CN" sz="5400" b="1" dirty="0">
                <a:solidFill>
                  <a:prstClr val="white"/>
                </a:solidFill>
                <a:latin typeface="HP001 4 hàng" pitchFamily="34" charset="0"/>
                <a:cs typeface="Arial-Rounded" pitchFamily="34" charset="0"/>
              </a:rPr>
              <a:t> </a:t>
            </a:r>
            <a:r>
              <a:rPr lang="en-US" altLang="zh-CN" sz="5400" b="1" dirty="0" err="1">
                <a:solidFill>
                  <a:prstClr val="white"/>
                </a:solidFill>
                <a:latin typeface="HP001 4 hàng" pitchFamily="34" charset="0"/>
                <a:cs typeface="Arial-Rounded" pitchFamily="34" charset="0"/>
              </a:rPr>
              <a:t>tiết</a:t>
            </a:r>
            <a:r>
              <a:rPr lang="en-US" altLang="zh-CN" sz="5400" b="1" dirty="0">
                <a:solidFill>
                  <a:prstClr val="white"/>
                </a:solidFill>
                <a:latin typeface="HP001 4 hàng" pitchFamily="34" charset="0"/>
                <a:cs typeface="Arial-Rounded" pitchFamily="34" charset="0"/>
              </a:rPr>
              <a:t> </a:t>
            </a:r>
            <a:r>
              <a:rPr lang="en-US" altLang="zh-CN" sz="5400" b="1" dirty="0" err="1">
                <a:solidFill>
                  <a:prstClr val="white"/>
                </a:solidFill>
                <a:latin typeface="HP001 4 hàng" pitchFamily="34" charset="0"/>
                <a:cs typeface="Arial-Rounded" pitchFamily="34" charset="0"/>
              </a:rPr>
              <a:t>học</a:t>
            </a:r>
            <a:r>
              <a:rPr lang="en-US" altLang="zh-CN" sz="5400" b="1" dirty="0">
                <a:solidFill>
                  <a:prstClr val="white"/>
                </a:solidFill>
                <a:latin typeface="HP001 4 hàng" pitchFamily="34" charset="0"/>
                <a:cs typeface="Arial-Rounded" pitchFamily="34" charset="0"/>
              </a:rPr>
              <a:t> </a:t>
            </a:r>
            <a:r>
              <a:rPr lang="en-US" altLang="zh-CN" sz="5400" b="1" dirty="0" err="1">
                <a:solidFill>
                  <a:prstClr val="white"/>
                </a:solidFill>
                <a:latin typeface="HP001 4 hàng" pitchFamily="34" charset="0"/>
                <a:cs typeface="Arial-Rounded" pitchFamily="34" charset="0"/>
              </a:rPr>
              <a:t>Tiếng</a:t>
            </a:r>
            <a:r>
              <a:rPr lang="en-US" altLang="zh-CN" sz="5400" b="1" dirty="0">
                <a:solidFill>
                  <a:prstClr val="white"/>
                </a:solidFill>
                <a:latin typeface="HP001 4 hàng" pitchFamily="34" charset="0"/>
                <a:cs typeface="Arial-Rounded" pitchFamily="34" charset="0"/>
              </a:rPr>
              <a:t> </a:t>
            </a:r>
            <a:r>
              <a:rPr lang="en-US" altLang="zh-CN" sz="5400" b="1" dirty="0" err="1">
                <a:solidFill>
                  <a:prstClr val="white"/>
                </a:solidFill>
                <a:latin typeface="HP001 4 hàng" pitchFamily="34" charset="0"/>
                <a:cs typeface="Arial-Rounded" pitchFamily="34" charset="0"/>
              </a:rPr>
              <a:t>Việt</a:t>
            </a:r>
            <a:endParaRPr lang="zh-CN" altLang="en-US" sz="5400" b="1" dirty="0">
              <a:solidFill>
                <a:prstClr val="white"/>
              </a:solidFill>
              <a:latin typeface="HP001 4 hàng" pitchFamily="34" charset="0"/>
              <a:cs typeface="Arial-Rounded" pitchFamily="34" charset="0"/>
            </a:endParaRPr>
          </a:p>
        </p:txBody>
      </p:sp>
      <p:sp>
        <p:nvSpPr>
          <p:cNvPr id="8"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1"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22798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6" presetClass="entr" presetSubtype="0" fill="hold" grpId="0" nodeType="clickEffect">
                                  <p:stCondLst>
                                    <p:cond delay="0"/>
                                  </p:stCondLst>
                                  <p:iterate type="lt">
                                    <p:tmPct val="10000"/>
                                  </p:iterate>
                                  <p:childTnLst>
                                    <p:set>
                                      <p:cBhvr>
                                        <p:cTn id="13" dur="1" fill="hold">
                                          <p:stCondLst>
                                            <p:cond delay="0"/>
                                          </p:stCondLst>
                                        </p:cTn>
                                        <p:tgtEl>
                                          <p:spTgt spid="7"/>
                                        </p:tgtEl>
                                        <p:attrNameLst>
                                          <p:attrName>style.visibility</p:attrName>
                                        </p:attrNameLst>
                                      </p:cBhvr>
                                      <p:to>
                                        <p:strVal val="visible"/>
                                      </p:to>
                                    </p:set>
                                    <p:anim by="(-#ppt_w*2)" calcmode="lin" valueType="num">
                                      <p:cBhvr rctx="PPT">
                                        <p:cTn id="14" dur="125" autoRev="1" fill="hold">
                                          <p:stCondLst>
                                            <p:cond delay="0"/>
                                          </p:stCondLst>
                                        </p:cTn>
                                        <p:tgtEl>
                                          <p:spTgt spid="7"/>
                                        </p:tgtEl>
                                        <p:attrNameLst>
                                          <p:attrName>ppt_w</p:attrName>
                                        </p:attrNameLst>
                                      </p:cBhvr>
                                    </p:anim>
                                    <p:anim by="(#ppt_w*0.50)" calcmode="lin" valueType="num">
                                      <p:cBhvr>
                                        <p:cTn id="15" dur="125" decel="50000" autoRev="1" fill="hold">
                                          <p:stCondLst>
                                            <p:cond delay="0"/>
                                          </p:stCondLst>
                                        </p:cTn>
                                        <p:tgtEl>
                                          <p:spTgt spid="7"/>
                                        </p:tgtEl>
                                        <p:attrNameLst>
                                          <p:attrName>ppt_x</p:attrName>
                                        </p:attrNameLst>
                                      </p:cBhvr>
                                    </p:anim>
                                    <p:anim from="(-#ppt_h/2)" to="(#ppt_y)" calcmode="lin" valueType="num">
                                      <p:cBhvr>
                                        <p:cTn id="16" dur="250" fill="hold">
                                          <p:stCondLst>
                                            <p:cond delay="0"/>
                                          </p:stCondLst>
                                        </p:cTn>
                                        <p:tgtEl>
                                          <p:spTgt spid="7"/>
                                        </p:tgtEl>
                                        <p:attrNameLst>
                                          <p:attrName>ppt_y</p:attrName>
                                        </p:attrNameLst>
                                      </p:cBhvr>
                                    </p:anim>
                                    <p:animRot by="21600000">
                                      <p:cBhvr>
                                        <p:cTn id="17" dur="250" fill="hold">
                                          <p:stCondLst>
                                            <p:cond delay="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0"/>
          <p:cNvSpPr txBox="1">
            <a:spLocks noChangeArrowheads="1"/>
          </p:cNvSpPr>
          <p:nvPr/>
        </p:nvSpPr>
        <p:spPr bwMode="auto">
          <a:xfrm>
            <a:off x="380999" y="819150"/>
            <a:ext cx="4800601" cy="931022"/>
          </a:xfrm>
          <a:prstGeom prst="rect">
            <a:avLst/>
          </a:prstGeom>
          <a:noFill/>
          <a:ln w="9525">
            <a:noFill/>
            <a:miter lim="800000"/>
          </a:ln>
          <a:effectLst/>
        </p:spPr>
        <p:txBody>
          <a:bodyPr wrap="square" lIns="68534" tIns="34289" rIns="68534" bIns="34289">
            <a:spAutoFit/>
          </a:bodyPr>
          <a:lstStyle/>
          <a:p>
            <a:pPr algn="just" defTabSz="685052" fontAlgn="base">
              <a:spcAft>
                <a:spcPct val="0"/>
              </a:spcAft>
              <a:defRPr/>
            </a:pPr>
            <a:r>
              <a:rPr lang="en-US" sz="2800" dirty="0">
                <a:solidFill>
                  <a:prstClr val="black"/>
                </a:solidFill>
                <a:latin typeface="Arial-Rounded"/>
                <a:ea typeface="Arial-Rounded" pitchFamily="34" charset="0"/>
                <a:cs typeface="Arial-Rounded" pitchFamily="34" charset="0"/>
              </a:rPr>
              <a:t> - Con </a:t>
            </a:r>
            <a:r>
              <a:rPr lang="en-US" sz="2800" dirty="0" err="1">
                <a:solidFill>
                  <a:prstClr val="black"/>
                </a:solidFill>
                <a:latin typeface="Arial-Rounded"/>
                <a:ea typeface="Arial-Rounded" pitchFamily="34" charset="0"/>
                <a:cs typeface="Arial-Rounded" pitchFamily="34" charset="0"/>
              </a:rPr>
              <a:t>chữ</a:t>
            </a:r>
            <a:r>
              <a:rPr lang="en-US" sz="2800" dirty="0">
                <a:solidFill>
                  <a:prstClr val="black"/>
                </a:solidFill>
                <a:latin typeface="Arial-Rounded"/>
                <a:ea typeface="Arial-Rounded" pitchFamily="34" charset="0"/>
                <a:cs typeface="Arial-Rounded" pitchFamily="34" charset="0"/>
              </a:rPr>
              <a:t> </a:t>
            </a:r>
            <a:r>
              <a:rPr lang="en-US" sz="2800" b="1" dirty="0" smtClean="0">
                <a:solidFill>
                  <a:srgbClr val="FF0000"/>
                </a:solidFill>
                <a:latin typeface="HP001 4 hàng" pitchFamily="34" charset="0"/>
                <a:ea typeface="Arial-Rounded" pitchFamily="34" charset="0"/>
                <a:cs typeface="Arial-Rounded" pitchFamily="34" charset="0"/>
              </a:rPr>
              <a:t>X</a:t>
            </a:r>
            <a:r>
              <a:rPr lang="en-US" sz="2800" dirty="0" smtClean="0">
                <a:solidFill>
                  <a:prstClr val="black"/>
                </a:solidFill>
                <a:latin typeface="Arial-Rounded"/>
                <a:ea typeface="Arial-Rounded" pitchFamily="34" charset="0"/>
                <a:cs typeface="Arial-Rounded" pitchFamily="34" charset="0"/>
              </a:rPr>
              <a:t> </a:t>
            </a:r>
            <a:r>
              <a:rPr lang="en-US" sz="2800" dirty="0" err="1">
                <a:solidFill>
                  <a:prstClr val="black"/>
                </a:solidFill>
                <a:latin typeface="Arial-Rounded"/>
                <a:ea typeface="Arial-Rounded" pitchFamily="34" charset="0"/>
                <a:cs typeface="Arial-Rounded" pitchFamily="34" charset="0"/>
              </a:rPr>
              <a:t>cỡ</a:t>
            </a:r>
            <a:r>
              <a:rPr lang="en-US" sz="2800" dirty="0">
                <a:solidFill>
                  <a:prstClr val="black"/>
                </a:solidFill>
                <a:latin typeface="Arial-Rounded"/>
                <a:ea typeface="Arial-Rounded" pitchFamily="34" charset="0"/>
                <a:cs typeface="Arial-Rounded" pitchFamily="34" charset="0"/>
              </a:rPr>
              <a:t> </a:t>
            </a:r>
            <a:r>
              <a:rPr lang="en-US" sz="2800" dirty="0" err="1">
                <a:solidFill>
                  <a:prstClr val="black"/>
                </a:solidFill>
                <a:latin typeface="Arial-Rounded"/>
                <a:ea typeface="Arial-Rounded" pitchFamily="34" charset="0"/>
                <a:cs typeface="Arial-Rounded" pitchFamily="34" charset="0"/>
              </a:rPr>
              <a:t>vừa</a:t>
            </a:r>
            <a:r>
              <a:rPr lang="en-US" sz="2800" dirty="0" smtClean="0">
                <a:solidFill>
                  <a:prstClr val="black"/>
                </a:solidFill>
                <a:latin typeface="Arial-Rounded"/>
                <a:ea typeface="Arial-Rounded" pitchFamily="34" charset="0"/>
                <a:cs typeface="Arial-Rounded" pitchFamily="34" charset="0"/>
              </a:rPr>
              <a:t> </a:t>
            </a:r>
            <a:r>
              <a:rPr lang="en-US" sz="2800" dirty="0" err="1">
                <a:solidFill>
                  <a:prstClr val="black"/>
                </a:solidFill>
                <a:latin typeface="Arial-Rounded"/>
                <a:ea typeface="Arial-Rounded" pitchFamily="34" charset="0"/>
                <a:cs typeface="Arial-Rounded" pitchFamily="34" charset="0"/>
              </a:rPr>
              <a:t>rộng</a:t>
            </a:r>
            <a:r>
              <a:rPr lang="en-US" sz="2800" dirty="0">
                <a:solidFill>
                  <a:prstClr val="black"/>
                </a:solidFill>
                <a:latin typeface="Arial-Rounded"/>
                <a:ea typeface="Arial-Rounded" pitchFamily="34" charset="0"/>
                <a:cs typeface="Arial-Rounded" pitchFamily="34" charset="0"/>
              </a:rPr>
              <a:t> </a:t>
            </a:r>
            <a:r>
              <a:rPr lang="en-US" sz="2800" dirty="0" err="1">
                <a:solidFill>
                  <a:prstClr val="black"/>
                </a:solidFill>
                <a:latin typeface="Arial-Rounded"/>
                <a:ea typeface="Arial-Rounded" pitchFamily="34" charset="0"/>
                <a:cs typeface="Arial-Rounded" pitchFamily="34" charset="0"/>
              </a:rPr>
              <a:t>mấy</a:t>
            </a:r>
            <a:r>
              <a:rPr lang="en-US" sz="2800" dirty="0">
                <a:solidFill>
                  <a:prstClr val="black"/>
                </a:solidFill>
                <a:latin typeface="Arial-Rounded"/>
                <a:ea typeface="Arial-Rounded" pitchFamily="34" charset="0"/>
                <a:cs typeface="Arial-Rounded" pitchFamily="34" charset="0"/>
              </a:rPr>
              <a:t> ô li?</a:t>
            </a:r>
          </a:p>
        </p:txBody>
      </p:sp>
      <p:sp>
        <p:nvSpPr>
          <p:cNvPr id="8" name="Oval 16"/>
          <p:cNvSpPr>
            <a:spLocks noChangeArrowheads="1"/>
          </p:cNvSpPr>
          <p:nvPr/>
        </p:nvSpPr>
        <p:spPr bwMode="auto">
          <a:xfrm>
            <a:off x="1399314" y="3651881"/>
            <a:ext cx="494594" cy="473480"/>
          </a:xfrm>
          <a:prstGeom prst="ellipse">
            <a:avLst/>
          </a:prstGeom>
          <a:noFill/>
          <a:ln w="28575">
            <a:solidFill>
              <a:srgbClr val="FF0000"/>
            </a:solidFill>
            <a:round/>
          </a:ln>
          <a:effectLst/>
        </p:spPr>
        <p:txBody>
          <a:bodyPr wrap="none" lIns="68534" tIns="34289" rIns="68534" bIns="34289" anchor="ctr"/>
          <a:lstStyle/>
          <a:p>
            <a:pPr algn="ctr" defTabSz="685052" fontAlgn="base">
              <a:spcBef>
                <a:spcPct val="20000"/>
              </a:spcBef>
              <a:spcAft>
                <a:spcPct val="0"/>
              </a:spcAft>
              <a:defRPr/>
            </a:pPr>
            <a:endParaRPr lang="en-US" b="1">
              <a:solidFill>
                <a:srgbClr val="C0504D"/>
              </a:solidFill>
              <a:effectLst>
                <a:outerShdw blurRad="38100" dist="38100" dir="2700000" algn="tl">
                  <a:srgbClr val="000000">
                    <a:alpha val="43137"/>
                  </a:srgbClr>
                </a:outerShdw>
              </a:effectLst>
              <a:latin typeface="Times New Roman" panose="02020603050405020304" pitchFamily="18" charset="0"/>
            </a:endParaRPr>
          </a:p>
        </p:txBody>
      </p:sp>
      <p:sp>
        <p:nvSpPr>
          <p:cNvPr id="9" name="Text Box 17"/>
          <p:cNvSpPr txBox="1">
            <a:spLocks noChangeArrowheads="1"/>
          </p:cNvSpPr>
          <p:nvPr/>
        </p:nvSpPr>
        <p:spPr bwMode="auto">
          <a:xfrm>
            <a:off x="1498403" y="2022074"/>
            <a:ext cx="1846659" cy="500135"/>
          </a:xfrm>
          <a:prstGeom prst="rect">
            <a:avLst/>
          </a:prstGeom>
          <a:noFill/>
          <a:ln w="9525">
            <a:noFill/>
            <a:miter lim="800000"/>
          </a:ln>
          <a:effectLst/>
        </p:spPr>
        <p:txBody>
          <a:bodyPr wrap="square" lIns="68534" tIns="34289" rIns="68534" bIns="34289">
            <a:spAutoFit/>
          </a:bodyPr>
          <a:lstStyle/>
          <a:p>
            <a:pPr algn="just" defTabSz="685052" fontAlgn="base">
              <a:spcBef>
                <a:spcPct val="50000"/>
              </a:spcBef>
              <a:spcAft>
                <a:spcPct val="0"/>
              </a:spcAft>
              <a:defRPr/>
            </a:pPr>
            <a:r>
              <a:rPr lang="en-US" sz="2800" dirty="0">
                <a:solidFill>
                  <a:srgbClr val="6600FF"/>
                </a:solidFill>
                <a:latin typeface="Arial-Rounded"/>
                <a:ea typeface="Arial-Rounded" pitchFamily="34" charset="0"/>
                <a:cs typeface="Arial-Rounded" pitchFamily="34" charset="0"/>
              </a:rPr>
              <a:t>a) 5 ô li</a:t>
            </a:r>
          </a:p>
        </p:txBody>
      </p:sp>
      <p:sp>
        <p:nvSpPr>
          <p:cNvPr id="10" name="Text Box 18"/>
          <p:cNvSpPr txBox="1">
            <a:spLocks noChangeArrowheads="1"/>
          </p:cNvSpPr>
          <p:nvPr/>
        </p:nvSpPr>
        <p:spPr bwMode="auto">
          <a:xfrm>
            <a:off x="1523294" y="2810418"/>
            <a:ext cx="1846659" cy="500135"/>
          </a:xfrm>
          <a:prstGeom prst="rect">
            <a:avLst/>
          </a:prstGeom>
          <a:noFill/>
          <a:ln w="9525">
            <a:noFill/>
            <a:miter lim="800000"/>
          </a:ln>
          <a:effectLst/>
        </p:spPr>
        <p:txBody>
          <a:bodyPr wrap="square" lIns="68534" tIns="34289" rIns="68534" bIns="34289">
            <a:spAutoFit/>
          </a:bodyPr>
          <a:lstStyle/>
          <a:p>
            <a:pPr algn="just" defTabSz="685052" fontAlgn="base">
              <a:spcBef>
                <a:spcPct val="50000"/>
              </a:spcBef>
              <a:spcAft>
                <a:spcPct val="0"/>
              </a:spcAft>
              <a:defRPr/>
            </a:pPr>
            <a:r>
              <a:rPr lang="en-US" sz="2800" dirty="0">
                <a:solidFill>
                  <a:srgbClr val="6600FF"/>
                </a:solidFill>
                <a:latin typeface="Arial-Rounded"/>
                <a:ea typeface="Arial-Rounded" pitchFamily="34" charset="0"/>
                <a:cs typeface="Arial-Rounded" pitchFamily="34" charset="0"/>
              </a:rPr>
              <a:t>b) 4 ô li r</a:t>
            </a:r>
            <a:r>
              <a:rPr lang="vi-VN" sz="2800" dirty="0">
                <a:solidFill>
                  <a:srgbClr val="6600FF"/>
                </a:solidFill>
                <a:latin typeface="Arial-Rounded"/>
                <a:ea typeface="Arial-Rounded" pitchFamily="34" charset="0"/>
                <a:cs typeface="Arial-Rounded" pitchFamily="34" charset="0"/>
              </a:rPr>
              <a:t>ưỡi</a:t>
            </a:r>
            <a:endParaRPr lang="en-US" sz="2800" dirty="0">
              <a:solidFill>
                <a:srgbClr val="6600FF"/>
              </a:solidFill>
              <a:latin typeface="Arial-Rounded"/>
              <a:ea typeface="Arial-Rounded" pitchFamily="34" charset="0"/>
              <a:cs typeface="Arial-Rounded" pitchFamily="34" charset="0"/>
            </a:endParaRPr>
          </a:p>
        </p:txBody>
      </p:sp>
      <p:sp>
        <p:nvSpPr>
          <p:cNvPr id="11" name="Text Box 19"/>
          <p:cNvSpPr txBox="1">
            <a:spLocks noChangeArrowheads="1"/>
          </p:cNvSpPr>
          <p:nvPr/>
        </p:nvSpPr>
        <p:spPr bwMode="auto">
          <a:xfrm>
            <a:off x="1523295" y="3638554"/>
            <a:ext cx="2134306" cy="500135"/>
          </a:xfrm>
          <a:prstGeom prst="rect">
            <a:avLst/>
          </a:prstGeom>
          <a:noFill/>
          <a:ln w="9525">
            <a:noFill/>
            <a:miter lim="800000"/>
          </a:ln>
          <a:effectLst/>
        </p:spPr>
        <p:txBody>
          <a:bodyPr wrap="square" lIns="68534" tIns="34289" rIns="68534" bIns="34289">
            <a:spAutoFit/>
          </a:bodyPr>
          <a:lstStyle/>
          <a:p>
            <a:pPr algn="just" defTabSz="685052" fontAlgn="base">
              <a:spcBef>
                <a:spcPct val="50000"/>
              </a:spcBef>
              <a:spcAft>
                <a:spcPct val="0"/>
              </a:spcAft>
              <a:defRPr/>
            </a:pPr>
            <a:r>
              <a:rPr lang="en-US" sz="2800" dirty="0">
                <a:solidFill>
                  <a:srgbClr val="6600FF"/>
                </a:solidFill>
                <a:latin typeface="Arial-Rounded"/>
                <a:ea typeface="Arial-Rounded" pitchFamily="34" charset="0"/>
                <a:cs typeface="Arial-Rounded" pitchFamily="34" charset="0"/>
              </a:rPr>
              <a:t>c) </a:t>
            </a:r>
            <a:r>
              <a:rPr lang="en-US" sz="2800" dirty="0" smtClean="0">
                <a:solidFill>
                  <a:srgbClr val="6600FF"/>
                </a:solidFill>
                <a:latin typeface="Arial-Rounded"/>
                <a:ea typeface="Arial-Rounded" pitchFamily="34" charset="0"/>
                <a:cs typeface="Arial-Rounded" pitchFamily="34" charset="0"/>
              </a:rPr>
              <a:t>4 </a:t>
            </a:r>
            <a:r>
              <a:rPr lang="en-US" sz="2800" dirty="0">
                <a:solidFill>
                  <a:srgbClr val="6600FF"/>
                </a:solidFill>
                <a:latin typeface="Arial-Rounded"/>
                <a:ea typeface="Arial-Rounded" pitchFamily="34" charset="0"/>
                <a:cs typeface="Arial-Rounded" pitchFamily="34" charset="0"/>
              </a:rPr>
              <a:t>ô </a:t>
            </a:r>
            <a:r>
              <a:rPr lang="en-US" sz="2800" dirty="0" smtClean="0">
                <a:solidFill>
                  <a:srgbClr val="6600FF"/>
                </a:solidFill>
                <a:latin typeface="Arial-Rounded"/>
                <a:ea typeface="Arial-Rounded" pitchFamily="34" charset="0"/>
                <a:cs typeface="Arial-Rounded" pitchFamily="34" charset="0"/>
              </a:rPr>
              <a:t>li</a:t>
            </a:r>
            <a:endParaRPr lang="en-US" sz="2800" dirty="0">
              <a:solidFill>
                <a:srgbClr val="6600FF"/>
              </a:solidFill>
              <a:latin typeface="Arial-Rounded"/>
              <a:ea typeface="Arial-Rounded" pitchFamily="34" charset="0"/>
              <a:cs typeface="Arial-Rounded" pitchFamily="34" charset="0"/>
            </a:endParaRPr>
          </a:p>
        </p:txBody>
      </p:sp>
      <p:sp>
        <p:nvSpPr>
          <p:cNvPr id="13" name="Text Box 9"/>
          <p:cNvSpPr txBox="1">
            <a:spLocks noChangeArrowheads="1"/>
          </p:cNvSpPr>
          <p:nvPr/>
        </p:nvSpPr>
        <p:spPr bwMode="auto">
          <a:xfrm>
            <a:off x="465970" y="189569"/>
            <a:ext cx="2689941" cy="453968"/>
          </a:xfrm>
          <a:prstGeom prst="rect">
            <a:avLst/>
          </a:prstGeom>
          <a:noFill/>
          <a:ln w="9525">
            <a:noFill/>
            <a:miter lim="800000"/>
          </a:ln>
          <a:effectLst/>
        </p:spPr>
        <p:txBody>
          <a:bodyPr wrap="square" lIns="68534" tIns="34289" rIns="68534" bIns="34289">
            <a:spAutoFit/>
          </a:bodyPr>
          <a:lstStyle/>
          <a:p>
            <a:pPr algn="just" defTabSz="685052" fontAlgn="base">
              <a:spcAft>
                <a:spcPct val="0"/>
              </a:spcAft>
              <a:defRPr/>
            </a:pPr>
            <a:r>
              <a:rPr lang="en-US" sz="2500" b="1" dirty="0" err="1">
                <a:solidFill>
                  <a:srgbClr val="0000FF"/>
                </a:solidFill>
                <a:latin typeface="Arial-Rounded"/>
                <a:ea typeface="Arial-Rounded" pitchFamily="34" charset="0"/>
                <a:cs typeface="Arial-Rounded" pitchFamily="34" charset="0"/>
              </a:rPr>
              <a:t>Chọn</a:t>
            </a:r>
            <a:r>
              <a:rPr lang="en-US" sz="2500" b="1" dirty="0">
                <a:solidFill>
                  <a:srgbClr val="0000FF"/>
                </a:solidFill>
                <a:latin typeface="Arial-Rounded"/>
                <a:ea typeface="Arial-Rounded" pitchFamily="34" charset="0"/>
                <a:cs typeface="Arial-Rounded" pitchFamily="34" charset="0"/>
              </a:rPr>
              <a:t> ý </a:t>
            </a:r>
            <a:r>
              <a:rPr lang="en-US" sz="2500" b="1" dirty="0" err="1">
                <a:solidFill>
                  <a:srgbClr val="0000FF"/>
                </a:solidFill>
                <a:latin typeface="Arial-Rounded"/>
                <a:ea typeface="Arial-Rounded" pitchFamily="34" charset="0"/>
                <a:cs typeface="Arial-Rounded" pitchFamily="34" charset="0"/>
              </a:rPr>
              <a:t>đúng</a:t>
            </a:r>
            <a:r>
              <a:rPr lang="en-US" sz="2500" b="1" dirty="0">
                <a:solidFill>
                  <a:srgbClr val="0000FF"/>
                </a:solidFill>
                <a:latin typeface="Arial-Rounded"/>
                <a:ea typeface="Arial-Rounded" pitchFamily="34" charset="0"/>
                <a:cs typeface="Arial-Rounded" pitchFamily="34" charset="0"/>
              </a:rPr>
              <a:t> </a:t>
            </a:r>
            <a:r>
              <a:rPr lang="en-US" sz="2500" b="1" dirty="0" err="1">
                <a:solidFill>
                  <a:srgbClr val="0000FF"/>
                </a:solidFill>
                <a:latin typeface="Arial-Rounded"/>
                <a:ea typeface="Arial-Rounded" pitchFamily="34" charset="0"/>
                <a:cs typeface="Arial-Rounded" pitchFamily="34" charset="0"/>
              </a:rPr>
              <a:t>nhất</a:t>
            </a:r>
            <a:r>
              <a:rPr lang="en-US" sz="2500" b="1" dirty="0">
                <a:solidFill>
                  <a:srgbClr val="0000FF"/>
                </a:solidFill>
                <a:latin typeface="Arial-Rounded"/>
                <a:ea typeface="Arial-Rounded" pitchFamily="34" charset="0"/>
                <a:cs typeface="Arial-Rounded" pitchFamily="34" charset="0"/>
              </a:rPr>
              <a:t>:</a:t>
            </a:r>
          </a:p>
        </p:txBody>
      </p:sp>
      <p:sp>
        <p:nvSpPr>
          <p:cNvPr id="15"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6" name="Picture 1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791200" y="-4474"/>
            <a:ext cx="2988833" cy="5090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9186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par>
                          <p:cTn id="14" fill="hold">
                            <p:stCondLst>
                              <p:cond delay="500"/>
                            </p:stCondLst>
                            <p:childTnLst>
                              <p:par>
                                <p:cTn id="15" presetID="22" presetClass="entr" presetSubtype="1"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0"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edg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P spid="10" grpId="0"/>
      <p:bldP spid="11"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9"/>
          <p:cNvSpPr txBox="1">
            <a:spLocks noChangeArrowheads="1"/>
          </p:cNvSpPr>
          <p:nvPr/>
        </p:nvSpPr>
        <p:spPr bwMode="auto">
          <a:xfrm>
            <a:off x="465970" y="361951"/>
            <a:ext cx="2689941" cy="453968"/>
          </a:xfrm>
          <a:prstGeom prst="rect">
            <a:avLst/>
          </a:prstGeom>
          <a:noFill/>
          <a:ln w="9525">
            <a:noFill/>
            <a:miter lim="800000"/>
          </a:ln>
          <a:effectLst/>
        </p:spPr>
        <p:txBody>
          <a:bodyPr wrap="square" lIns="68534" tIns="34289" rIns="68534" bIns="34289">
            <a:spAutoFit/>
          </a:bodyPr>
          <a:lstStyle/>
          <a:p>
            <a:pPr algn="just" defTabSz="685052" fontAlgn="base">
              <a:spcAft>
                <a:spcPct val="0"/>
              </a:spcAft>
              <a:defRPr/>
            </a:pPr>
            <a:r>
              <a:rPr lang="en-US" sz="2500" b="1" dirty="0" err="1">
                <a:solidFill>
                  <a:srgbClr val="0000FF"/>
                </a:solidFill>
                <a:latin typeface="Arial-Rounded"/>
                <a:ea typeface="Arial-Rounded" pitchFamily="34" charset="0"/>
                <a:cs typeface="Arial-Rounded" pitchFamily="34" charset="0"/>
              </a:rPr>
              <a:t>Chọn</a:t>
            </a:r>
            <a:r>
              <a:rPr lang="en-US" sz="2500" b="1" dirty="0">
                <a:solidFill>
                  <a:srgbClr val="0000FF"/>
                </a:solidFill>
                <a:latin typeface="Arial-Rounded"/>
                <a:ea typeface="Arial-Rounded" pitchFamily="34" charset="0"/>
                <a:cs typeface="Arial-Rounded" pitchFamily="34" charset="0"/>
              </a:rPr>
              <a:t> ý </a:t>
            </a:r>
            <a:r>
              <a:rPr lang="en-US" sz="2500" b="1" dirty="0" err="1">
                <a:solidFill>
                  <a:srgbClr val="0000FF"/>
                </a:solidFill>
                <a:latin typeface="Arial-Rounded"/>
                <a:ea typeface="Arial-Rounded" pitchFamily="34" charset="0"/>
                <a:cs typeface="Arial-Rounded" pitchFamily="34" charset="0"/>
              </a:rPr>
              <a:t>đúng</a:t>
            </a:r>
            <a:r>
              <a:rPr lang="en-US" sz="2500" b="1" dirty="0">
                <a:solidFill>
                  <a:srgbClr val="0000FF"/>
                </a:solidFill>
                <a:latin typeface="Arial-Rounded"/>
                <a:ea typeface="Arial-Rounded" pitchFamily="34" charset="0"/>
                <a:cs typeface="Arial-Rounded" pitchFamily="34" charset="0"/>
              </a:rPr>
              <a:t> </a:t>
            </a:r>
            <a:r>
              <a:rPr lang="en-US" sz="2500" b="1" dirty="0" err="1">
                <a:solidFill>
                  <a:srgbClr val="0000FF"/>
                </a:solidFill>
                <a:latin typeface="Arial-Rounded"/>
                <a:ea typeface="Arial-Rounded" pitchFamily="34" charset="0"/>
                <a:cs typeface="Arial-Rounded" pitchFamily="34" charset="0"/>
              </a:rPr>
              <a:t>nhất</a:t>
            </a:r>
            <a:r>
              <a:rPr lang="en-US" sz="2500" b="1" dirty="0">
                <a:solidFill>
                  <a:srgbClr val="0000FF"/>
                </a:solidFill>
                <a:latin typeface="Arial-Rounded"/>
                <a:ea typeface="Arial-Rounded" pitchFamily="34" charset="0"/>
                <a:cs typeface="Arial-Rounded" pitchFamily="34" charset="0"/>
              </a:rPr>
              <a:t>:</a:t>
            </a:r>
          </a:p>
        </p:txBody>
      </p:sp>
      <p:sp>
        <p:nvSpPr>
          <p:cNvPr id="3" name="Text Box 10"/>
          <p:cNvSpPr txBox="1">
            <a:spLocks noChangeArrowheads="1"/>
          </p:cNvSpPr>
          <p:nvPr/>
        </p:nvSpPr>
        <p:spPr bwMode="auto">
          <a:xfrm>
            <a:off x="685800" y="1164357"/>
            <a:ext cx="4416136" cy="500135"/>
          </a:xfrm>
          <a:prstGeom prst="rect">
            <a:avLst/>
          </a:prstGeom>
          <a:noFill/>
          <a:ln w="9525">
            <a:noFill/>
            <a:miter lim="800000"/>
          </a:ln>
          <a:effectLst/>
        </p:spPr>
        <p:txBody>
          <a:bodyPr wrap="square" lIns="68534" tIns="34289" rIns="68534" bIns="34289">
            <a:spAutoFit/>
          </a:bodyPr>
          <a:lstStyle/>
          <a:p>
            <a:pPr algn="just" defTabSz="685052" fontAlgn="base">
              <a:spcAft>
                <a:spcPct val="0"/>
              </a:spcAft>
              <a:defRPr/>
            </a:pPr>
            <a:r>
              <a:rPr lang="en-US" sz="2800" dirty="0">
                <a:solidFill>
                  <a:prstClr val="black"/>
                </a:solidFill>
                <a:latin typeface="Arial-Rounded"/>
                <a:ea typeface="Arial-Rounded" pitchFamily="34" charset="0"/>
                <a:cs typeface="Arial-Rounded" pitchFamily="34" charset="0"/>
              </a:rPr>
              <a:t> </a:t>
            </a:r>
            <a:r>
              <a:rPr lang="en-US" sz="2800" dirty="0">
                <a:solidFill>
                  <a:prstClr val="black"/>
                </a:solidFill>
                <a:latin typeface="Times New Roman" panose="02020603050405020304" pitchFamily="18" charset="0"/>
                <a:ea typeface="Arial-Rounded" pitchFamily="34" charset="0"/>
                <a:cs typeface="Times New Roman" panose="02020603050405020304" pitchFamily="18" charset="0"/>
              </a:rPr>
              <a:t>- Con </a:t>
            </a:r>
            <a:r>
              <a:rPr lang="en-US" sz="2800" dirty="0" err="1">
                <a:solidFill>
                  <a:prstClr val="black"/>
                </a:solidFill>
                <a:latin typeface="Times New Roman" panose="02020603050405020304" pitchFamily="18" charset="0"/>
                <a:ea typeface="Arial-Rounded" pitchFamily="34" charset="0"/>
                <a:cs typeface="Times New Roman" panose="02020603050405020304" pitchFamily="18" charset="0"/>
              </a:rPr>
              <a:t>chữ</a:t>
            </a:r>
            <a:r>
              <a:rPr lang="en-US" sz="2800" dirty="0">
                <a:solidFill>
                  <a:prstClr val="black"/>
                </a:solidFill>
                <a:latin typeface="Times New Roman" panose="02020603050405020304" pitchFamily="18" charset="0"/>
                <a:ea typeface="Arial-Rounded" pitchFamily="34" charset="0"/>
                <a:cs typeface="Times New Roman" panose="02020603050405020304" pitchFamily="18" charset="0"/>
              </a:rPr>
              <a:t> </a:t>
            </a:r>
            <a:r>
              <a:rPr lang="en-US" sz="2800" b="1" dirty="0" smtClean="0">
                <a:solidFill>
                  <a:srgbClr val="FF0000"/>
                </a:solidFill>
                <a:latin typeface="Times New Roman" panose="02020603050405020304" pitchFamily="18" charset="0"/>
                <a:ea typeface="Arial-Rounded" pitchFamily="34" charset="0"/>
                <a:cs typeface="Times New Roman" panose="02020603050405020304" pitchFamily="18" charset="0"/>
              </a:rPr>
              <a:t>X</a:t>
            </a:r>
            <a:r>
              <a:rPr lang="en-US" sz="2800" dirty="0" smtClean="0">
                <a:solidFill>
                  <a:prstClr val="black"/>
                </a:solidFill>
                <a:latin typeface="Times New Roman" panose="02020603050405020304" pitchFamily="18" charset="0"/>
                <a:ea typeface="Arial-Rounded"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itchFamily="34" charset="0"/>
                <a:cs typeface="Times New Roman" panose="02020603050405020304" pitchFamily="18" charset="0"/>
              </a:rPr>
              <a:t>gồm</a:t>
            </a:r>
            <a:r>
              <a:rPr lang="en-US" sz="2800" dirty="0">
                <a:solidFill>
                  <a:prstClr val="black"/>
                </a:solidFill>
                <a:latin typeface="Times New Roman" panose="02020603050405020304" pitchFamily="18" charset="0"/>
                <a:ea typeface="Arial-Rounded"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itchFamily="34" charset="0"/>
                <a:cs typeface="Times New Roman" panose="02020603050405020304" pitchFamily="18" charset="0"/>
              </a:rPr>
              <a:t>mấy</a:t>
            </a:r>
            <a:r>
              <a:rPr lang="en-US" sz="2800" dirty="0">
                <a:solidFill>
                  <a:prstClr val="black"/>
                </a:solidFill>
                <a:latin typeface="Times New Roman" panose="02020603050405020304" pitchFamily="18" charset="0"/>
                <a:ea typeface="Arial-Rounded"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itchFamily="34" charset="0"/>
                <a:cs typeface="Times New Roman" panose="02020603050405020304" pitchFamily="18" charset="0"/>
              </a:rPr>
              <a:t>nét</a:t>
            </a:r>
            <a:r>
              <a:rPr lang="en-US" sz="2800" dirty="0">
                <a:solidFill>
                  <a:prstClr val="black"/>
                </a:solidFill>
                <a:latin typeface="Times New Roman" panose="02020603050405020304" pitchFamily="18" charset="0"/>
                <a:ea typeface="Arial-Rounded" pitchFamily="34" charset="0"/>
                <a:cs typeface="Times New Roman" panose="02020603050405020304" pitchFamily="18" charset="0"/>
              </a:rPr>
              <a:t>?</a:t>
            </a:r>
          </a:p>
        </p:txBody>
      </p:sp>
      <p:sp>
        <p:nvSpPr>
          <p:cNvPr id="4" name="Oval 16"/>
          <p:cNvSpPr>
            <a:spLocks noChangeArrowheads="1"/>
          </p:cNvSpPr>
          <p:nvPr/>
        </p:nvSpPr>
        <p:spPr bwMode="auto">
          <a:xfrm>
            <a:off x="1401600" y="2067458"/>
            <a:ext cx="494594" cy="473480"/>
          </a:xfrm>
          <a:prstGeom prst="ellipse">
            <a:avLst/>
          </a:prstGeom>
          <a:noFill/>
          <a:ln w="28575">
            <a:solidFill>
              <a:srgbClr val="FF0000"/>
            </a:solidFill>
            <a:round/>
          </a:ln>
          <a:effectLst/>
        </p:spPr>
        <p:txBody>
          <a:bodyPr wrap="none" lIns="68534" tIns="34289" rIns="68534" bIns="34289" anchor="ctr"/>
          <a:lstStyle/>
          <a:p>
            <a:pPr algn="ctr" defTabSz="685052" fontAlgn="base">
              <a:spcBef>
                <a:spcPct val="20000"/>
              </a:spcBef>
              <a:spcAft>
                <a:spcPct val="0"/>
              </a:spcAft>
              <a:defRPr/>
            </a:pPr>
            <a:endParaRPr lang="en-US" b="1">
              <a:solidFill>
                <a:srgbClr val="C0504D"/>
              </a:solidFill>
              <a:effectLst>
                <a:outerShdw blurRad="38100" dist="38100" dir="2700000" algn="tl">
                  <a:srgbClr val="000000">
                    <a:alpha val="43137"/>
                  </a:srgbClr>
                </a:outerShdw>
              </a:effectLst>
              <a:latin typeface="Times New Roman" panose="02020603050405020304" pitchFamily="18" charset="0"/>
            </a:endParaRPr>
          </a:p>
        </p:txBody>
      </p:sp>
      <p:sp>
        <p:nvSpPr>
          <p:cNvPr id="5" name="Text Box 17"/>
          <p:cNvSpPr txBox="1">
            <a:spLocks noChangeArrowheads="1"/>
          </p:cNvSpPr>
          <p:nvPr/>
        </p:nvSpPr>
        <p:spPr bwMode="auto">
          <a:xfrm>
            <a:off x="1498403" y="2022074"/>
            <a:ext cx="1846659" cy="500135"/>
          </a:xfrm>
          <a:prstGeom prst="rect">
            <a:avLst/>
          </a:prstGeom>
          <a:noFill/>
          <a:ln w="9525">
            <a:noFill/>
            <a:miter lim="800000"/>
          </a:ln>
          <a:effectLst/>
        </p:spPr>
        <p:txBody>
          <a:bodyPr wrap="square" lIns="68534" tIns="34289" rIns="68534" bIns="34289">
            <a:spAutoFit/>
          </a:bodyPr>
          <a:lstStyle/>
          <a:p>
            <a:pPr algn="just" defTabSz="685052" fontAlgn="base">
              <a:spcBef>
                <a:spcPct val="50000"/>
              </a:spcBef>
              <a:spcAft>
                <a:spcPct val="0"/>
              </a:spcAft>
              <a:defRPr/>
            </a:pPr>
            <a:r>
              <a:rPr lang="en-US" sz="2800" dirty="0">
                <a:solidFill>
                  <a:srgbClr val="6600FF"/>
                </a:solidFill>
                <a:latin typeface="Arial-Rounded"/>
                <a:ea typeface="Arial-Rounded" pitchFamily="34" charset="0"/>
                <a:cs typeface="Arial-Rounded" pitchFamily="34" charset="0"/>
              </a:rPr>
              <a:t>a) 1 </a:t>
            </a:r>
            <a:r>
              <a:rPr lang="en-US" sz="2800" dirty="0" err="1">
                <a:solidFill>
                  <a:srgbClr val="6600FF"/>
                </a:solidFill>
                <a:latin typeface="Arial-Rounded"/>
                <a:ea typeface="Arial-Rounded" pitchFamily="34" charset="0"/>
                <a:cs typeface="Arial-Rounded" pitchFamily="34" charset="0"/>
              </a:rPr>
              <a:t>nét</a:t>
            </a:r>
            <a:endParaRPr lang="en-US" sz="2800" dirty="0">
              <a:solidFill>
                <a:srgbClr val="6600FF"/>
              </a:solidFill>
              <a:latin typeface="Arial-Rounded"/>
              <a:ea typeface="Arial-Rounded" pitchFamily="34" charset="0"/>
              <a:cs typeface="Arial-Rounded" pitchFamily="34" charset="0"/>
            </a:endParaRPr>
          </a:p>
        </p:txBody>
      </p:sp>
      <p:sp>
        <p:nvSpPr>
          <p:cNvPr id="6" name="Text Box 18"/>
          <p:cNvSpPr txBox="1">
            <a:spLocks noChangeArrowheads="1"/>
          </p:cNvSpPr>
          <p:nvPr/>
        </p:nvSpPr>
        <p:spPr bwMode="auto">
          <a:xfrm>
            <a:off x="1523294" y="2810418"/>
            <a:ext cx="1846659" cy="500135"/>
          </a:xfrm>
          <a:prstGeom prst="rect">
            <a:avLst/>
          </a:prstGeom>
          <a:noFill/>
          <a:ln w="9525">
            <a:noFill/>
            <a:miter lim="800000"/>
          </a:ln>
          <a:effectLst/>
        </p:spPr>
        <p:txBody>
          <a:bodyPr wrap="square" lIns="68534" tIns="34289" rIns="68534" bIns="34289">
            <a:spAutoFit/>
          </a:bodyPr>
          <a:lstStyle/>
          <a:p>
            <a:pPr algn="just" defTabSz="685052" fontAlgn="base">
              <a:spcBef>
                <a:spcPct val="50000"/>
              </a:spcBef>
              <a:spcAft>
                <a:spcPct val="0"/>
              </a:spcAft>
              <a:defRPr/>
            </a:pPr>
            <a:r>
              <a:rPr lang="en-US" sz="2800" dirty="0">
                <a:solidFill>
                  <a:srgbClr val="6600FF"/>
                </a:solidFill>
                <a:latin typeface="Arial-Rounded"/>
                <a:ea typeface="Arial-Rounded" pitchFamily="34" charset="0"/>
                <a:cs typeface="Arial-Rounded" pitchFamily="34" charset="0"/>
              </a:rPr>
              <a:t>b) 2 </a:t>
            </a:r>
            <a:r>
              <a:rPr lang="en-US" sz="2800" dirty="0" err="1">
                <a:solidFill>
                  <a:srgbClr val="6600FF"/>
                </a:solidFill>
                <a:latin typeface="Arial-Rounded"/>
                <a:ea typeface="Arial-Rounded" pitchFamily="34" charset="0"/>
                <a:cs typeface="Arial-Rounded" pitchFamily="34" charset="0"/>
              </a:rPr>
              <a:t>nét</a:t>
            </a:r>
            <a:endParaRPr lang="en-US" sz="2800" dirty="0">
              <a:solidFill>
                <a:srgbClr val="6600FF"/>
              </a:solidFill>
              <a:latin typeface="Arial-Rounded"/>
              <a:ea typeface="Arial-Rounded" pitchFamily="34" charset="0"/>
              <a:cs typeface="Arial-Rounded" pitchFamily="34" charset="0"/>
            </a:endParaRPr>
          </a:p>
        </p:txBody>
      </p:sp>
      <p:sp>
        <p:nvSpPr>
          <p:cNvPr id="7" name="Text Box 19"/>
          <p:cNvSpPr txBox="1">
            <a:spLocks noChangeArrowheads="1"/>
          </p:cNvSpPr>
          <p:nvPr/>
        </p:nvSpPr>
        <p:spPr bwMode="auto">
          <a:xfrm>
            <a:off x="1523295" y="3638554"/>
            <a:ext cx="2134306" cy="500135"/>
          </a:xfrm>
          <a:prstGeom prst="rect">
            <a:avLst/>
          </a:prstGeom>
          <a:noFill/>
          <a:ln w="9525">
            <a:noFill/>
            <a:miter lim="800000"/>
          </a:ln>
          <a:effectLst/>
        </p:spPr>
        <p:txBody>
          <a:bodyPr wrap="square" lIns="68534" tIns="34289" rIns="68534" bIns="34289">
            <a:spAutoFit/>
          </a:bodyPr>
          <a:lstStyle/>
          <a:p>
            <a:pPr algn="just" defTabSz="685052" fontAlgn="base">
              <a:spcBef>
                <a:spcPct val="50000"/>
              </a:spcBef>
              <a:spcAft>
                <a:spcPct val="0"/>
              </a:spcAft>
              <a:defRPr/>
            </a:pPr>
            <a:r>
              <a:rPr lang="en-US" sz="2800" dirty="0">
                <a:solidFill>
                  <a:srgbClr val="6600FF"/>
                </a:solidFill>
                <a:latin typeface="Arial-Rounded"/>
                <a:ea typeface="Arial-Rounded" pitchFamily="34" charset="0"/>
                <a:cs typeface="Arial-Rounded" pitchFamily="34" charset="0"/>
              </a:rPr>
              <a:t>c) 3 </a:t>
            </a:r>
            <a:r>
              <a:rPr lang="en-US" sz="2800" dirty="0" err="1">
                <a:solidFill>
                  <a:srgbClr val="6600FF"/>
                </a:solidFill>
                <a:latin typeface="Arial-Rounded"/>
                <a:ea typeface="Arial-Rounded" pitchFamily="34" charset="0"/>
                <a:cs typeface="Arial-Rounded" pitchFamily="34" charset="0"/>
              </a:rPr>
              <a:t>nét</a:t>
            </a:r>
            <a:endParaRPr lang="en-US" sz="2800" dirty="0">
              <a:solidFill>
                <a:srgbClr val="6600FF"/>
              </a:solidFill>
              <a:latin typeface="Arial-Rounded"/>
              <a:ea typeface="Arial-Rounded" pitchFamily="34" charset="0"/>
              <a:cs typeface="Arial-Rounded" pitchFamily="34" charset="0"/>
            </a:endParaRPr>
          </a:p>
        </p:txBody>
      </p:sp>
      <p:sp>
        <p:nvSpPr>
          <p:cNvPr id="9"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791200" y="-4474"/>
            <a:ext cx="2988833" cy="5090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94586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par>
                          <p:cTn id="14" fill="hold">
                            <p:stCondLst>
                              <p:cond delay="500"/>
                            </p:stCondLst>
                            <p:childTnLst>
                              <p:par>
                                <p:cTn id="15" presetID="22" presetClass="entr" presetSubtype="1"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0"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edg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ướng dẫn viết chữ X hoa (Tập viết Lớp 2 - Tuần 26).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68776" y="503824"/>
            <a:ext cx="6629400" cy="4570994"/>
          </a:xfrm>
          <a:prstGeom prst="rect">
            <a:avLst/>
          </a:prstGeom>
        </p:spPr>
      </p:pic>
      <p:sp>
        <p:nvSpPr>
          <p:cNvPr id="2" name="TextBox 1"/>
          <p:cNvSpPr txBox="1"/>
          <p:nvPr/>
        </p:nvSpPr>
        <p:spPr>
          <a:xfrm>
            <a:off x="1368776" y="158211"/>
            <a:ext cx="6685806" cy="584739"/>
          </a:xfrm>
          <a:prstGeom prst="rect">
            <a:avLst/>
          </a:prstGeom>
          <a:noFill/>
        </p:spPr>
        <p:txBody>
          <a:bodyPr wrap="square" lIns="91396" tIns="45698" rIns="91396" bIns="45698" rtlCol="0">
            <a:spAutoFit/>
          </a:bodyPr>
          <a:lstStyle/>
          <a:p>
            <a:pPr algn="ctr" defTabSz="593913"/>
            <a:r>
              <a:rPr lang="en-US" sz="25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VIDEO HƯỚNG DẪN VIẾT CHỮ HOA</a:t>
            </a:r>
            <a:r>
              <a:rPr lang="en-US" sz="2500" b="1" dirty="0">
                <a:solidFill>
                  <a:srgbClr val="0070C0"/>
                </a:solidFill>
              </a:rPr>
              <a:t> </a:t>
            </a:r>
            <a:r>
              <a:rPr lang="en-US" sz="3200" b="1" dirty="0" smtClean="0">
                <a:solidFill>
                  <a:srgbClr val="FF0000"/>
                </a:solidFill>
                <a:latin typeface="HP001 4 hàng" pitchFamily="34" charset="0"/>
              </a:rPr>
              <a:t>X </a:t>
            </a:r>
            <a:r>
              <a:rPr lang="en-US" sz="3200" b="1" dirty="0" err="1">
                <a:solidFill>
                  <a:srgbClr val="FF0000"/>
                </a:solidFill>
                <a:latin typeface="HP001 4 hàng" pitchFamily="34" charset="0"/>
              </a:rPr>
              <a:t>cỡ</a:t>
            </a:r>
            <a:r>
              <a:rPr lang="en-US" sz="3200" b="1" dirty="0">
                <a:solidFill>
                  <a:srgbClr val="FF0000"/>
                </a:solidFill>
                <a:latin typeface="HP001 4 hàng" pitchFamily="34" charset="0"/>
              </a:rPr>
              <a:t> </a:t>
            </a:r>
            <a:r>
              <a:rPr lang="en-US" sz="3200" b="1" dirty="0" err="1">
                <a:solidFill>
                  <a:srgbClr val="FF0000"/>
                </a:solidFill>
                <a:latin typeface="HP001 4 hàng" pitchFamily="34" charset="0"/>
              </a:rPr>
              <a:t>vừa</a:t>
            </a:r>
            <a:endParaRPr lang="en-US" sz="3200" b="1" dirty="0">
              <a:solidFill>
                <a:srgbClr val="FF0000"/>
              </a:solidFill>
              <a:latin typeface="HP001 4 hàng" pitchFamily="34" charset="0"/>
            </a:endParaRPr>
          </a:p>
        </p:txBody>
      </p:sp>
      <p:sp>
        <p:nvSpPr>
          <p:cNvPr id="4"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5"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28572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3"/>
                                        </p:tgtEl>
                                      </p:cBhvr>
                                    </p:cmd>
                                  </p:childTnLst>
                                </p:cTn>
                              </p:par>
                            </p:childTnLst>
                          </p:cTn>
                        </p:par>
                      </p:childTnLst>
                    </p:cTn>
                  </p:par>
                </p:childTnLst>
              </p:cTn>
              <p:nextCondLst>
                <p:cond evt="onClick" delay="0">
                  <p:tgtEl>
                    <p:spTgt spid="3"/>
                  </p:tgtEl>
                </p:cond>
              </p:nextCondLst>
            </p:seq>
            <p:video>
              <p:cMediaNode vol="80000">
                <p:cTn id="15" fill="hold" display="0">
                  <p:stCondLst>
                    <p:cond delay="indefinite"/>
                  </p:stCondLst>
                </p:cTn>
                <p:tgtEl>
                  <p:spTgt spid="3"/>
                </p:tgtEl>
              </p:cMediaNode>
            </p:video>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hữ X 2.5 l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7470" y="590550"/>
            <a:ext cx="7875779" cy="4430126"/>
          </a:xfrm>
          <a:prstGeom prst="rect">
            <a:avLst/>
          </a:prstGeom>
        </p:spPr>
      </p:pic>
      <p:sp>
        <p:nvSpPr>
          <p:cNvPr id="2" name="TextBox 1"/>
          <p:cNvSpPr txBox="1"/>
          <p:nvPr/>
        </p:nvSpPr>
        <p:spPr>
          <a:xfrm>
            <a:off x="1219200" y="133350"/>
            <a:ext cx="6685806" cy="584739"/>
          </a:xfrm>
          <a:prstGeom prst="rect">
            <a:avLst/>
          </a:prstGeom>
          <a:noFill/>
        </p:spPr>
        <p:txBody>
          <a:bodyPr wrap="square" lIns="91396" tIns="45698" rIns="91396" bIns="45698" rtlCol="0">
            <a:spAutoFit/>
          </a:bodyPr>
          <a:lstStyle/>
          <a:p>
            <a:pPr algn="ctr" defTabSz="593913"/>
            <a:r>
              <a:rPr lang="en-US" sz="2500" dirty="0">
                <a:solidFill>
                  <a:srgbClr val="70AD47">
                    <a:lumMod val="50000"/>
                  </a:srgbClr>
                </a:solidFill>
                <a:latin typeface="Arial-Rounded"/>
              </a:rPr>
              <a:t>VIDEO HƯỚNG DẪN VIẾT CHỮ HOA </a:t>
            </a:r>
            <a:r>
              <a:rPr lang="en-US" sz="3200" b="1" dirty="0" smtClean="0">
                <a:solidFill>
                  <a:srgbClr val="FF0000"/>
                </a:solidFill>
                <a:latin typeface="HP001 4 hàng" pitchFamily="34" charset="0"/>
              </a:rPr>
              <a:t>X </a:t>
            </a:r>
            <a:r>
              <a:rPr lang="en-US" sz="3200" b="1" dirty="0" err="1">
                <a:solidFill>
                  <a:srgbClr val="FF0000"/>
                </a:solidFill>
                <a:latin typeface="HP001 4 hàng" pitchFamily="34" charset="0"/>
              </a:rPr>
              <a:t>cỡ</a:t>
            </a:r>
            <a:r>
              <a:rPr lang="en-US" sz="3200" b="1" dirty="0">
                <a:solidFill>
                  <a:srgbClr val="FF0000"/>
                </a:solidFill>
                <a:latin typeface="HP001 4 hàng" pitchFamily="34" charset="0"/>
              </a:rPr>
              <a:t> </a:t>
            </a:r>
            <a:r>
              <a:rPr lang="en-US" sz="3200" b="1" dirty="0" err="1">
                <a:solidFill>
                  <a:srgbClr val="FF0000"/>
                </a:solidFill>
                <a:latin typeface="HP001 4 hàng" pitchFamily="34" charset="0"/>
              </a:rPr>
              <a:t>nhỏ</a:t>
            </a:r>
            <a:endParaRPr lang="en-US" sz="3200" b="1" dirty="0">
              <a:solidFill>
                <a:srgbClr val="FF0000"/>
              </a:solidFill>
              <a:latin typeface="HP001 4 hàng" pitchFamily="34" charset="0"/>
            </a:endParaRPr>
          </a:p>
        </p:txBody>
      </p:sp>
      <p:sp>
        <p:nvSpPr>
          <p:cNvPr id="4"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5"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97678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3"/>
                                        </p:tgtEl>
                                      </p:cBhvr>
                                    </p:cmd>
                                  </p:childTnLst>
                                </p:cTn>
                              </p:par>
                            </p:childTnLst>
                          </p:cTn>
                        </p:par>
                      </p:childTnLst>
                    </p:cTn>
                  </p:par>
                </p:childTnLst>
              </p:cTn>
              <p:nextCondLst>
                <p:cond evt="onClick" delay="0">
                  <p:tgtEl>
                    <p:spTgt spid="3"/>
                  </p:tgtEl>
                </p:cond>
              </p:nextCondLst>
            </p:seq>
            <p:video>
              <p:cMediaNode vol="80000">
                <p:cTn id="15" fill="hold" display="0">
                  <p:stCondLst>
                    <p:cond delay="indefinite"/>
                  </p:stCondLst>
                </p:cTn>
                <p:tgtEl>
                  <p:spTgt spid="3"/>
                </p:tgtEl>
              </p:cMediaNode>
            </p:video>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39">
            <a:extLst>
              <a:ext uri="{FF2B5EF4-FFF2-40B4-BE49-F238E27FC236}">
                <a16:creationId xmlns:a16="http://schemas.microsoft.com/office/drawing/2014/main" id="{1F70942B-9272-45C2-A1F5-56BFFCDE0460}"/>
              </a:ext>
            </a:extLst>
          </p:cNvPr>
          <p:cNvSpPr txBox="1"/>
          <p:nvPr/>
        </p:nvSpPr>
        <p:spPr>
          <a:xfrm>
            <a:off x="2275203" y="361950"/>
            <a:ext cx="5091953"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spcBef>
                <a:spcPts val="600"/>
              </a:spcBef>
            </a:pPr>
            <a:r>
              <a:rPr lang="en-US" sz="5400" kern="0" dirty="0" err="1" smtClean="0">
                <a:solidFill>
                  <a:srgbClr val="EB7115"/>
                </a:solidFill>
                <a:latin typeface="Arial-Rounded" panose="020B0500000000000000" pitchFamily="34" charset="0"/>
                <a:ea typeface="Arial-Rounded" panose="020B0500000000000000" pitchFamily="34" charset="0"/>
                <a:cs typeface="Arial-Rounded" panose="020B0500000000000000" pitchFamily="34" charset="0"/>
              </a:rPr>
              <a:t>Viết</a:t>
            </a:r>
            <a:r>
              <a:rPr lang="en-US" sz="5400" kern="0" dirty="0" smtClean="0">
                <a:solidFill>
                  <a:srgbClr val="EB7115"/>
                </a:solidFill>
                <a:latin typeface="Arial-Rounded" panose="020B0500000000000000" pitchFamily="34" charset="0"/>
                <a:ea typeface="Arial-Rounded" panose="020B0500000000000000" pitchFamily="34" charset="0"/>
                <a:cs typeface="Arial-Rounded" panose="020B0500000000000000" pitchFamily="34" charset="0"/>
              </a:rPr>
              <a:t> </a:t>
            </a:r>
            <a:r>
              <a:rPr lang="en-US" sz="5400" kern="0" dirty="0" err="1" smtClean="0">
                <a:solidFill>
                  <a:srgbClr val="EB7115"/>
                </a:solidFill>
                <a:latin typeface="Arial-Rounded" panose="020B0500000000000000" pitchFamily="34" charset="0"/>
                <a:ea typeface="Arial-Rounded" panose="020B0500000000000000" pitchFamily="34" charset="0"/>
                <a:cs typeface="Arial-Rounded" panose="020B0500000000000000" pitchFamily="34" charset="0"/>
              </a:rPr>
              <a:t>ứng</a:t>
            </a:r>
            <a:r>
              <a:rPr lang="en-US" sz="5400" kern="0" dirty="0" smtClean="0">
                <a:solidFill>
                  <a:srgbClr val="EB7115"/>
                </a:solidFill>
                <a:latin typeface="Arial-Rounded" panose="020B0500000000000000" pitchFamily="34" charset="0"/>
                <a:ea typeface="Arial-Rounded" panose="020B0500000000000000" pitchFamily="34" charset="0"/>
                <a:cs typeface="Arial-Rounded" panose="020B0500000000000000" pitchFamily="34" charset="0"/>
              </a:rPr>
              <a:t> </a:t>
            </a:r>
            <a:r>
              <a:rPr lang="en-US" sz="5400" kern="0" dirty="0" err="1">
                <a:solidFill>
                  <a:srgbClr val="EB7115"/>
                </a:solidFill>
                <a:latin typeface="Arial-Rounded" panose="020B0500000000000000" pitchFamily="34" charset="0"/>
                <a:ea typeface="Arial-Rounded" panose="020B0500000000000000" pitchFamily="34" charset="0"/>
                <a:cs typeface="Arial-Rounded" panose="020B0500000000000000" pitchFamily="34" charset="0"/>
              </a:rPr>
              <a:t>dụng</a:t>
            </a:r>
            <a:endParaRPr lang="en-US" sz="5400" kern="0" dirty="0">
              <a:solidFill>
                <a:srgbClr val="EB7115"/>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descr="OnlineLabels Clip Art - Stud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735" y="1480256"/>
            <a:ext cx="7698100" cy="34641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33600" y="202984"/>
            <a:ext cx="2057400" cy="2554545"/>
          </a:xfrm>
          <a:prstGeom prst="rect">
            <a:avLst/>
          </a:prstGeom>
          <a:solidFill>
            <a:schemeClr val="bg1"/>
          </a:solidFill>
        </p:spPr>
        <p:txBody>
          <a:bodyPr wrap="square" rtlCol="0">
            <a:spAutoFit/>
          </a:bodyPr>
          <a:lstStyle/>
          <a:p>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5"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19200" y="318206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95448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anim calcmode="lin" valueType="num">
                                      <p:cBhvr>
                                        <p:cTn id="14" dur="500" fill="hold"/>
                                        <p:tgtEl>
                                          <p:spTgt spid="2"/>
                                        </p:tgtEl>
                                        <p:attrNameLst>
                                          <p:attrName>ppt_x</p:attrName>
                                        </p:attrNameLst>
                                      </p:cBhvr>
                                      <p:tavLst>
                                        <p:tav tm="0">
                                          <p:val>
                                            <p:strVal val="#ppt_x"/>
                                          </p:val>
                                        </p:tav>
                                        <p:tav tm="100000">
                                          <p:val>
                                            <p:strVal val="#ppt_x"/>
                                          </p:val>
                                        </p:tav>
                                      </p:tavLst>
                                    </p:anim>
                                    <p:anim calcmode="lin" valueType="num">
                                      <p:cBhvr>
                                        <p:cTn id="15"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19826" y="4476750"/>
            <a:ext cx="8180548" cy="584765"/>
          </a:xfrm>
          <a:prstGeom prst="rect">
            <a:avLst/>
          </a:prstGeom>
          <a:noFill/>
        </p:spPr>
        <p:txBody>
          <a:bodyPr wrap="square" lIns="91416" tIns="45715" rIns="91416" bIns="45715" rtlCol="0">
            <a:spAutoFit/>
          </a:bodyPr>
          <a:lstStyle/>
          <a:p>
            <a:pPr algn="ctr"/>
            <a:r>
              <a:rPr lang="en-US" sz="3200" b="1" dirty="0" err="1" smtClean="0">
                <a:solidFill>
                  <a:srgbClr val="0000FF"/>
                </a:solidFill>
                <a:latin typeface="Times New Roman" panose="02020603050405020304" pitchFamily="18" charset="0"/>
                <a:cs typeface="Times New Roman" panose="02020603050405020304" pitchFamily="18" charset="0"/>
              </a:rPr>
              <a:t>Xuân</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về</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hàng</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cây</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bên</a:t>
            </a:r>
            <a:r>
              <a:rPr lang="en-US" sz="3200" b="1" dirty="0" smtClean="0">
                <a:solidFill>
                  <a:srgbClr val="0000FF"/>
                </a:solidFill>
                <a:latin typeface="Times New Roman" panose="02020603050405020304" pitchFamily="18" charset="0"/>
                <a:cs typeface="Times New Roman" panose="02020603050405020304" pitchFamily="18" charset="0"/>
              </a:rPr>
              <a:t> </a:t>
            </a:r>
            <a:r>
              <a:rPr lang="vi-VN" sz="3200" b="1" dirty="0" smtClean="0">
                <a:solidFill>
                  <a:srgbClr val="0000FF"/>
                </a:solidFill>
                <a:latin typeface="Times New Roman" panose="02020603050405020304" pitchFamily="18" charset="0"/>
                <a:cs typeface="Times New Roman" panose="02020603050405020304" pitchFamily="18" charset="0"/>
              </a:rPr>
              <a:t>đườn</a:t>
            </a:r>
            <a:r>
              <a:rPr lang="en-US" sz="3200" b="1" dirty="0" smtClean="0">
                <a:solidFill>
                  <a:srgbClr val="0000FF"/>
                </a:solidFill>
                <a:latin typeface="Times New Roman" panose="02020603050405020304" pitchFamily="18" charset="0"/>
                <a:cs typeface="Times New Roman" panose="02020603050405020304" pitchFamily="18" charset="0"/>
              </a:rPr>
              <a:t>g </a:t>
            </a:r>
            <a:r>
              <a:rPr lang="en-US" sz="3200" b="1" dirty="0" err="1" smtClean="0">
                <a:solidFill>
                  <a:srgbClr val="0000FF"/>
                </a:solidFill>
                <a:latin typeface="Times New Roman" panose="02020603050405020304" pitchFamily="18" charset="0"/>
                <a:cs typeface="Times New Roman" panose="02020603050405020304" pitchFamily="18" charset="0"/>
              </a:rPr>
              <a:t>thay</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áo</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HP001 4 hàng" pitchFamily="34" charset="0"/>
              </a:rPr>
              <a:t>mới</a:t>
            </a:r>
            <a:r>
              <a:rPr lang="en-US" sz="3200" b="1" dirty="0" smtClean="0">
                <a:solidFill>
                  <a:srgbClr val="0000FF"/>
                </a:solidFill>
                <a:latin typeface="HP001 4 hàng" pitchFamily="34" charset="0"/>
              </a:rPr>
              <a:t>.</a:t>
            </a:r>
            <a:endParaRPr lang="en-US" sz="3200" b="1" dirty="0">
              <a:solidFill>
                <a:srgbClr val="0000FF"/>
              </a:solidFill>
              <a:latin typeface="HP001 4 hàng" pitchFamily="34" charset="0"/>
            </a:endParaRPr>
          </a:p>
        </p:txBody>
      </p:sp>
      <p:pic>
        <p:nvPicPr>
          <p:cNvPr id="3076" name="Picture 4" descr="Hà Nội những ngày thay lá: Mùa xuân mang hương sắc mùa thu và tình ơi là tình - Ảnh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09550"/>
            <a:ext cx="6172200" cy="411163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1"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335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circle(out)">
                                      <p:cBhvr>
                                        <p:cTn id="7" dur="500"/>
                                        <p:tgtEl>
                                          <p:spTgt spid="307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8"/>
          <p:cNvSpPr txBox="1"/>
          <p:nvPr/>
        </p:nvSpPr>
        <p:spPr>
          <a:xfrm>
            <a:off x="1053991" y="701781"/>
            <a:ext cx="8013809" cy="1600412"/>
          </a:xfrm>
          <a:prstGeom prst="rect">
            <a:avLst/>
          </a:prstGeom>
          <a:noFill/>
          <a:ln w="9525">
            <a:noFill/>
          </a:ln>
        </p:spPr>
        <p:txBody>
          <a:bodyPr wrap="square" lIns="121895" tIns="60947" rIns="121895" bIns="60947">
            <a:spAutoFit/>
          </a:bodyPr>
          <a:lstStyle/>
          <a:p>
            <a:pPr defTabSz="792146">
              <a:defRPr/>
            </a:pPr>
            <a:endParaRPr lang="en-US" altLang="en-US" sz="3200" b="1" dirty="0">
              <a:solidFill>
                <a:prstClr val="black"/>
              </a:solidFill>
              <a:latin typeface="HP001 4 hàng" panose="020B0603050302020204" pitchFamily="34" charset="0"/>
            </a:endParaRPr>
          </a:p>
          <a:p>
            <a:pPr defTabSz="914175"/>
            <a:r>
              <a:rPr lang="en-US" sz="3200" b="1" dirty="0" err="1">
                <a:solidFill>
                  <a:prstClr val="black"/>
                </a:solidFill>
                <a:latin typeface="HP001 4 hàng" pitchFamily="34" charset="0"/>
              </a:rPr>
              <a:t>Xuân</a:t>
            </a:r>
            <a:r>
              <a:rPr lang="en-US" sz="3200" b="1" dirty="0">
                <a:solidFill>
                  <a:prstClr val="black"/>
                </a:solidFill>
                <a:latin typeface="HP001 4 hàng" pitchFamily="34" charset="0"/>
              </a:rPr>
              <a:t> </a:t>
            </a:r>
            <a:r>
              <a:rPr lang="en-US" sz="3200" b="1" dirty="0" err="1">
                <a:solidFill>
                  <a:prstClr val="black"/>
                </a:solidFill>
                <a:latin typeface="HP001 4 hàng" pitchFamily="34" charset="0"/>
              </a:rPr>
              <a:t>về</a:t>
            </a:r>
            <a:r>
              <a:rPr lang="en-US" sz="3200" b="1" dirty="0">
                <a:solidFill>
                  <a:prstClr val="black"/>
                </a:solidFill>
                <a:latin typeface="HP001 4 hàng" pitchFamily="34" charset="0"/>
              </a:rPr>
              <a:t>, </a:t>
            </a:r>
            <a:r>
              <a:rPr lang="en-US" sz="3200" b="1" dirty="0" err="1">
                <a:solidFill>
                  <a:prstClr val="black"/>
                </a:solidFill>
                <a:latin typeface="HP001 4 hàng" pitchFamily="34" charset="0"/>
              </a:rPr>
              <a:t>hàng</a:t>
            </a:r>
            <a:r>
              <a:rPr lang="en-US" sz="3200" b="1" dirty="0">
                <a:solidFill>
                  <a:prstClr val="black"/>
                </a:solidFill>
                <a:latin typeface="HP001 4 hàng" pitchFamily="34" charset="0"/>
              </a:rPr>
              <a:t> </a:t>
            </a:r>
            <a:r>
              <a:rPr lang="en-US" sz="3200" b="1" dirty="0" err="1">
                <a:solidFill>
                  <a:prstClr val="black"/>
                </a:solidFill>
                <a:latin typeface="HP001 4 hàng" pitchFamily="34" charset="0"/>
              </a:rPr>
              <a:t>cây</a:t>
            </a:r>
            <a:r>
              <a:rPr lang="en-US" sz="3200" b="1" dirty="0">
                <a:solidFill>
                  <a:prstClr val="black"/>
                </a:solidFill>
                <a:latin typeface="HP001 4 hàng" pitchFamily="34" charset="0"/>
              </a:rPr>
              <a:t> </a:t>
            </a:r>
            <a:r>
              <a:rPr lang="en-US" sz="3200" b="1" dirty="0" err="1">
                <a:solidFill>
                  <a:prstClr val="black"/>
                </a:solidFill>
                <a:latin typeface="HP001 4 hàng" pitchFamily="34" charset="0"/>
              </a:rPr>
              <a:t>bên</a:t>
            </a:r>
            <a:r>
              <a:rPr lang="en-US" sz="3200" b="1" dirty="0">
                <a:solidFill>
                  <a:prstClr val="black"/>
                </a:solidFill>
                <a:latin typeface="HP001 4 hàng" pitchFamily="34" charset="0"/>
              </a:rPr>
              <a:t> </a:t>
            </a:r>
            <a:r>
              <a:rPr lang="vi-VN" sz="3200" b="1" dirty="0">
                <a:solidFill>
                  <a:prstClr val="black"/>
                </a:solidFill>
                <a:latin typeface="HP001 4 hàng" pitchFamily="34" charset="0"/>
              </a:rPr>
              <a:t>đườn</a:t>
            </a:r>
            <a:r>
              <a:rPr lang="en-US" sz="3200" b="1" dirty="0">
                <a:solidFill>
                  <a:prstClr val="black"/>
                </a:solidFill>
                <a:latin typeface="HP001 4 hàng" pitchFamily="34" charset="0"/>
              </a:rPr>
              <a:t>g </a:t>
            </a:r>
            <a:r>
              <a:rPr lang="en-US" sz="3200" b="1" dirty="0" err="1">
                <a:solidFill>
                  <a:prstClr val="black"/>
                </a:solidFill>
                <a:latin typeface="HP001 4 hàng" pitchFamily="34" charset="0"/>
              </a:rPr>
              <a:t>thay</a:t>
            </a:r>
            <a:r>
              <a:rPr lang="en-US" sz="3200" b="1" dirty="0">
                <a:solidFill>
                  <a:prstClr val="black"/>
                </a:solidFill>
                <a:latin typeface="HP001 4 hàng" pitchFamily="34" charset="0"/>
              </a:rPr>
              <a:t> </a:t>
            </a:r>
            <a:r>
              <a:rPr lang="en-US" sz="3200" b="1" dirty="0" err="1">
                <a:solidFill>
                  <a:prstClr val="black"/>
                </a:solidFill>
                <a:latin typeface="HP001 4 hàng" pitchFamily="34" charset="0"/>
              </a:rPr>
              <a:t>áo</a:t>
            </a:r>
            <a:r>
              <a:rPr lang="en-US" sz="3200" b="1" dirty="0">
                <a:solidFill>
                  <a:prstClr val="black"/>
                </a:solidFill>
                <a:latin typeface="HP001 4 hàng" pitchFamily="34" charset="0"/>
              </a:rPr>
              <a:t> </a:t>
            </a:r>
            <a:r>
              <a:rPr lang="en-US" sz="3200" b="1" dirty="0" err="1" smtClean="0">
                <a:solidFill>
                  <a:prstClr val="black"/>
                </a:solidFill>
                <a:latin typeface="Times New Roman" panose="02020603050405020304" pitchFamily="18" charset="0"/>
                <a:cs typeface="Times New Roman" panose="02020603050405020304" pitchFamily="18" charset="0"/>
              </a:rPr>
              <a:t>mới</a:t>
            </a:r>
            <a:r>
              <a:rPr lang="en-US" sz="3200" b="1" dirty="0" smtClean="0">
                <a:solidFill>
                  <a:prstClr val="black"/>
                </a:solidFill>
                <a:latin typeface="Times New Roman" panose="02020603050405020304" pitchFamily="18" charset="0"/>
                <a:cs typeface="Times New Roman" panose="02020603050405020304" pitchFamily="18" charset="0"/>
              </a:rPr>
              <a:t>.</a:t>
            </a:r>
            <a:endParaRPr lang="en-US" sz="3200" b="1" dirty="0">
              <a:solidFill>
                <a:prstClr val="black"/>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163614" y="76825"/>
            <a:ext cx="3674585" cy="624955"/>
          </a:xfrm>
          <a:prstGeom prst="round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5" tIns="60947" rIns="121895" bIns="60947" rtlCol="0" anchor="ctr"/>
          <a:lstStyle/>
          <a:p>
            <a:pPr algn="ctr" defTabSz="792146">
              <a:defRPr/>
            </a:pP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Viết</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ứng</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dụng</a:t>
            </a:r>
            <a:endPar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6F1323C2-1216-4BE1-B765-C7E72A64CF57}"/>
              </a:ext>
            </a:extLst>
          </p:cNvPr>
          <p:cNvSpPr txBox="1"/>
          <p:nvPr/>
        </p:nvSpPr>
        <p:spPr>
          <a:xfrm>
            <a:off x="165689" y="3028951"/>
            <a:ext cx="6866055" cy="553982"/>
          </a:xfrm>
          <a:prstGeom prst="rect">
            <a:avLst/>
          </a:prstGeom>
          <a:noFill/>
        </p:spPr>
        <p:txBody>
          <a:bodyPr wrap="square" lIns="121895" tIns="60947" rIns="121895" bIns="60947" rtlCol="0">
            <a:spAutoFit/>
          </a:bodyPr>
          <a:lstStyle/>
          <a:p>
            <a:pPr defTabSz="792146">
              <a:defRPr/>
            </a:pPr>
            <a:r>
              <a:rPr lang="en-US" sz="28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33CC"/>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33CC"/>
                </a:solidFill>
                <a:latin typeface="Arial-Rounded" panose="020B0500000000000000" pitchFamily="34" charset="0"/>
                <a:ea typeface="Arial-Rounded" panose="020B0500000000000000" pitchFamily="34" charset="0"/>
                <a:cs typeface="Arial-Rounded" panose="020B0500000000000000" pitchFamily="34" charset="0"/>
              </a:rPr>
              <a:t>chữ</a:t>
            </a:r>
            <a:r>
              <a:rPr lang="en-US" sz="28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33CC"/>
                </a:solidFill>
                <a:latin typeface="Arial-Rounded" panose="020B0500000000000000" pitchFamily="34" charset="0"/>
                <a:ea typeface="Arial-Rounded" panose="020B0500000000000000" pitchFamily="34" charset="0"/>
                <a:cs typeface="Arial-Rounded" panose="020B0500000000000000" pitchFamily="34" charset="0"/>
              </a:rPr>
              <a:t>cái</a:t>
            </a:r>
            <a:r>
              <a:rPr lang="en-US" sz="28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33CC"/>
                </a:solidFill>
                <a:latin typeface="Arial-Rounded" panose="020B0500000000000000" pitchFamily="34" charset="0"/>
                <a:ea typeface="Arial-Rounded" panose="020B0500000000000000" pitchFamily="34" charset="0"/>
                <a:cs typeface="Arial-Rounded" panose="020B0500000000000000" pitchFamily="34" charset="0"/>
              </a:rPr>
              <a:t>nào</a:t>
            </a:r>
            <a:r>
              <a:rPr lang="en-US" sz="28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33CC"/>
                </a:solidFill>
                <a:latin typeface="Arial-Rounded" panose="020B0500000000000000" pitchFamily="34" charset="0"/>
                <a:ea typeface="Arial-Rounded" panose="020B0500000000000000" pitchFamily="34" charset="0"/>
                <a:cs typeface="Arial-Rounded" panose="020B0500000000000000" pitchFamily="34" charset="0"/>
              </a:rPr>
              <a:t>cao</a:t>
            </a:r>
            <a:r>
              <a:rPr lang="en-US" sz="28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 2,5 ô li?</a:t>
            </a:r>
          </a:p>
        </p:txBody>
      </p:sp>
      <p:sp>
        <p:nvSpPr>
          <p:cNvPr id="8" name="TextBox 7">
            <a:extLst>
              <a:ext uri="{FF2B5EF4-FFF2-40B4-BE49-F238E27FC236}">
                <a16:creationId xmlns:a16="http://schemas.microsoft.com/office/drawing/2014/main" id="{900E57DB-54C3-4D2A-9706-927FF775D33F}"/>
              </a:ext>
            </a:extLst>
          </p:cNvPr>
          <p:cNvSpPr txBox="1"/>
          <p:nvPr/>
        </p:nvSpPr>
        <p:spPr>
          <a:xfrm>
            <a:off x="5718566" y="3028951"/>
            <a:ext cx="3362043" cy="553982"/>
          </a:xfrm>
          <a:prstGeom prst="rect">
            <a:avLst/>
          </a:prstGeom>
          <a:noFill/>
        </p:spPr>
        <p:txBody>
          <a:bodyPr wrap="square" lIns="121895" tIns="60947" rIns="121895" bIns="60947" rtlCol="0">
            <a:spAutoFit/>
          </a:bodyPr>
          <a:lstStyle/>
          <a:p>
            <a:pPr defTabSz="792146">
              <a:defRPr/>
            </a:pPr>
            <a:r>
              <a:rPr lang="en-US" sz="28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3300"/>
                </a:solidFill>
                <a:latin typeface="Times New Roman" panose="02020603050405020304" pitchFamily="18" charset="0"/>
                <a:ea typeface="Arial-Rounded" panose="020B0500000000000000" pitchFamily="34" charset="0"/>
                <a:cs typeface="Times New Roman" panose="02020603050405020304" pitchFamily="18" charset="0"/>
              </a:rPr>
              <a:t>Chữ</a:t>
            </a:r>
            <a:r>
              <a:rPr lang="en-US" sz="2800" b="1" dirty="0">
                <a:solidFill>
                  <a:srgbClr val="FF33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3300"/>
                </a:solidFill>
                <a:latin typeface="Times New Roman" panose="02020603050405020304" pitchFamily="18" charset="0"/>
                <a:ea typeface="Arial-Rounded" panose="020B0500000000000000" pitchFamily="34" charset="0"/>
                <a:cs typeface="Times New Roman" panose="02020603050405020304" pitchFamily="18" charset="0"/>
              </a:rPr>
              <a:t>h,g,y,b</a:t>
            </a:r>
            <a:r>
              <a:rPr lang="en-US" sz="2800" b="1" dirty="0">
                <a:solidFill>
                  <a:srgbClr val="FF330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9" name="TextBox 8">
            <a:extLst>
              <a:ext uri="{FF2B5EF4-FFF2-40B4-BE49-F238E27FC236}">
                <a16:creationId xmlns:a16="http://schemas.microsoft.com/office/drawing/2014/main" id="{6F1323C2-1216-4BE1-B765-C7E72A64CF57}"/>
              </a:ext>
            </a:extLst>
          </p:cNvPr>
          <p:cNvSpPr txBox="1"/>
          <p:nvPr/>
        </p:nvSpPr>
        <p:spPr>
          <a:xfrm>
            <a:off x="163614" y="2551168"/>
            <a:ext cx="4628815" cy="553982"/>
          </a:xfrm>
          <a:prstGeom prst="rect">
            <a:avLst/>
          </a:prstGeom>
          <a:noFill/>
        </p:spPr>
        <p:txBody>
          <a:bodyPr wrap="square" lIns="121895" tIns="60947" rIns="121895" bIns="60947" rtlCol="0">
            <a:spAutoFit/>
          </a:bodyPr>
          <a:lstStyle/>
          <a:p>
            <a:pPr defTabSz="792146">
              <a:defRPr/>
            </a:pPr>
            <a:r>
              <a:rPr lang="en-US" sz="28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33CC"/>
                </a:solidFill>
                <a:latin typeface="Arial-Rounded" panose="020B0500000000000000" pitchFamily="34" charset="0"/>
                <a:ea typeface="Arial-Rounded" panose="020B0500000000000000" pitchFamily="34" charset="0"/>
                <a:cs typeface="Arial-Rounded" panose="020B0500000000000000" pitchFamily="34" charset="0"/>
              </a:rPr>
              <a:t>Chữ</a:t>
            </a:r>
            <a:r>
              <a:rPr lang="en-US" sz="28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33CC"/>
                </a:solidFill>
                <a:latin typeface="Arial-Rounded" panose="020B0500000000000000" pitchFamily="34" charset="0"/>
                <a:ea typeface="Arial-Rounded" panose="020B0500000000000000" pitchFamily="34" charset="0"/>
                <a:cs typeface="Arial-Rounded" panose="020B0500000000000000" pitchFamily="34" charset="0"/>
              </a:rPr>
              <a:t>cái</a:t>
            </a:r>
            <a:r>
              <a:rPr lang="en-US" sz="28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33CC"/>
                </a:solidFill>
                <a:latin typeface="Arial-Rounded" panose="020B0500000000000000" pitchFamily="34" charset="0"/>
                <a:ea typeface="Arial-Rounded" panose="020B0500000000000000" pitchFamily="34" charset="0"/>
                <a:cs typeface="Arial-Rounded" panose="020B0500000000000000" pitchFamily="34" charset="0"/>
              </a:rPr>
              <a:t>nào</a:t>
            </a:r>
            <a:r>
              <a:rPr lang="en-US" sz="28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33CC"/>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8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33CC"/>
                </a:solidFill>
                <a:latin typeface="Arial-Rounded" panose="020B0500000000000000" pitchFamily="34" charset="0"/>
                <a:ea typeface="Arial-Rounded" panose="020B0500000000000000" pitchFamily="34" charset="0"/>
                <a:cs typeface="Arial-Rounded" panose="020B0500000000000000" pitchFamily="34" charset="0"/>
              </a:rPr>
              <a:t>viết</a:t>
            </a:r>
            <a:r>
              <a:rPr lang="en-US" sz="28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33CC"/>
                </a:solidFill>
                <a:latin typeface="Arial-Rounded" panose="020B0500000000000000" pitchFamily="34" charset="0"/>
                <a:ea typeface="Arial-Rounded" panose="020B0500000000000000" pitchFamily="34" charset="0"/>
                <a:cs typeface="Arial-Rounded" panose="020B0500000000000000" pitchFamily="34" charset="0"/>
              </a:rPr>
              <a:t>hoa</a:t>
            </a:r>
            <a:r>
              <a:rPr lang="en-US" sz="28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TextBox 9">
            <a:extLst>
              <a:ext uri="{FF2B5EF4-FFF2-40B4-BE49-F238E27FC236}">
                <a16:creationId xmlns:a16="http://schemas.microsoft.com/office/drawing/2014/main" id="{900E57DB-54C3-4D2A-9706-927FF775D33F}"/>
              </a:ext>
            </a:extLst>
          </p:cNvPr>
          <p:cNvSpPr txBox="1"/>
          <p:nvPr/>
        </p:nvSpPr>
        <p:spPr>
          <a:xfrm>
            <a:off x="5688700" y="2551168"/>
            <a:ext cx="3113450" cy="553972"/>
          </a:xfrm>
          <a:prstGeom prst="rect">
            <a:avLst/>
          </a:prstGeom>
          <a:noFill/>
        </p:spPr>
        <p:txBody>
          <a:bodyPr wrap="square" lIns="121895" tIns="60947" rIns="121895" bIns="60947" rtlCol="0">
            <a:spAutoFit/>
          </a:bodyPr>
          <a:lstStyle/>
          <a:p>
            <a:pPr defTabSz="792146">
              <a:defRPr/>
            </a:pPr>
            <a:r>
              <a:rPr lang="en-US" sz="28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3300"/>
                </a:solidFill>
                <a:latin typeface="Times New Roman" panose="02020603050405020304" pitchFamily="18" charset="0"/>
                <a:ea typeface="Arial-Rounded" panose="020B0500000000000000" pitchFamily="34" charset="0"/>
                <a:cs typeface="Times New Roman" panose="02020603050405020304" pitchFamily="18" charset="0"/>
              </a:rPr>
              <a:t>Chữ</a:t>
            </a:r>
            <a:r>
              <a:rPr lang="en-US" sz="2800" b="1" dirty="0">
                <a:solidFill>
                  <a:srgbClr val="FF3300"/>
                </a:solidFill>
                <a:latin typeface="Times New Roman" panose="02020603050405020304" pitchFamily="18" charset="0"/>
                <a:ea typeface="Arial-Rounded" panose="020B0500000000000000" pitchFamily="34" charset="0"/>
                <a:cs typeface="Times New Roman" panose="02020603050405020304" pitchFamily="18" charset="0"/>
              </a:rPr>
              <a:t>  X</a:t>
            </a:r>
          </a:p>
        </p:txBody>
      </p:sp>
      <p:sp>
        <p:nvSpPr>
          <p:cNvPr id="12" name="Oval Callout 11"/>
          <p:cNvSpPr/>
          <p:nvPr/>
        </p:nvSpPr>
        <p:spPr>
          <a:xfrm>
            <a:off x="5514177" y="340973"/>
            <a:ext cx="1049485" cy="499154"/>
          </a:xfrm>
          <a:prstGeom prst="wedgeEllipseCallout">
            <a:avLst>
              <a:gd name="adj1" fmla="val -29149"/>
              <a:gd name="adj2" fmla="val 81521"/>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121895" tIns="60947" rIns="121895" bIns="60947" rtlCol="0" anchor="ctr"/>
          <a:lstStyle/>
          <a:p>
            <a:pPr algn="ctr" defTabSz="792146"/>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 li</a:t>
            </a:r>
          </a:p>
        </p:txBody>
      </p:sp>
      <p:sp>
        <p:nvSpPr>
          <p:cNvPr id="13" name="TextBox 12">
            <a:extLst>
              <a:ext uri="{FF2B5EF4-FFF2-40B4-BE49-F238E27FC236}">
                <a16:creationId xmlns:a16="http://schemas.microsoft.com/office/drawing/2014/main" id="{8A732B46-9FBC-45CB-AD32-597F4BEA0934}"/>
              </a:ext>
            </a:extLst>
          </p:cNvPr>
          <p:cNvSpPr txBox="1"/>
          <p:nvPr/>
        </p:nvSpPr>
        <p:spPr>
          <a:xfrm>
            <a:off x="132363" y="3562350"/>
            <a:ext cx="6801838" cy="553982"/>
          </a:xfrm>
          <a:prstGeom prst="rect">
            <a:avLst/>
          </a:prstGeom>
          <a:noFill/>
        </p:spPr>
        <p:txBody>
          <a:bodyPr wrap="square" lIns="121895" tIns="60947" rIns="121895" bIns="60947" rtlCol="0">
            <a:spAutoFit/>
          </a:bodyPr>
          <a:lstStyle/>
          <a:p>
            <a:pPr defTabSz="792146">
              <a:defRPr/>
            </a:pPr>
            <a:r>
              <a:rPr lang="en-US" sz="28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33CC"/>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33CC"/>
                </a:solidFill>
                <a:latin typeface="Arial-Rounded" panose="020B0500000000000000" pitchFamily="34" charset="0"/>
                <a:ea typeface="Arial-Rounded" panose="020B0500000000000000" pitchFamily="34" charset="0"/>
                <a:cs typeface="Arial-Rounded" panose="020B0500000000000000" pitchFamily="34" charset="0"/>
              </a:rPr>
              <a:t>chữ</a:t>
            </a:r>
            <a:r>
              <a:rPr lang="en-US" sz="28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33CC"/>
                </a:solidFill>
                <a:latin typeface="Arial-Rounded" panose="020B0500000000000000" pitchFamily="34" charset="0"/>
                <a:ea typeface="Arial-Rounded" panose="020B0500000000000000" pitchFamily="34" charset="0"/>
                <a:cs typeface="Arial-Rounded" panose="020B0500000000000000" pitchFamily="34" charset="0"/>
              </a:rPr>
              <a:t>còn</a:t>
            </a:r>
            <a:r>
              <a:rPr lang="en-US" sz="28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33CC"/>
                </a:solidFill>
                <a:latin typeface="Arial-Rounded" panose="020B0500000000000000" pitchFamily="34" charset="0"/>
                <a:ea typeface="Arial-Rounded" panose="020B0500000000000000" pitchFamily="34" charset="0"/>
                <a:cs typeface="Arial-Rounded" panose="020B0500000000000000" pitchFamily="34" charset="0"/>
              </a:rPr>
              <a:t>lại</a:t>
            </a:r>
            <a:r>
              <a:rPr lang="en-US" sz="28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33CC"/>
                </a:solidFill>
                <a:latin typeface="Arial-Rounded" panose="020B0500000000000000" pitchFamily="34" charset="0"/>
                <a:ea typeface="Arial-Rounded" panose="020B0500000000000000" pitchFamily="34" charset="0"/>
                <a:cs typeface="Arial-Rounded" panose="020B0500000000000000" pitchFamily="34" charset="0"/>
              </a:rPr>
              <a:t>cao</a:t>
            </a:r>
            <a:r>
              <a:rPr lang="en-US" sz="28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33CC"/>
                </a:solidFill>
                <a:latin typeface="Arial-Rounded" panose="020B0500000000000000" pitchFamily="34" charset="0"/>
                <a:ea typeface="Arial-Rounded" panose="020B0500000000000000" pitchFamily="34" charset="0"/>
                <a:cs typeface="Arial-Rounded" panose="020B0500000000000000" pitchFamily="34" charset="0"/>
              </a:rPr>
              <a:t>mấy</a:t>
            </a:r>
            <a:r>
              <a:rPr lang="en-US" sz="28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 ô li?</a:t>
            </a:r>
          </a:p>
        </p:txBody>
      </p:sp>
      <p:sp>
        <p:nvSpPr>
          <p:cNvPr id="14" name="TextBox 13">
            <a:extLst>
              <a:ext uri="{FF2B5EF4-FFF2-40B4-BE49-F238E27FC236}">
                <a16:creationId xmlns:a16="http://schemas.microsoft.com/office/drawing/2014/main" id="{AA718E80-4ABF-4787-BAFB-4300E9B14E74}"/>
              </a:ext>
            </a:extLst>
          </p:cNvPr>
          <p:cNvSpPr txBox="1"/>
          <p:nvPr/>
        </p:nvSpPr>
        <p:spPr>
          <a:xfrm>
            <a:off x="5638801" y="3535339"/>
            <a:ext cx="3775298" cy="553982"/>
          </a:xfrm>
          <a:prstGeom prst="rect">
            <a:avLst/>
          </a:prstGeom>
          <a:noFill/>
        </p:spPr>
        <p:txBody>
          <a:bodyPr wrap="square" lIns="121895" tIns="60947" rIns="121895" bIns="60947" rtlCol="0">
            <a:spAutoFit/>
          </a:bodyPr>
          <a:lstStyle/>
          <a:p>
            <a:pPr defTabSz="792146">
              <a:defRPr/>
            </a:pPr>
            <a:r>
              <a:rPr lang="en-US" sz="28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3300"/>
                </a:solidFill>
                <a:latin typeface="Times New Roman" panose="02020603050405020304" pitchFamily="18" charset="0"/>
                <a:ea typeface="Arial-Rounded" panose="020B0500000000000000" pitchFamily="34" charset="0"/>
                <a:cs typeface="Times New Roman" panose="02020603050405020304" pitchFamily="18" charset="0"/>
              </a:rPr>
              <a:t>Chữ</a:t>
            </a:r>
            <a:r>
              <a:rPr lang="en-US" sz="2800" b="1" dirty="0">
                <a:solidFill>
                  <a:srgbClr val="FF33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3300"/>
                </a:solidFill>
                <a:latin typeface="Times New Roman" panose="02020603050405020304" pitchFamily="18" charset="0"/>
                <a:ea typeface="Arial-Rounded" panose="020B0500000000000000" pitchFamily="34" charset="0"/>
                <a:cs typeface="Times New Roman" panose="02020603050405020304" pitchFamily="18" charset="0"/>
              </a:rPr>
              <a:t>còn</a:t>
            </a:r>
            <a:r>
              <a:rPr lang="en-US" sz="2800" b="1" dirty="0">
                <a:solidFill>
                  <a:srgbClr val="FF33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3300"/>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2800" b="1" dirty="0">
                <a:solidFill>
                  <a:srgbClr val="FF33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3300"/>
                </a:solidFill>
                <a:latin typeface="Times New Roman" panose="02020603050405020304" pitchFamily="18" charset="0"/>
                <a:ea typeface="Arial-Rounded" panose="020B0500000000000000" pitchFamily="34" charset="0"/>
                <a:cs typeface="Times New Roman" panose="02020603050405020304" pitchFamily="18" charset="0"/>
              </a:rPr>
              <a:t>cao</a:t>
            </a:r>
            <a:r>
              <a:rPr lang="en-US" sz="2800" b="1" dirty="0">
                <a:solidFill>
                  <a:srgbClr val="FF3300"/>
                </a:solidFill>
                <a:latin typeface="Times New Roman" panose="02020603050405020304" pitchFamily="18" charset="0"/>
                <a:ea typeface="Arial-Rounded" panose="020B0500000000000000" pitchFamily="34" charset="0"/>
                <a:cs typeface="Times New Roman" panose="02020603050405020304" pitchFamily="18" charset="0"/>
              </a:rPr>
              <a:t> 1 ô li</a:t>
            </a:r>
          </a:p>
        </p:txBody>
      </p:sp>
      <p:sp>
        <p:nvSpPr>
          <p:cNvPr id="15" name="TextBox 14">
            <a:extLst>
              <a:ext uri="{FF2B5EF4-FFF2-40B4-BE49-F238E27FC236}">
                <a16:creationId xmlns:a16="http://schemas.microsoft.com/office/drawing/2014/main" id="{8A732B46-9FBC-45CB-AD32-597F4BEA0934}"/>
              </a:ext>
            </a:extLst>
          </p:cNvPr>
          <p:cNvSpPr txBox="1"/>
          <p:nvPr/>
        </p:nvSpPr>
        <p:spPr>
          <a:xfrm>
            <a:off x="123970" y="4095753"/>
            <a:ext cx="5594599" cy="984869"/>
          </a:xfrm>
          <a:prstGeom prst="rect">
            <a:avLst/>
          </a:prstGeom>
          <a:noFill/>
        </p:spPr>
        <p:txBody>
          <a:bodyPr wrap="square" lIns="121895" tIns="60947" rIns="121895" bIns="60947" rtlCol="0">
            <a:spAutoFit/>
          </a:bodyPr>
          <a:lstStyle/>
          <a:p>
            <a:pPr defTabSz="792146">
              <a:defRPr/>
            </a:pPr>
            <a:r>
              <a:rPr lang="en-US" sz="28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33CC"/>
                </a:solidFill>
                <a:latin typeface="Arial-Rounded" panose="020B0500000000000000" pitchFamily="34" charset="0"/>
                <a:ea typeface="Arial-Rounded" panose="020B0500000000000000" pitchFamily="34" charset="0"/>
                <a:cs typeface="Arial-Rounded" panose="020B0500000000000000" pitchFamily="34" charset="0"/>
              </a:rPr>
              <a:t>Khoảng</a:t>
            </a:r>
            <a:r>
              <a:rPr lang="en-US" sz="28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33CC"/>
                </a:solidFill>
                <a:latin typeface="Arial-Rounded" panose="020B0500000000000000" pitchFamily="34" charset="0"/>
                <a:ea typeface="Arial-Rounded" panose="020B0500000000000000" pitchFamily="34" charset="0"/>
                <a:cs typeface="Arial-Rounded" panose="020B0500000000000000" pitchFamily="34" charset="0"/>
              </a:rPr>
              <a:t>cách</a:t>
            </a:r>
            <a:r>
              <a:rPr lang="en-US" sz="28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33CC"/>
                </a:solidFill>
                <a:latin typeface="Arial-Rounded" panose="020B0500000000000000" pitchFamily="34" charset="0"/>
                <a:ea typeface="Arial-Rounded" panose="020B0500000000000000" pitchFamily="34" charset="0"/>
                <a:cs typeface="Arial-Rounded" panose="020B0500000000000000" pitchFamily="34" charset="0"/>
              </a:rPr>
              <a:t>giữa</a:t>
            </a:r>
            <a:r>
              <a:rPr lang="en-US" sz="28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33CC"/>
                </a:solidFill>
                <a:latin typeface="Arial-Rounded" panose="020B0500000000000000" pitchFamily="34" charset="0"/>
                <a:ea typeface="Arial-Rounded" panose="020B0500000000000000" pitchFamily="34" charset="0"/>
                <a:cs typeface="Arial-Rounded" panose="020B0500000000000000" pitchFamily="34" charset="0"/>
              </a:rPr>
              <a:t>các</a:t>
            </a:r>
            <a:r>
              <a:rPr lang="en-US" sz="28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 con </a:t>
            </a:r>
            <a:r>
              <a:rPr lang="en-US" sz="2800" dirty="0" err="1">
                <a:solidFill>
                  <a:srgbClr val="0033CC"/>
                </a:solidFill>
                <a:latin typeface="Arial-Rounded" panose="020B0500000000000000" pitchFamily="34" charset="0"/>
                <a:ea typeface="Arial-Rounded" panose="020B0500000000000000" pitchFamily="34" charset="0"/>
                <a:cs typeface="Arial-Rounded" panose="020B0500000000000000" pitchFamily="34" charset="0"/>
              </a:rPr>
              <a:t>chữ</a:t>
            </a:r>
            <a:r>
              <a:rPr lang="en-US" sz="28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33CC"/>
                </a:solidFill>
                <a:latin typeface="Arial-Rounded" panose="020B0500000000000000" pitchFamily="34" charset="0"/>
                <a:ea typeface="Arial-Rounded" panose="020B0500000000000000" pitchFamily="34" charset="0"/>
                <a:cs typeface="Arial-Rounded" panose="020B0500000000000000" pitchFamily="34" charset="0"/>
              </a:rPr>
              <a:t>như</a:t>
            </a:r>
            <a:r>
              <a:rPr lang="en-US" sz="28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33CC"/>
                </a:solidFill>
                <a:latin typeface="Arial-Rounded" panose="020B0500000000000000" pitchFamily="34" charset="0"/>
                <a:ea typeface="Arial-Rounded" panose="020B0500000000000000" pitchFamily="34" charset="0"/>
                <a:cs typeface="Arial-Rounded" panose="020B0500000000000000" pitchFamily="34" charset="0"/>
              </a:rPr>
              <a:t>thế</a:t>
            </a:r>
            <a:r>
              <a:rPr lang="en-US" sz="28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33CC"/>
                </a:solidFill>
                <a:latin typeface="Arial-Rounded" panose="020B0500000000000000" pitchFamily="34" charset="0"/>
                <a:ea typeface="Arial-Rounded" panose="020B0500000000000000" pitchFamily="34" charset="0"/>
                <a:cs typeface="Arial-Rounded" panose="020B0500000000000000" pitchFamily="34" charset="0"/>
              </a:rPr>
              <a:t>nào</a:t>
            </a:r>
            <a:r>
              <a:rPr lang="en-US" sz="28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6" name="TextBox 15">
            <a:extLst>
              <a:ext uri="{FF2B5EF4-FFF2-40B4-BE49-F238E27FC236}">
                <a16:creationId xmlns:a16="http://schemas.microsoft.com/office/drawing/2014/main" id="{AA718E80-4ABF-4787-BAFB-4300E9B14E74}"/>
              </a:ext>
            </a:extLst>
          </p:cNvPr>
          <p:cNvSpPr txBox="1"/>
          <p:nvPr/>
        </p:nvSpPr>
        <p:spPr>
          <a:xfrm>
            <a:off x="5638801" y="4075200"/>
            <a:ext cx="3657600" cy="1071046"/>
          </a:xfrm>
          <a:prstGeom prst="rect">
            <a:avLst/>
          </a:prstGeom>
          <a:noFill/>
        </p:spPr>
        <p:txBody>
          <a:bodyPr wrap="square" lIns="121895" tIns="60947" rIns="121895" bIns="60947" rtlCol="0">
            <a:spAutoFit/>
          </a:bodyPr>
          <a:lstStyle/>
          <a:p>
            <a:pPr defTabSz="792146">
              <a:lnSpc>
                <a:spcPct val="110000"/>
              </a:lnSpc>
              <a:defRPr/>
            </a:pPr>
            <a:r>
              <a:rPr lang="en-US" sz="28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3300"/>
                </a:solidFill>
                <a:latin typeface="Times New Roman" panose="02020603050405020304" pitchFamily="18" charset="0"/>
                <a:ea typeface="Arial-Rounded" panose="020B0500000000000000" pitchFamily="34" charset="0"/>
                <a:cs typeface="Times New Roman" panose="02020603050405020304" pitchFamily="18" charset="0"/>
              </a:rPr>
              <a:t>Khoảng</a:t>
            </a:r>
            <a:r>
              <a:rPr lang="en-US" sz="2800" b="1" dirty="0">
                <a:solidFill>
                  <a:srgbClr val="FF33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3300"/>
                </a:solidFill>
                <a:latin typeface="Times New Roman" panose="02020603050405020304" pitchFamily="18" charset="0"/>
                <a:ea typeface="Arial-Rounded" panose="020B0500000000000000" pitchFamily="34" charset="0"/>
                <a:cs typeface="Times New Roman" panose="02020603050405020304" pitchFamily="18" charset="0"/>
              </a:rPr>
              <a:t>cách</a:t>
            </a:r>
            <a:r>
              <a:rPr lang="en-US" sz="2800" b="1" dirty="0">
                <a:solidFill>
                  <a:srgbClr val="FF33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3300"/>
                </a:solidFill>
                <a:latin typeface="Times New Roman" panose="02020603050405020304" pitchFamily="18" charset="0"/>
                <a:ea typeface="Arial-Rounded" panose="020B0500000000000000" pitchFamily="34" charset="0"/>
                <a:cs typeface="Times New Roman" panose="02020603050405020304" pitchFamily="18" charset="0"/>
              </a:rPr>
              <a:t>bằng</a:t>
            </a:r>
            <a:r>
              <a:rPr lang="en-US" sz="2800" b="1" dirty="0">
                <a:solidFill>
                  <a:srgbClr val="FF33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3300"/>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800" b="1" dirty="0">
                <a:solidFill>
                  <a:srgbClr val="FF3300"/>
                </a:solidFill>
                <a:latin typeface="Times New Roman" panose="02020603050405020304" pitchFamily="18" charset="0"/>
                <a:ea typeface="Arial-Rounded" panose="020B0500000000000000" pitchFamily="34" charset="0"/>
                <a:cs typeface="Times New Roman" panose="02020603050405020304" pitchFamily="18" charset="0"/>
              </a:rPr>
              <a:t> con </a:t>
            </a:r>
            <a:r>
              <a:rPr lang="en-US" sz="2800" b="1" dirty="0" err="1">
                <a:solidFill>
                  <a:srgbClr val="FF3300"/>
                </a:solidFill>
                <a:latin typeface="Times New Roman" panose="02020603050405020304" pitchFamily="18" charset="0"/>
                <a:ea typeface="Arial-Rounded" panose="020B0500000000000000" pitchFamily="34" charset="0"/>
                <a:cs typeface="Times New Roman" panose="02020603050405020304" pitchFamily="18" charset="0"/>
              </a:rPr>
              <a:t>chữ</a:t>
            </a:r>
            <a:r>
              <a:rPr lang="en-US" sz="2800" b="1" dirty="0">
                <a:solidFill>
                  <a:srgbClr val="FF3300"/>
                </a:solidFill>
                <a:latin typeface="Times New Roman" panose="02020603050405020304" pitchFamily="18" charset="0"/>
                <a:ea typeface="Arial-Rounded" panose="020B0500000000000000" pitchFamily="34" charset="0"/>
                <a:cs typeface="Times New Roman" panose="02020603050405020304" pitchFamily="18" charset="0"/>
              </a:rPr>
              <a:t> o.</a:t>
            </a:r>
          </a:p>
        </p:txBody>
      </p:sp>
      <p:cxnSp>
        <p:nvCxnSpPr>
          <p:cNvPr id="18" name="Straight Connector 17"/>
          <p:cNvCxnSpPr/>
          <p:nvPr/>
        </p:nvCxnSpPr>
        <p:spPr>
          <a:xfrm>
            <a:off x="3657600" y="1629684"/>
            <a:ext cx="209480" cy="0"/>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143000" y="1649739"/>
            <a:ext cx="369770" cy="0"/>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781800" y="1629684"/>
            <a:ext cx="209480" cy="0"/>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971800" y="1649739"/>
            <a:ext cx="209480" cy="0"/>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sp>
        <p:nvSpPr>
          <p:cNvPr id="25"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26" name="Picture 2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4" name="Straight Connector 23"/>
          <p:cNvCxnSpPr/>
          <p:nvPr/>
        </p:nvCxnSpPr>
        <p:spPr>
          <a:xfrm>
            <a:off x="7190107" y="1624206"/>
            <a:ext cx="209480" cy="0"/>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712109" y="1649739"/>
            <a:ext cx="209480" cy="0"/>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324600" y="1624206"/>
            <a:ext cx="209480" cy="0"/>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343400" y="1633503"/>
            <a:ext cx="209480" cy="0"/>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7756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1"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par>
                                <p:cTn id="38" presetID="10"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10"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par>
                                <p:cTn id="44" presetID="10" presetClass="entr" presetSubtype="0"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par>
                                <p:cTn id="47" presetID="10" presetClass="entr" presetSubtype="0"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par>
                                <p:cTn id="50" presetID="10" presetClass="entr" presetSubtype="0"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randombar(horizontal)">
                                      <p:cBhvr>
                                        <p:cTn id="57" dur="500"/>
                                        <p:tgtEl>
                                          <p:spTgt spid="8"/>
                                        </p:tgtEl>
                                      </p:cBhvr>
                                    </p:animEffect>
                                  </p:childTnLst>
                                </p:cTn>
                              </p:par>
                            </p:childTnLst>
                          </p:cTn>
                        </p:par>
                        <p:par>
                          <p:cTn id="58" fill="hold">
                            <p:stCondLst>
                              <p:cond delay="500"/>
                            </p:stCondLst>
                            <p:childTnLst>
                              <p:par>
                                <p:cTn id="59" presetID="22" presetClass="entr" presetSubtype="4" fill="hold" grpId="0" nodeType="after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wipe(down)">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fade">
                                      <p:cBhvr>
                                        <p:cTn id="66" dur="500"/>
                                        <p:tgtEl>
                                          <p:spTgt spid="13"/>
                                        </p:tgtEl>
                                      </p:cBhvr>
                                    </p:animEffect>
                                  </p:childTnLst>
                                </p:cTn>
                              </p:par>
                            </p:childTnLst>
                          </p:cTn>
                        </p:par>
                      </p:childTnLst>
                    </p:cTn>
                  </p:par>
                  <p:par>
                    <p:cTn id="67" fill="hold">
                      <p:stCondLst>
                        <p:cond delay="indefinite"/>
                      </p:stCondLst>
                      <p:childTnLst>
                        <p:par>
                          <p:cTn id="68" fill="hold">
                            <p:stCondLst>
                              <p:cond delay="0"/>
                            </p:stCondLst>
                            <p:childTnLst>
                              <p:par>
                                <p:cTn id="69" presetID="14" presetClass="entr" presetSubtype="10"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randombar(horizontal)">
                                      <p:cBhvr>
                                        <p:cTn id="71" dur="500"/>
                                        <p:tgtEl>
                                          <p:spTgt spid="14"/>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fade">
                                      <p:cBhvr>
                                        <p:cTn id="76" dur="500"/>
                                        <p:tgtEl>
                                          <p:spTgt spid="15"/>
                                        </p:tgtEl>
                                      </p:cBhvr>
                                    </p:animEffect>
                                  </p:childTnLst>
                                </p:cTn>
                              </p:par>
                            </p:childTnLst>
                          </p:cTn>
                        </p:par>
                      </p:childTnLst>
                    </p:cTn>
                  </p:par>
                  <p:par>
                    <p:cTn id="77" fill="hold">
                      <p:stCondLst>
                        <p:cond delay="indefinite"/>
                      </p:stCondLst>
                      <p:childTnLst>
                        <p:par>
                          <p:cTn id="78" fill="hold">
                            <p:stCondLst>
                              <p:cond delay="0"/>
                            </p:stCondLst>
                            <p:childTnLst>
                              <p:par>
                                <p:cTn id="79" presetID="14" presetClass="entr" presetSubtype="10" fill="hold" grpId="0" nodeType="clickEffect">
                                  <p:stCondLst>
                                    <p:cond delay="0"/>
                                  </p:stCondLst>
                                  <p:childTnLst>
                                    <p:set>
                                      <p:cBhvr>
                                        <p:cTn id="80" dur="1" fill="hold">
                                          <p:stCondLst>
                                            <p:cond delay="0"/>
                                          </p:stCondLst>
                                        </p:cTn>
                                        <p:tgtEl>
                                          <p:spTgt spid="16"/>
                                        </p:tgtEl>
                                        <p:attrNameLst>
                                          <p:attrName>style.visibility</p:attrName>
                                        </p:attrNameLst>
                                      </p:cBhvr>
                                      <p:to>
                                        <p:strVal val="visible"/>
                                      </p:to>
                                    </p:set>
                                    <p:animEffect transition="in" filter="randombar(horizontal)">
                                      <p:cBhvr>
                                        <p:cTn id="8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animBg="1"/>
      <p:bldP spid="7" grpId="0"/>
      <p:bldP spid="8" grpId="0"/>
      <p:bldP spid="9" grpId="0"/>
      <p:bldP spid="10" grpId="0"/>
      <p:bldP spid="12" grpId="0" animBg="1"/>
      <p:bldP spid="13" grpId="0"/>
      <p:bldP spid="14" grpId="0"/>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5077" y="209550"/>
            <a:ext cx="7325844" cy="5120468"/>
          </a:xfrm>
          <a:prstGeom prst="rect">
            <a:avLst/>
          </a:prstGeom>
        </p:spPr>
      </p:pic>
      <p:sp>
        <p:nvSpPr>
          <p:cNvPr id="5" name="TextBox 4"/>
          <p:cNvSpPr txBox="1"/>
          <p:nvPr/>
        </p:nvSpPr>
        <p:spPr>
          <a:xfrm>
            <a:off x="1891122" y="745698"/>
            <a:ext cx="932956" cy="923326"/>
          </a:xfrm>
          <a:prstGeom prst="rect">
            <a:avLst/>
          </a:prstGeom>
          <a:noFill/>
        </p:spPr>
        <p:txBody>
          <a:bodyPr wrap="square" lIns="91426" tIns="45715" rIns="91426" bIns="45715" rtlCol="0">
            <a:spAutoFit/>
          </a:bodyPr>
          <a:lstStyle/>
          <a:p>
            <a:pPr defTabSz="914175"/>
            <a:r>
              <a:rPr lang="en-US" sz="5300" b="1" dirty="0">
                <a:solidFill>
                  <a:prstClr val="white"/>
                </a:solidFill>
                <a:latin typeface="HP001 4 hàng" pitchFamily="34" charset="0"/>
              </a:rPr>
              <a:t>X</a:t>
            </a:r>
          </a:p>
        </p:txBody>
      </p:sp>
      <p:sp>
        <p:nvSpPr>
          <p:cNvPr id="6" name="TextBox 5"/>
          <p:cNvSpPr txBox="1"/>
          <p:nvPr/>
        </p:nvSpPr>
        <p:spPr>
          <a:xfrm>
            <a:off x="1891121" y="3195613"/>
            <a:ext cx="608230" cy="507827"/>
          </a:xfrm>
          <a:prstGeom prst="rect">
            <a:avLst/>
          </a:prstGeom>
          <a:noFill/>
        </p:spPr>
        <p:txBody>
          <a:bodyPr wrap="square" lIns="91426" tIns="45715" rIns="91426" bIns="45715" rtlCol="0">
            <a:spAutoFit/>
          </a:bodyPr>
          <a:lstStyle/>
          <a:p>
            <a:pPr defTabSz="914175"/>
            <a:r>
              <a:rPr lang="en-US" sz="2700" b="1" dirty="0">
                <a:solidFill>
                  <a:prstClr val="white"/>
                </a:solidFill>
                <a:latin typeface="HP001 4 hàng" pitchFamily="34" charset="0"/>
              </a:rPr>
              <a:t>X</a:t>
            </a:r>
          </a:p>
        </p:txBody>
      </p:sp>
      <p:sp>
        <p:nvSpPr>
          <p:cNvPr id="7" name="TextBox 6"/>
          <p:cNvSpPr txBox="1"/>
          <p:nvPr/>
        </p:nvSpPr>
        <p:spPr>
          <a:xfrm>
            <a:off x="1891121" y="4250451"/>
            <a:ext cx="7557679" cy="507821"/>
          </a:xfrm>
          <a:prstGeom prst="rect">
            <a:avLst/>
          </a:prstGeom>
          <a:noFill/>
        </p:spPr>
        <p:txBody>
          <a:bodyPr wrap="square" lIns="91426" tIns="45715" rIns="91426" bIns="45715" rtlCol="0">
            <a:spAutoFit/>
          </a:bodyPr>
          <a:lstStyle/>
          <a:p>
            <a:pPr defTabSz="914175"/>
            <a:r>
              <a:rPr lang="en-US" sz="2700" b="1" dirty="0" err="1">
                <a:solidFill>
                  <a:prstClr val="white"/>
                </a:solidFill>
                <a:latin typeface="HP001 4 hàng" pitchFamily="34" charset="0"/>
              </a:rPr>
              <a:t>Xuân</a:t>
            </a:r>
            <a:r>
              <a:rPr lang="en-US" sz="2700" b="1" dirty="0">
                <a:solidFill>
                  <a:prstClr val="white"/>
                </a:solidFill>
                <a:latin typeface="HP001 4 hàng" pitchFamily="34" charset="0"/>
              </a:rPr>
              <a:t> </a:t>
            </a:r>
            <a:r>
              <a:rPr lang="en-US" sz="2700" b="1" dirty="0" err="1">
                <a:solidFill>
                  <a:prstClr val="white"/>
                </a:solidFill>
                <a:latin typeface="HP001 4 hàng" pitchFamily="34" charset="0"/>
              </a:rPr>
              <a:t>về</a:t>
            </a:r>
            <a:r>
              <a:rPr lang="en-US" sz="2700" b="1" dirty="0">
                <a:solidFill>
                  <a:prstClr val="white"/>
                </a:solidFill>
                <a:latin typeface="HP001 4 hàng" pitchFamily="34" charset="0"/>
              </a:rPr>
              <a:t>, </a:t>
            </a:r>
            <a:r>
              <a:rPr lang="en-US" sz="2700" b="1" dirty="0" err="1">
                <a:solidFill>
                  <a:prstClr val="white"/>
                </a:solidFill>
                <a:latin typeface="HP001 4 hàng" pitchFamily="34" charset="0"/>
              </a:rPr>
              <a:t>hàng</a:t>
            </a:r>
            <a:r>
              <a:rPr lang="en-US" sz="2700" b="1" dirty="0">
                <a:solidFill>
                  <a:prstClr val="white"/>
                </a:solidFill>
                <a:latin typeface="HP001 4 hàng" pitchFamily="34" charset="0"/>
              </a:rPr>
              <a:t> </a:t>
            </a:r>
            <a:r>
              <a:rPr lang="en-US" sz="2700" b="1" dirty="0" err="1">
                <a:solidFill>
                  <a:prstClr val="white"/>
                </a:solidFill>
                <a:latin typeface="HP001 4 hàng" pitchFamily="34" charset="0"/>
              </a:rPr>
              <a:t>cây</a:t>
            </a:r>
            <a:r>
              <a:rPr lang="en-US" sz="2700" b="1" dirty="0">
                <a:solidFill>
                  <a:prstClr val="white"/>
                </a:solidFill>
                <a:latin typeface="HP001 4 hàng" pitchFamily="34" charset="0"/>
              </a:rPr>
              <a:t> </a:t>
            </a:r>
            <a:r>
              <a:rPr lang="en-US" sz="2700" b="1" dirty="0" err="1">
                <a:solidFill>
                  <a:prstClr val="white"/>
                </a:solidFill>
                <a:latin typeface="HP001 4 hàng" pitchFamily="34" charset="0"/>
              </a:rPr>
              <a:t>bên</a:t>
            </a:r>
            <a:r>
              <a:rPr lang="en-US" sz="2700" b="1" dirty="0">
                <a:solidFill>
                  <a:prstClr val="white"/>
                </a:solidFill>
                <a:latin typeface="HP001 4 hàng" pitchFamily="34" charset="0"/>
              </a:rPr>
              <a:t> </a:t>
            </a:r>
            <a:r>
              <a:rPr lang="vi-VN" sz="2700" b="1" dirty="0">
                <a:solidFill>
                  <a:prstClr val="white"/>
                </a:solidFill>
                <a:latin typeface="HP001 4 hàng" pitchFamily="34" charset="0"/>
              </a:rPr>
              <a:t>đườn</a:t>
            </a:r>
            <a:r>
              <a:rPr lang="en-US" sz="2700" b="1" dirty="0">
                <a:solidFill>
                  <a:prstClr val="white"/>
                </a:solidFill>
                <a:latin typeface="HP001 4 hàng" pitchFamily="34" charset="0"/>
              </a:rPr>
              <a:t>g </a:t>
            </a:r>
            <a:r>
              <a:rPr lang="en-US" sz="2700" b="1" dirty="0" err="1">
                <a:solidFill>
                  <a:prstClr val="white"/>
                </a:solidFill>
                <a:latin typeface="HP001 4 hàng" pitchFamily="34" charset="0"/>
              </a:rPr>
              <a:t>thay</a:t>
            </a:r>
            <a:r>
              <a:rPr lang="en-US" sz="2700" b="1" dirty="0">
                <a:solidFill>
                  <a:prstClr val="white"/>
                </a:solidFill>
                <a:latin typeface="HP001 4 hàng" pitchFamily="34" charset="0"/>
              </a:rPr>
              <a:t> </a:t>
            </a:r>
            <a:r>
              <a:rPr lang="en-US" sz="2700" b="1" dirty="0" err="1" smtClean="0">
                <a:solidFill>
                  <a:prstClr val="white"/>
                </a:solidFill>
                <a:latin typeface="HP001 4 hàng" pitchFamily="34" charset="0"/>
              </a:rPr>
              <a:t>áo</a:t>
            </a:r>
            <a:r>
              <a:rPr lang="en-US" sz="2700" b="1" dirty="0">
                <a:solidFill>
                  <a:prstClr val="white"/>
                </a:solidFill>
                <a:latin typeface="HP001 4 hàng" pitchFamily="34" charset="0"/>
              </a:rPr>
              <a:t> </a:t>
            </a:r>
            <a:r>
              <a:rPr lang="en-US" sz="2700" b="1" dirty="0" err="1" smtClean="0">
                <a:solidFill>
                  <a:prstClr val="white"/>
                </a:solidFill>
                <a:latin typeface="HP001 4 hàng" pitchFamily="34" charset="0"/>
              </a:rPr>
              <a:t>mới</a:t>
            </a:r>
            <a:r>
              <a:rPr lang="en-US" sz="2700" b="1" dirty="0" smtClean="0">
                <a:solidFill>
                  <a:prstClr val="white"/>
                </a:solidFill>
                <a:latin typeface="HP001 4 hàng" pitchFamily="34" charset="0"/>
              </a:rPr>
              <a:t>.</a:t>
            </a:r>
            <a:endParaRPr lang="en-US" sz="2700" b="1" dirty="0">
              <a:solidFill>
                <a:prstClr val="white"/>
              </a:solidFill>
              <a:latin typeface="HP001 4 hàng" pitchFamily="34" charset="0"/>
            </a:endParaRPr>
          </a:p>
        </p:txBody>
      </p:sp>
      <p:sp>
        <p:nvSpPr>
          <p:cNvPr id="8" name="TextBox 7"/>
          <p:cNvSpPr txBox="1"/>
          <p:nvPr/>
        </p:nvSpPr>
        <p:spPr>
          <a:xfrm>
            <a:off x="1891122" y="1765965"/>
            <a:ext cx="3671478" cy="907931"/>
          </a:xfrm>
          <a:prstGeom prst="rect">
            <a:avLst/>
          </a:prstGeom>
          <a:noFill/>
        </p:spPr>
        <p:txBody>
          <a:bodyPr wrap="square" lIns="91426" tIns="45715" rIns="91426" bIns="45715" rtlCol="0">
            <a:spAutoFit/>
          </a:bodyPr>
          <a:lstStyle/>
          <a:p>
            <a:pPr defTabSz="914175"/>
            <a:r>
              <a:rPr lang="en-US" sz="5300" b="1" dirty="0" err="1">
                <a:solidFill>
                  <a:prstClr val="white"/>
                </a:solidFill>
                <a:latin typeface="HP001 4 hàng" pitchFamily="34" charset="0"/>
              </a:rPr>
              <a:t>Xuân</a:t>
            </a:r>
            <a:endParaRPr lang="en-US" sz="5300" b="1" dirty="0">
              <a:solidFill>
                <a:prstClr val="white"/>
              </a:solidFill>
              <a:latin typeface="HP001 4 hàng" pitchFamily="34" charset="0"/>
            </a:endParaRPr>
          </a:p>
        </p:txBody>
      </p:sp>
      <p:sp>
        <p:nvSpPr>
          <p:cNvPr id="9" name="TextBox 8"/>
          <p:cNvSpPr txBox="1"/>
          <p:nvPr/>
        </p:nvSpPr>
        <p:spPr>
          <a:xfrm>
            <a:off x="1960867" y="3703440"/>
            <a:ext cx="2690105" cy="507821"/>
          </a:xfrm>
          <a:prstGeom prst="rect">
            <a:avLst/>
          </a:prstGeom>
          <a:noFill/>
        </p:spPr>
        <p:txBody>
          <a:bodyPr wrap="square" lIns="91426" tIns="45715" rIns="91426" bIns="45715" rtlCol="0">
            <a:spAutoFit/>
          </a:bodyPr>
          <a:lstStyle/>
          <a:p>
            <a:pPr defTabSz="914175"/>
            <a:r>
              <a:rPr lang="en-US" sz="2700" b="1" dirty="0" err="1">
                <a:solidFill>
                  <a:prstClr val="white"/>
                </a:solidFill>
                <a:latin typeface="HP001 4 hàng" pitchFamily="34" charset="0"/>
              </a:rPr>
              <a:t>Xuân</a:t>
            </a:r>
            <a:endParaRPr lang="en-US" sz="2700" b="1" dirty="0">
              <a:solidFill>
                <a:prstClr val="white"/>
              </a:solidFill>
              <a:latin typeface="HP001 4 hàng" pitchFamily="34" charset="0"/>
            </a:endParaRPr>
          </a:p>
        </p:txBody>
      </p:sp>
      <p:sp>
        <p:nvSpPr>
          <p:cNvPr id="10" name="TextBox 9"/>
          <p:cNvSpPr txBox="1"/>
          <p:nvPr/>
        </p:nvSpPr>
        <p:spPr>
          <a:xfrm>
            <a:off x="1" y="971553"/>
            <a:ext cx="1775076" cy="1169545"/>
          </a:xfrm>
          <a:prstGeom prst="rect">
            <a:avLst/>
          </a:prstGeom>
          <a:noFill/>
        </p:spPr>
        <p:txBody>
          <a:bodyPr wrap="square" lIns="91434" tIns="45717" rIns="91434" bIns="45717" rtlCol="0">
            <a:spAutoFit/>
          </a:bodyPr>
          <a:lstStyle/>
          <a:p>
            <a:pPr algn="ctr" defTabSz="914175"/>
            <a:r>
              <a:rPr lang="en-US" sz="35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a:t>
            </a:r>
            <a:r>
              <a:rPr lang="en-US" sz="3500" dirty="0">
                <a:solidFill>
                  <a:srgbClr val="0066FF"/>
                </a:solidFill>
                <a:latin typeface="Times New Roman" panose="02020603050405020304" pitchFamily="18" charset="0"/>
                <a:ea typeface="Arial-Rounded" panose="020B0500000000000000" pitchFamily="34" charset="0"/>
                <a:cs typeface="Times New Roman" panose="02020603050405020304" pitchFamily="18" charset="0"/>
              </a:rPr>
              <a:t>U</a:t>
            </a:r>
            <a:r>
              <a:rPr lang="en-US" sz="3500" dirty="0">
                <a:solidFill>
                  <a:srgbClr val="FF3300"/>
                </a:solidFill>
                <a:latin typeface="Times New Roman" panose="02020603050405020304" pitchFamily="18" charset="0"/>
                <a:ea typeface="Arial-Rounded" panose="020B0500000000000000" pitchFamily="34" charset="0"/>
                <a:cs typeface="Times New Roman" panose="02020603050405020304" pitchFamily="18" charset="0"/>
              </a:rPr>
              <a:t>Y</a:t>
            </a:r>
            <a:r>
              <a:rPr lang="en-US" sz="3500" dirty="0">
                <a:solidFill>
                  <a:srgbClr val="6600FF"/>
                </a:solidFill>
                <a:latin typeface="Times New Roman" panose="02020603050405020304" pitchFamily="18" charset="0"/>
                <a:ea typeface="Arial-Rounded" panose="020B0500000000000000" pitchFamily="34" charset="0"/>
                <a:cs typeface="Times New Roman" panose="02020603050405020304" pitchFamily="18" charset="0"/>
              </a:rPr>
              <a:t>Ệ</a:t>
            </a:r>
            <a:r>
              <a:rPr lang="en-US" sz="3500" dirty="0">
                <a:solidFill>
                  <a:srgbClr val="FF5050"/>
                </a:solidFill>
                <a:latin typeface="Times New Roman" panose="02020603050405020304" pitchFamily="18" charset="0"/>
                <a:ea typeface="Arial-Rounded" panose="020B0500000000000000" pitchFamily="34" charset="0"/>
                <a:cs typeface="Times New Roman" panose="02020603050405020304" pitchFamily="18" charset="0"/>
              </a:rPr>
              <a:t>N</a:t>
            </a:r>
          </a:p>
          <a:p>
            <a:pPr algn="ctr" defTabSz="914175"/>
            <a:r>
              <a:rPr lang="en-US" sz="3500" dirty="0">
                <a:solidFill>
                  <a:srgbClr val="00CC00"/>
                </a:solidFill>
                <a:latin typeface="Times New Roman" panose="02020603050405020304" pitchFamily="18" charset="0"/>
                <a:ea typeface="Arial-Rounded" panose="020B0500000000000000" pitchFamily="34" charset="0"/>
                <a:cs typeface="Times New Roman" panose="02020603050405020304" pitchFamily="18" charset="0"/>
              </a:rPr>
              <a:t>V</a:t>
            </a:r>
            <a:r>
              <a:rPr lang="en-US" sz="3500" dirty="0">
                <a:solidFill>
                  <a:srgbClr val="CC3300"/>
                </a:solidFill>
                <a:latin typeface="Times New Roman" panose="02020603050405020304" pitchFamily="18" charset="0"/>
                <a:ea typeface="Arial-Rounded" panose="020B0500000000000000" pitchFamily="34" charset="0"/>
                <a:cs typeface="Times New Roman" panose="02020603050405020304" pitchFamily="18" charset="0"/>
              </a:rPr>
              <a:t>I</a:t>
            </a:r>
            <a:r>
              <a:rPr lang="en-US" sz="3500" dirty="0">
                <a:solidFill>
                  <a:srgbClr val="996633"/>
                </a:solidFill>
                <a:latin typeface="Times New Roman" panose="02020603050405020304" pitchFamily="18" charset="0"/>
                <a:ea typeface="Arial-Rounded" panose="020B0500000000000000" pitchFamily="34" charset="0"/>
                <a:cs typeface="Times New Roman" panose="02020603050405020304" pitchFamily="18" charset="0"/>
              </a:rPr>
              <a:t>Ế</a:t>
            </a:r>
            <a:r>
              <a:rPr lang="en-US" sz="3500" dirty="0">
                <a:solidFill>
                  <a:srgbClr val="FF00FF"/>
                </a:solidFill>
                <a:latin typeface="Times New Roman" panose="02020603050405020304" pitchFamily="18" charset="0"/>
                <a:ea typeface="Arial-Rounded" panose="020B0500000000000000" pitchFamily="34" charset="0"/>
                <a:cs typeface="Times New Roman" panose="02020603050405020304" pitchFamily="18" charset="0"/>
              </a:rPr>
              <a:t>T</a:t>
            </a:r>
          </a:p>
        </p:txBody>
      </p:sp>
      <p:sp>
        <p:nvSpPr>
          <p:cNvPr id="11"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backgroundRemoval t="0" b="99554" l="0" r="95111">
                        <a14:foregroundMark x1="29778" y1="20982" x2="35111" y2="19196"/>
                        <a14:foregroundMark x1="33778" y1="30804" x2="38667" y2="31250"/>
                        <a14:foregroundMark x1="58222" y1="59821" x2="59556" y2="75446"/>
                        <a14:foregroundMark x1="65778" y1="61607" x2="62222" y2="73214"/>
                        <a14:foregroundMark x1="44889" y1="89732" x2="72000" y2="88393"/>
                        <a14:foregroundMark x1="75111" y1="88393" x2="79111" y2="89732"/>
                      </a14:backgroundRemoval>
                    </a14:imgEffect>
                  </a14:imgLayer>
                </a14:imgProps>
              </a:ext>
              <a:ext uri="{28A0092B-C50C-407E-A947-70E740481C1C}">
                <a14:useLocalDpi xmlns:a14="http://schemas.microsoft.com/office/drawing/2010/main" val="0"/>
              </a:ext>
            </a:extLst>
          </a:blip>
          <a:stretch>
            <a:fillRect/>
          </a:stretch>
        </p:blipFill>
        <p:spPr>
          <a:xfrm>
            <a:off x="-348675" y="2640392"/>
            <a:ext cx="2143125" cy="2133600"/>
          </a:xfrm>
          <a:prstGeom prst="rect">
            <a:avLst/>
          </a:prstGeom>
        </p:spPr>
      </p:pic>
    </p:spTree>
    <p:extLst>
      <p:ext uri="{BB962C8B-B14F-4D97-AF65-F5344CB8AC3E}">
        <p14:creationId xmlns:p14="http://schemas.microsoft.com/office/powerpoint/2010/main" val="14423135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75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75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800" y="301310"/>
            <a:ext cx="1702482" cy="1203851"/>
          </a:xfrm>
          <a:prstGeom prst="rect">
            <a:avLst/>
          </a:prstGeom>
        </p:spPr>
      </p:pic>
      <p:grpSp>
        <p:nvGrpSpPr>
          <p:cNvPr id="6" name="组合 23"/>
          <p:cNvGrpSpPr/>
          <p:nvPr/>
        </p:nvGrpSpPr>
        <p:grpSpPr>
          <a:xfrm>
            <a:off x="757239" y="630158"/>
            <a:ext cx="3462135" cy="1880278"/>
            <a:chOff x="1866512" y="1446509"/>
            <a:chExt cx="3271491" cy="2309600"/>
          </a:xfrm>
        </p:grpSpPr>
        <p:grpSp>
          <p:nvGrpSpPr>
            <p:cNvPr id="7" name="组合 24"/>
            <p:cNvGrpSpPr/>
            <p:nvPr/>
          </p:nvGrpSpPr>
          <p:grpSpPr>
            <a:xfrm>
              <a:off x="1866512" y="1446509"/>
              <a:ext cx="3271491" cy="2309600"/>
              <a:chOff x="3246438" y="1068388"/>
              <a:chExt cx="5711825" cy="4678363"/>
            </a:xfrm>
            <a:solidFill>
              <a:sysClr val="windowText" lastClr="000000">
                <a:lumMod val="65000"/>
                <a:lumOff val="35000"/>
              </a:sysClr>
            </a:solidFill>
          </p:grpSpPr>
          <p:sp>
            <p:nvSpPr>
              <p:cNvPr id="9" name="Freeform 8"/>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10" name="Freeform 9"/>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11" name="Freeform 10"/>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12" name="Freeform 11"/>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13" name="Freeform 12"/>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14" name="Freeform 13"/>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15" name="Freeform 14"/>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grpSp>
            <p:nvGrpSpPr>
              <p:cNvPr id="16" name="组合 33"/>
              <p:cNvGrpSpPr/>
              <p:nvPr/>
            </p:nvGrpSpPr>
            <p:grpSpPr>
              <a:xfrm>
                <a:off x="3517901" y="1225551"/>
                <a:ext cx="5260975" cy="4090987"/>
                <a:chOff x="3517901" y="1225551"/>
                <a:chExt cx="5260975" cy="4090987"/>
              </a:xfrm>
              <a:grpFill/>
            </p:grpSpPr>
            <p:sp>
              <p:nvSpPr>
                <p:cNvPr id="17"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18"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19"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20"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21"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22"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23"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24"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25"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26"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27"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28"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29"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30"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31"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32"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33"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34"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35"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36"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37"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38"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39"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40"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41"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42"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43"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44"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45"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46"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47"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48"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49"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50"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51"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52"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53"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54"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55"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56"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57"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58"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59"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60"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61"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62"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63"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64"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65"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66"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67"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68"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69"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70"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71"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72"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73"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74"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75"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76"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77"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78"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79"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80"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81"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82"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83"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84"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85"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86"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87"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88"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89"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90"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91"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92"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93"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94"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95"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96"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sp>
              <p:nvSpPr>
                <p:cNvPr id="97"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445761"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1">
                    <a:ln>
                      <a:noFill/>
                    </a:ln>
                    <a:solidFill>
                      <a:prstClr val="black">
                        <a:lumMod val="65000"/>
                        <a:lumOff val="35000"/>
                      </a:prstClr>
                    </a:solidFill>
                    <a:effectLst/>
                    <a:uLnTx/>
                    <a:uFillTx/>
                    <a:ea typeface="宋体"/>
                    <a:sym typeface="+mn-lt"/>
                  </a:endParaRPr>
                </a:p>
              </p:txBody>
            </p:sp>
          </p:grpSp>
        </p:grpSp>
        <p:sp>
          <p:nvSpPr>
            <p:cNvPr id="8" name="文本框 49"/>
            <p:cNvSpPr txBox="1">
              <a:spLocks noChangeArrowheads="1"/>
            </p:cNvSpPr>
            <p:nvPr/>
          </p:nvSpPr>
          <p:spPr bwMode="auto">
            <a:xfrm>
              <a:off x="1937425" y="2145181"/>
              <a:ext cx="3011454" cy="695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445761" eaLnBrk="1" fontAlgn="auto" latinLnBrk="0" hangingPunct="1">
                <a:lnSpc>
                  <a:spcPct val="114000"/>
                </a:lnSpc>
                <a:spcBef>
                  <a:spcPts val="0"/>
                </a:spcBef>
                <a:spcAft>
                  <a:spcPts val="0"/>
                </a:spcAft>
                <a:buClrTx/>
                <a:buSzTx/>
                <a:buFontTx/>
                <a:buNone/>
                <a:tabLst/>
                <a:defRPr/>
              </a:pPr>
              <a:r>
                <a:rPr kumimoji="0" lang="en-US" altLang="zh-CN" sz="27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VIẾT VÀO VỞ.</a:t>
              </a:r>
            </a:p>
          </p:txBody>
        </p:sp>
      </p:grpSp>
      <p:pic>
        <p:nvPicPr>
          <p:cNvPr id="98" name="Picture 2" descr="Happy Cute Little Kids Boy Girl Stock Vector (Royalty Free) 163123673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6897" b="89969" l="2400" r="92133">
                        <a14:foregroundMark x1="20333" y1="23746" x2="24733" y2="28292"/>
                        <a14:foregroundMark x1="16333" y1="59169" x2="15933" y2="73511"/>
                        <a14:foregroundMark x1="38600" y1="65125" x2="39067" y2="69984"/>
                        <a14:foregroundMark x1="33667" y1="51646" x2="48733" y2="55799"/>
                        <a14:foregroundMark x1="81200" y1="69828" x2="79800" y2="77508"/>
                        <a14:foregroundMark x1="84333" y1="76019" x2="84067" y2="80486"/>
                        <a14:foregroundMark x1="61467" y1="70376" x2="61800" y2="84875"/>
                        <a14:foregroundMark x1="54400" y1="68652" x2="53933" y2="71473"/>
                        <a14:foregroundMark x1="50133" y1="67476" x2="46867" y2="71473"/>
                        <a14:foregroundMark x1="34333" y1="51803" x2="38200" y2="50940"/>
                        <a14:foregroundMark x1="61467" y1="52116" x2="68133" y2="59326"/>
                      </a14:backgroundRemoval>
                    </a14:imgEffect>
                  </a14:imgLayer>
                </a14:imgProps>
              </a:ext>
              <a:ext uri="{28A0092B-C50C-407E-A947-70E740481C1C}">
                <a14:useLocalDpi xmlns:a14="http://schemas.microsoft.com/office/drawing/2010/main" val="0"/>
              </a:ext>
            </a:extLst>
          </a:blip>
          <a:srcRect/>
          <a:stretch>
            <a:fillRect/>
          </a:stretch>
        </p:blipFill>
        <p:spPr bwMode="auto">
          <a:xfrm>
            <a:off x="3196032" y="947305"/>
            <a:ext cx="5304186" cy="4512007"/>
          </a:xfrm>
          <a:prstGeom prst="rect">
            <a:avLst/>
          </a:prstGeom>
          <a:noFill/>
          <a:extLst>
            <a:ext uri="{909E8E84-426E-40DD-AFC4-6F175D3DCCD1}">
              <a14:hiddenFill xmlns:a14="http://schemas.microsoft.com/office/drawing/2010/main">
                <a:solidFill>
                  <a:srgbClr val="FFFFFF"/>
                </a:solidFill>
              </a14:hiddenFill>
            </a:ext>
          </a:extLst>
        </p:spPr>
      </p:pic>
      <p:sp>
        <p:nvSpPr>
          <p:cNvPr id="99"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0" name="Picture 9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81748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10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600"/>
                            </p:stCondLst>
                            <p:childTnLst>
                              <p:par>
                                <p:cTn id="16" presetID="42" presetClass="entr" presetSubtype="0" fill="hold" nodeType="afterEffect">
                                  <p:stCondLst>
                                    <p:cond delay="0"/>
                                  </p:stCondLst>
                                  <p:childTnLst>
                                    <p:set>
                                      <p:cBhvr>
                                        <p:cTn id="17" dur="1" fill="hold">
                                          <p:stCondLst>
                                            <p:cond delay="0"/>
                                          </p:stCondLst>
                                        </p:cTn>
                                        <p:tgtEl>
                                          <p:spTgt spid="98"/>
                                        </p:tgtEl>
                                        <p:attrNameLst>
                                          <p:attrName>style.visibility</p:attrName>
                                        </p:attrNameLst>
                                      </p:cBhvr>
                                      <p:to>
                                        <p:strVal val="visible"/>
                                      </p:to>
                                    </p:set>
                                    <p:animEffect transition="in" filter="fade">
                                      <p:cBhvr>
                                        <p:cTn id="18" dur="500"/>
                                        <p:tgtEl>
                                          <p:spTgt spid="98"/>
                                        </p:tgtEl>
                                      </p:cBhvr>
                                    </p:animEffect>
                                    <p:anim calcmode="lin" valueType="num">
                                      <p:cBhvr>
                                        <p:cTn id="19" dur="500" fill="hold"/>
                                        <p:tgtEl>
                                          <p:spTgt spid="98"/>
                                        </p:tgtEl>
                                        <p:attrNameLst>
                                          <p:attrName>ppt_x</p:attrName>
                                        </p:attrNameLst>
                                      </p:cBhvr>
                                      <p:tavLst>
                                        <p:tav tm="0">
                                          <p:val>
                                            <p:strVal val="#ppt_x"/>
                                          </p:val>
                                        </p:tav>
                                        <p:tav tm="100000">
                                          <p:val>
                                            <p:strVal val="#ppt_x"/>
                                          </p:val>
                                        </p:tav>
                                      </p:tavLst>
                                    </p:anim>
                                    <p:anim calcmode="lin" valueType="num">
                                      <p:cBhvr>
                                        <p:cTn id="20" dur="500" fill="hold"/>
                                        <p:tgtEl>
                                          <p:spTgt spid="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5996" y="1152020"/>
            <a:ext cx="4572009" cy="4572009"/>
          </a:xfrm>
          <a:prstGeom prst="rect">
            <a:avLst/>
          </a:prstGeom>
        </p:spPr>
      </p:pic>
      <p:sp>
        <p:nvSpPr>
          <p:cNvPr id="13" name="矩形 15"/>
          <p:cNvSpPr>
            <a:spLocks noChangeArrowheads="1"/>
          </p:cNvSpPr>
          <p:nvPr/>
        </p:nvSpPr>
        <p:spPr bwMode="auto">
          <a:xfrm>
            <a:off x="748964" y="623810"/>
            <a:ext cx="6818897" cy="120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47688">
              <a:defRPr>
                <a:solidFill>
                  <a:schemeClr val="tx1"/>
                </a:solidFill>
                <a:latin typeface="Calibri" pitchFamily="34" charset="0"/>
              </a:defRPr>
            </a:lvl1pPr>
            <a:lvl2pPr marL="742950" indent="-285750" defTabSz="547688">
              <a:defRPr>
                <a:solidFill>
                  <a:schemeClr val="tx1"/>
                </a:solidFill>
                <a:latin typeface="Calibri" pitchFamily="34" charset="0"/>
              </a:defRPr>
            </a:lvl2pPr>
            <a:lvl3pPr marL="1143000" indent="-228600" defTabSz="547688">
              <a:defRPr>
                <a:solidFill>
                  <a:schemeClr val="tx1"/>
                </a:solidFill>
                <a:latin typeface="Calibri" pitchFamily="34" charset="0"/>
              </a:defRPr>
            </a:lvl3pPr>
            <a:lvl4pPr marL="1600200" indent="-228600" defTabSz="547688">
              <a:defRPr>
                <a:solidFill>
                  <a:schemeClr val="tx1"/>
                </a:solidFill>
                <a:latin typeface="Calibri" pitchFamily="34" charset="0"/>
              </a:defRPr>
            </a:lvl4pPr>
            <a:lvl5pPr marL="2057400" indent="-228600" defTabSz="547688">
              <a:defRPr>
                <a:solidFill>
                  <a:schemeClr val="tx1"/>
                </a:solidFill>
                <a:latin typeface="Calibri" pitchFamily="34" charset="0"/>
              </a:defRPr>
            </a:lvl5pPr>
            <a:lvl6pPr marL="2514600" indent="-228600" defTabSz="547688" eaLnBrk="0" fontAlgn="base" hangingPunct="0">
              <a:spcBef>
                <a:spcPct val="0"/>
              </a:spcBef>
              <a:spcAft>
                <a:spcPct val="0"/>
              </a:spcAft>
              <a:defRPr>
                <a:solidFill>
                  <a:schemeClr val="tx1"/>
                </a:solidFill>
                <a:latin typeface="Calibri" pitchFamily="34" charset="0"/>
              </a:defRPr>
            </a:lvl6pPr>
            <a:lvl7pPr marL="2971800" indent="-228600" defTabSz="547688" eaLnBrk="0" fontAlgn="base" hangingPunct="0">
              <a:spcBef>
                <a:spcPct val="0"/>
              </a:spcBef>
              <a:spcAft>
                <a:spcPct val="0"/>
              </a:spcAft>
              <a:defRPr>
                <a:solidFill>
                  <a:schemeClr val="tx1"/>
                </a:solidFill>
                <a:latin typeface="Calibri" pitchFamily="34" charset="0"/>
              </a:defRPr>
            </a:lvl7pPr>
            <a:lvl8pPr marL="3429000" indent="-228600" defTabSz="547688" eaLnBrk="0" fontAlgn="base" hangingPunct="0">
              <a:spcBef>
                <a:spcPct val="0"/>
              </a:spcBef>
              <a:spcAft>
                <a:spcPct val="0"/>
              </a:spcAft>
              <a:defRPr>
                <a:solidFill>
                  <a:schemeClr val="tx1"/>
                </a:solidFill>
                <a:latin typeface="Calibri" pitchFamily="34" charset="0"/>
              </a:defRPr>
            </a:lvl8pPr>
            <a:lvl9pPr marL="3886200" indent="-228600" defTabSz="547688" eaLnBrk="0" fontAlgn="base" hangingPunct="0">
              <a:spcBef>
                <a:spcPct val="0"/>
              </a:spcBef>
              <a:spcAft>
                <a:spcPct val="0"/>
              </a:spcAft>
              <a:defRPr>
                <a:solidFill>
                  <a:schemeClr val="tx1"/>
                </a:solidFill>
                <a:latin typeface="Calibri" pitchFamily="34" charset="0"/>
              </a:defRPr>
            </a:lvl9pPr>
          </a:lstStyle>
          <a:p>
            <a:pPr algn="ctr">
              <a:lnSpc>
                <a:spcPct val="150000"/>
              </a:lnSpc>
            </a:pPr>
            <a:r>
              <a:rPr lang="en-US" altLang="zh-CN" sz="5600" b="1" dirty="0" err="1">
                <a:solidFill>
                  <a:srgbClr val="FF9900"/>
                </a:solidFill>
                <a:latin typeface="Arial-Rounded" pitchFamily="34" charset="0"/>
                <a:cs typeface="Arial-Rounded" pitchFamily="34" charset="0"/>
                <a:sym typeface="+mn-ea"/>
              </a:rPr>
              <a:t>Củng</a:t>
            </a:r>
            <a:r>
              <a:rPr lang="en-US" altLang="zh-CN" sz="5600" b="1" dirty="0">
                <a:solidFill>
                  <a:srgbClr val="FF9900"/>
                </a:solidFill>
                <a:latin typeface="Arial-Rounded" pitchFamily="34" charset="0"/>
                <a:cs typeface="Arial-Rounded" pitchFamily="34" charset="0"/>
                <a:sym typeface="+mn-ea"/>
              </a:rPr>
              <a:t> </a:t>
            </a:r>
            <a:r>
              <a:rPr lang="en-US" altLang="zh-CN" sz="5600" b="1" dirty="0" err="1">
                <a:solidFill>
                  <a:srgbClr val="FF9900"/>
                </a:solidFill>
                <a:latin typeface="Arial-Rounded" pitchFamily="34" charset="0"/>
                <a:cs typeface="Arial-Rounded" pitchFamily="34" charset="0"/>
                <a:sym typeface="+mn-ea"/>
              </a:rPr>
              <a:t>cố</a:t>
            </a:r>
            <a:r>
              <a:rPr lang="en-US" altLang="zh-CN" sz="5600" b="1" dirty="0">
                <a:solidFill>
                  <a:srgbClr val="FF9900"/>
                </a:solidFill>
                <a:latin typeface="Arial-Rounded" pitchFamily="34" charset="0"/>
                <a:cs typeface="Arial-Rounded" pitchFamily="34" charset="0"/>
                <a:sym typeface="+mn-ea"/>
              </a:rPr>
              <a:t> </a:t>
            </a:r>
            <a:r>
              <a:rPr lang="en-US" altLang="zh-CN" sz="5600" b="1" dirty="0" err="1">
                <a:solidFill>
                  <a:srgbClr val="FF9900"/>
                </a:solidFill>
                <a:latin typeface="Arial-Rounded" pitchFamily="34" charset="0"/>
                <a:cs typeface="Arial-Rounded" pitchFamily="34" charset="0"/>
                <a:sym typeface="+mn-ea"/>
              </a:rPr>
              <a:t>và</a:t>
            </a:r>
            <a:r>
              <a:rPr lang="en-US" altLang="zh-CN" sz="5600" b="1" dirty="0">
                <a:solidFill>
                  <a:srgbClr val="FF9900"/>
                </a:solidFill>
                <a:latin typeface="Arial-Rounded" pitchFamily="34" charset="0"/>
                <a:cs typeface="Arial-Rounded" pitchFamily="34" charset="0"/>
                <a:sym typeface="+mn-ea"/>
              </a:rPr>
              <a:t> </a:t>
            </a:r>
            <a:r>
              <a:rPr lang="en-US" altLang="zh-CN" sz="5600" b="1" dirty="0" err="1">
                <a:solidFill>
                  <a:srgbClr val="FF9900"/>
                </a:solidFill>
                <a:latin typeface="Arial-Rounded" pitchFamily="34" charset="0"/>
                <a:cs typeface="Arial-Rounded" pitchFamily="34" charset="0"/>
                <a:sym typeface="+mn-ea"/>
              </a:rPr>
              <a:t>dặn</a:t>
            </a:r>
            <a:r>
              <a:rPr lang="en-US" altLang="zh-CN" sz="5600" b="1" dirty="0">
                <a:solidFill>
                  <a:srgbClr val="FF9900"/>
                </a:solidFill>
                <a:latin typeface="Arial-Rounded" pitchFamily="34" charset="0"/>
                <a:cs typeface="Arial-Rounded" pitchFamily="34" charset="0"/>
                <a:sym typeface="+mn-ea"/>
              </a:rPr>
              <a:t> </a:t>
            </a:r>
            <a:r>
              <a:rPr lang="en-US" altLang="zh-CN" sz="5600" b="1" dirty="0" err="1" smtClean="0">
                <a:solidFill>
                  <a:srgbClr val="FF9900"/>
                </a:solidFill>
                <a:latin typeface="Arial-Rounded" pitchFamily="34" charset="0"/>
                <a:cs typeface="Arial-Rounded" pitchFamily="34" charset="0"/>
                <a:sym typeface="+mn-ea"/>
              </a:rPr>
              <a:t>dò</a:t>
            </a:r>
            <a:endParaRPr lang="zh-CN" altLang="en-US" sz="5600" b="1" dirty="0">
              <a:solidFill>
                <a:srgbClr val="FF9900"/>
              </a:solidFill>
              <a:latin typeface="Arial-Rounded" pitchFamily="34" charset="0"/>
              <a:cs typeface="Arial-Rounded" pitchFamily="34" charset="0"/>
              <a:sym typeface="+mn-ea"/>
            </a:endParaRPr>
          </a:p>
        </p:txBody>
      </p:sp>
      <p:pic>
        <p:nvPicPr>
          <p:cNvPr id="4"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5" y="263833"/>
            <a:ext cx="2315929" cy="2316939"/>
          </a:xfrm>
          <a:prstGeom prst="rect">
            <a:avLst/>
          </a:prstGeom>
        </p:spPr>
      </p:pic>
      <p:sp>
        <p:nvSpPr>
          <p:cNvPr id="5"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6"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27677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9096" y="260533"/>
            <a:ext cx="4572009" cy="4572009"/>
          </a:xfrm>
          <a:prstGeom prst="rect">
            <a:avLst/>
          </a:prstGeom>
        </p:spPr>
      </p:pic>
      <p:grpSp>
        <p:nvGrpSpPr>
          <p:cNvPr id="9" name="Group 87"/>
          <p:cNvGrpSpPr/>
          <p:nvPr/>
        </p:nvGrpSpPr>
        <p:grpSpPr>
          <a:xfrm>
            <a:off x="1196086" y="2895025"/>
            <a:ext cx="3186872" cy="1230791"/>
            <a:chOff x="8501951" y="1949579"/>
            <a:chExt cx="2085297" cy="1833704"/>
          </a:xfrm>
        </p:grpSpPr>
        <p:sp>
          <p:nvSpPr>
            <p:cNvPr id="10" name="TextBox 88"/>
            <p:cNvSpPr txBox="1"/>
            <p:nvPr/>
          </p:nvSpPr>
          <p:spPr>
            <a:xfrm>
              <a:off x="8508022" y="1949579"/>
              <a:ext cx="1060657" cy="619033"/>
            </a:xfrm>
            <a:prstGeom prst="rect">
              <a:avLst/>
            </a:prstGeom>
            <a:noFill/>
          </p:spPr>
          <p:txBody>
            <a:bodyPr wrap="none" rtlCol="0">
              <a:spAutoFit/>
            </a:bodyPr>
            <a:lstStyle/>
            <a:p>
              <a:pPr defTabSz="685783">
                <a:lnSpc>
                  <a:spcPct val="150000"/>
                </a:lnSpc>
              </a:pPr>
              <a:r>
                <a:rPr lang="zh-CN" altLang="en-US" sz="1400" b="1" dirty="0">
                  <a:solidFill>
                    <a:prstClr val="white"/>
                  </a:solidFill>
                  <a:latin typeface="字魂36号-正文宋楷" panose="00000500000000000000" pitchFamily="2" charset="-122"/>
                  <a:ea typeface="字魂36号-正文宋楷" panose="00000500000000000000" pitchFamily="2" charset="-122"/>
                  <a:cs typeface="+mn-ea"/>
                  <a:sym typeface="+mn-lt"/>
                </a:rPr>
                <a:t>点击输入标题内容</a:t>
              </a:r>
              <a:endParaRPr lang="en-GB" sz="1400" b="1" dirty="0">
                <a:solidFill>
                  <a:prstClr val="white"/>
                </a:solidFill>
                <a:latin typeface="字魂36号-正文宋楷" panose="00000500000000000000" pitchFamily="2" charset="-122"/>
                <a:ea typeface="字魂36号-正文宋楷" panose="00000500000000000000" pitchFamily="2" charset="-122"/>
                <a:sym typeface="+mn-lt"/>
              </a:endParaRPr>
            </a:p>
          </p:txBody>
        </p:sp>
        <p:sp>
          <p:nvSpPr>
            <p:cNvPr id="11" name="Rectangle 89"/>
            <p:cNvSpPr/>
            <p:nvPr/>
          </p:nvSpPr>
          <p:spPr>
            <a:xfrm>
              <a:off x="8501951" y="2407652"/>
              <a:ext cx="2085297" cy="1375631"/>
            </a:xfrm>
            <a:prstGeom prst="rect">
              <a:avLst/>
            </a:prstGeom>
          </p:spPr>
          <p:txBody>
            <a:bodyPr wrap="square">
              <a:spAutoFit/>
            </a:bodyPr>
            <a:lstStyle/>
            <a:p>
              <a:pPr defTabSz="685783">
                <a:lnSpc>
                  <a:spcPct val="150000"/>
                </a:lnSpc>
              </a:pPr>
              <a:r>
                <a:rPr lang="zh-CN" altLang="en-US" sz="900" dirty="0">
                  <a:solidFill>
                    <a:prstClr val="white"/>
                  </a:solidFill>
                  <a:latin typeface="字魂36号-正文宋楷" panose="00000500000000000000" pitchFamily="2" charset="-122"/>
                  <a:ea typeface="字魂36号-正文宋楷" panose="00000500000000000000" pitchFamily="2" charset="-122"/>
                  <a:cs typeface="+mn-ea"/>
                  <a:sym typeface="+mn-lt"/>
                </a:rPr>
                <a:t>点击输入文本内容点击输入文本内容点击输入文本内容点击输入文本内容点击输入文本内容点击输入文本内容点击输入文本内容点击输入文本内容</a:t>
              </a:r>
            </a:p>
            <a:p>
              <a:pPr defTabSz="685783">
                <a:lnSpc>
                  <a:spcPct val="150000"/>
                </a:lnSpc>
              </a:pPr>
              <a:endParaRPr lang="zh-CN" altLang="en-US" sz="900" dirty="0">
                <a:solidFill>
                  <a:prstClr val="white"/>
                </a:solidFill>
                <a:latin typeface="字魂36号-正文宋楷" panose="00000500000000000000" pitchFamily="2" charset="-122"/>
                <a:ea typeface="字魂36号-正文宋楷" panose="00000500000000000000" pitchFamily="2" charset="-122"/>
                <a:cs typeface="+mn-ea"/>
                <a:sym typeface="+mn-lt"/>
              </a:endParaRPr>
            </a:p>
          </p:txBody>
        </p:sp>
      </p:grpSp>
      <p:sp>
        <p:nvSpPr>
          <p:cNvPr id="2" name="TextBox 1"/>
          <p:cNvSpPr txBox="1"/>
          <p:nvPr/>
        </p:nvSpPr>
        <p:spPr>
          <a:xfrm>
            <a:off x="1299411" y="1109606"/>
            <a:ext cx="2746663" cy="2554545"/>
          </a:xfrm>
          <a:prstGeom prst="rect">
            <a:avLst/>
          </a:prstGeom>
          <a:noFill/>
        </p:spPr>
        <p:txBody>
          <a:bodyPr wrap="square" rtlCol="0">
            <a:spAutoFit/>
          </a:bodyPr>
          <a:lstStyle/>
          <a:p>
            <a:pPr algn="ctr" defTabSz="685800"/>
            <a:r>
              <a:rPr lang="en-US" sz="8000" dirty="0" err="1">
                <a:solidFill>
                  <a:srgbClr val="FF9900"/>
                </a:solidFill>
                <a:latin typeface="Arial-Rounded" panose="020B0500000000000000" pitchFamily="34" charset="0"/>
                <a:ea typeface="Arial-Rounded" panose="020B0500000000000000" pitchFamily="34" charset="0"/>
                <a:cs typeface="Arial-Rounded" panose="020B0500000000000000" pitchFamily="34" charset="0"/>
              </a:rPr>
              <a:t>Khởi</a:t>
            </a:r>
            <a:r>
              <a:rPr lang="en-US" sz="8000" dirty="0">
                <a:solidFill>
                  <a:srgbClr val="FF9900"/>
                </a:solidFill>
                <a:latin typeface="Arial-Rounded" panose="020B0500000000000000" pitchFamily="34" charset="0"/>
                <a:ea typeface="Arial-Rounded" panose="020B0500000000000000" pitchFamily="34" charset="0"/>
                <a:cs typeface="Arial-Rounded" panose="020B0500000000000000" pitchFamily="34" charset="0"/>
              </a:rPr>
              <a:t> </a:t>
            </a:r>
            <a:r>
              <a:rPr lang="vi-VN" sz="8000" dirty="0">
                <a:solidFill>
                  <a:srgbClr val="FF9900"/>
                </a:solidFill>
                <a:latin typeface="Arial-Rounded" panose="020B0500000000000000" pitchFamily="34" charset="0"/>
                <a:ea typeface="Arial-Rounded" panose="020B0500000000000000" pitchFamily="34" charset="0"/>
                <a:cs typeface="Arial-Rounded" panose="020B0500000000000000" pitchFamily="34" charset="0"/>
              </a:rPr>
              <a:t>động</a:t>
            </a:r>
            <a:endParaRPr lang="en-US" sz="8000" dirty="0">
              <a:solidFill>
                <a:srgbClr val="FF99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8"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91120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ppt_x</p:attrName>
                                        </p:attrNameLst>
                                      </p:cBhvr>
                                      <p:tavLst>
                                        <p:tav tm="0">
                                          <p:val>
                                            <p:strVal val="#ppt_x-#ppt_w*1.125000"/>
                                          </p:val>
                                        </p:tav>
                                        <p:tav tm="100000">
                                          <p:val>
                                            <p:strVal val="#ppt_x"/>
                                          </p:val>
                                        </p:tav>
                                      </p:tavLst>
                                    </p:anim>
                                    <p:animEffect transition="in" filter="wipe(right)">
                                      <p:cBhvr>
                                        <p:cTn id="8" dur="500"/>
                                        <p:tgtEl>
                                          <p:spTgt spid="9"/>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6"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Horizont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nvPicPr>
        <p:blipFill rotWithShape="1">
          <a:blip r:embed="rId3" cstate="print">
            <a:extLst>
              <a:ext uri="{28A0092B-C50C-407E-A947-70E740481C1C}">
                <a14:useLocalDpi xmlns:a14="http://schemas.microsoft.com/office/drawing/2010/main" val="0"/>
              </a:ext>
            </a:extLst>
          </a:blip>
          <a:srcRect r="11007"/>
          <a:stretch/>
        </p:blipFill>
        <p:spPr>
          <a:xfrm>
            <a:off x="1" y="0"/>
            <a:ext cx="9156032" cy="5143500"/>
          </a:xfrm>
          <a:prstGeom prst="rect">
            <a:avLst/>
          </a:prstGeom>
        </p:spPr>
      </p:pic>
      <p:sp>
        <p:nvSpPr>
          <p:cNvPr id="18" name="Freeform 13"/>
          <p:cNvSpPr>
            <a:spLocks noEditPoints="1"/>
          </p:cNvSpPr>
          <p:nvPr/>
        </p:nvSpPr>
        <p:spPr bwMode="auto">
          <a:xfrm>
            <a:off x="2577196" y="1402607"/>
            <a:ext cx="319070" cy="467429"/>
          </a:xfrm>
          <a:custGeom>
            <a:avLst/>
            <a:gdLst>
              <a:gd name="T0" fmla="*/ 16 w 73"/>
              <a:gd name="T1" fmla="*/ 77 h 107"/>
              <a:gd name="T2" fmla="*/ 57 w 73"/>
              <a:gd name="T3" fmla="*/ 77 h 107"/>
              <a:gd name="T4" fmla="*/ 52 w 73"/>
              <a:gd name="T5" fmla="*/ 101 h 107"/>
              <a:gd name="T6" fmla="*/ 45 w 73"/>
              <a:gd name="T7" fmla="*/ 101 h 107"/>
              <a:gd name="T8" fmla="*/ 37 w 73"/>
              <a:gd name="T9" fmla="*/ 107 h 107"/>
              <a:gd name="T10" fmla="*/ 29 w 73"/>
              <a:gd name="T11" fmla="*/ 101 h 107"/>
              <a:gd name="T12" fmla="*/ 21 w 73"/>
              <a:gd name="T13" fmla="*/ 101 h 107"/>
              <a:gd name="T14" fmla="*/ 16 w 73"/>
              <a:gd name="T15" fmla="*/ 77 h 107"/>
              <a:gd name="T16" fmla="*/ 51 w 73"/>
              <a:gd name="T17" fmla="*/ 29 h 107"/>
              <a:gd name="T18" fmla="*/ 52 w 73"/>
              <a:gd name="T19" fmla="*/ 35 h 107"/>
              <a:gd name="T20" fmla="*/ 51 w 73"/>
              <a:gd name="T21" fmla="*/ 37 h 107"/>
              <a:gd name="T22" fmla="*/ 53 w 73"/>
              <a:gd name="T23" fmla="*/ 38 h 107"/>
              <a:gd name="T24" fmla="*/ 52 w 73"/>
              <a:gd name="T25" fmla="*/ 42 h 107"/>
              <a:gd name="T26" fmla="*/ 50 w 73"/>
              <a:gd name="T27" fmla="*/ 42 h 107"/>
              <a:gd name="T28" fmla="*/ 52 w 73"/>
              <a:gd name="T29" fmla="*/ 44 h 107"/>
              <a:gd name="T30" fmla="*/ 51 w 73"/>
              <a:gd name="T31" fmla="*/ 47 h 107"/>
              <a:gd name="T32" fmla="*/ 50 w 73"/>
              <a:gd name="T33" fmla="*/ 48 h 107"/>
              <a:gd name="T34" fmla="*/ 51 w 73"/>
              <a:gd name="T35" fmla="*/ 49 h 107"/>
              <a:gd name="T36" fmla="*/ 50 w 73"/>
              <a:gd name="T37" fmla="*/ 53 h 107"/>
              <a:gd name="T38" fmla="*/ 47 w 73"/>
              <a:gd name="T39" fmla="*/ 54 h 107"/>
              <a:gd name="T40" fmla="*/ 29 w 73"/>
              <a:gd name="T41" fmla="*/ 49 h 107"/>
              <a:gd name="T42" fmla="*/ 21 w 73"/>
              <a:gd name="T43" fmla="*/ 49 h 107"/>
              <a:gd name="T44" fmla="*/ 21 w 73"/>
              <a:gd name="T45" fmla="*/ 32 h 107"/>
              <a:gd name="T46" fmla="*/ 28 w 73"/>
              <a:gd name="T47" fmla="*/ 31 h 107"/>
              <a:gd name="T48" fmla="*/ 42 w 73"/>
              <a:gd name="T49" fmla="*/ 16 h 107"/>
              <a:gd name="T50" fmla="*/ 38 w 73"/>
              <a:gd name="T51" fmla="*/ 30 h 107"/>
              <a:gd name="T52" fmla="*/ 51 w 73"/>
              <a:gd name="T53" fmla="*/ 29 h 107"/>
              <a:gd name="T54" fmla="*/ 15 w 73"/>
              <a:gd name="T55" fmla="*/ 71 h 107"/>
              <a:gd name="T56" fmla="*/ 25 w 73"/>
              <a:gd name="T57" fmla="*/ 71 h 107"/>
              <a:gd name="T58" fmla="*/ 17 w 73"/>
              <a:gd name="T59" fmla="*/ 48 h 107"/>
              <a:gd name="T60" fmla="*/ 11 w 73"/>
              <a:gd name="T61" fmla="*/ 29 h 107"/>
              <a:gd name="T62" fmla="*/ 23 w 73"/>
              <a:gd name="T63" fmla="*/ 13 h 107"/>
              <a:gd name="T64" fmla="*/ 37 w 73"/>
              <a:gd name="T65" fmla="*/ 11 h 107"/>
              <a:gd name="T66" fmla="*/ 50 w 73"/>
              <a:gd name="T67" fmla="*/ 14 h 107"/>
              <a:gd name="T68" fmla="*/ 62 w 73"/>
              <a:gd name="T69" fmla="*/ 29 h 107"/>
              <a:gd name="T70" fmla="*/ 56 w 73"/>
              <a:gd name="T71" fmla="*/ 48 h 107"/>
              <a:gd name="T72" fmla="*/ 48 w 73"/>
              <a:gd name="T73" fmla="*/ 71 h 107"/>
              <a:gd name="T74" fmla="*/ 58 w 73"/>
              <a:gd name="T75" fmla="*/ 71 h 107"/>
              <a:gd name="T76" fmla="*/ 65 w 73"/>
              <a:gd name="T77" fmla="*/ 52 h 107"/>
              <a:gd name="T78" fmla="*/ 71 w 73"/>
              <a:gd name="T79" fmla="*/ 27 h 107"/>
              <a:gd name="T80" fmla="*/ 55 w 73"/>
              <a:gd name="T81" fmla="*/ 5 h 107"/>
              <a:gd name="T82" fmla="*/ 37 w 73"/>
              <a:gd name="T83" fmla="*/ 1 h 107"/>
              <a:gd name="T84" fmla="*/ 19 w 73"/>
              <a:gd name="T85" fmla="*/ 5 h 107"/>
              <a:gd name="T86" fmla="*/ 2 w 73"/>
              <a:gd name="T87" fmla="*/ 27 h 107"/>
              <a:gd name="T88" fmla="*/ 8 w 73"/>
              <a:gd name="T89" fmla="*/ 53 h 107"/>
              <a:gd name="T90" fmla="*/ 15 w 73"/>
              <a:gd name="T91" fmla="*/ 7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3" h="107">
                <a:moveTo>
                  <a:pt x="16" y="77"/>
                </a:moveTo>
                <a:cubicBezTo>
                  <a:pt x="57" y="77"/>
                  <a:pt x="57" y="77"/>
                  <a:pt x="57" y="77"/>
                </a:cubicBezTo>
                <a:cubicBezTo>
                  <a:pt x="52" y="101"/>
                  <a:pt x="52" y="101"/>
                  <a:pt x="52" y="101"/>
                </a:cubicBezTo>
                <a:cubicBezTo>
                  <a:pt x="45" y="101"/>
                  <a:pt x="45" y="101"/>
                  <a:pt x="45" y="101"/>
                </a:cubicBezTo>
                <a:cubicBezTo>
                  <a:pt x="44" y="104"/>
                  <a:pt x="41" y="107"/>
                  <a:pt x="37" y="107"/>
                </a:cubicBezTo>
                <a:cubicBezTo>
                  <a:pt x="33" y="107"/>
                  <a:pt x="30" y="104"/>
                  <a:pt x="29" y="101"/>
                </a:cubicBezTo>
                <a:cubicBezTo>
                  <a:pt x="21" y="101"/>
                  <a:pt x="21" y="101"/>
                  <a:pt x="21" y="101"/>
                </a:cubicBezTo>
                <a:cubicBezTo>
                  <a:pt x="16" y="77"/>
                  <a:pt x="16" y="77"/>
                  <a:pt x="16" y="77"/>
                </a:cubicBezTo>
                <a:close/>
                <a:moveTo>
                  <a:pt x="51" y="29"/>
                </a:moveTo>
                <a:cubicBezTo>
                  <a:pt x="52" y="35"/>
                  <a:pt x="52" y="35"/>
                  <a:pt x="52" y="35"/>
                </a:cubicBezTo>
                <a:cubicBezTo>
                  <a:pt x="51" y="37"/>
                  <a:pt x="51" y="37"/>
                  <a:pt x="51" y="37"/>
                </a:cubicBezTo>
                <a:cubicBezTo>
                  <a:pt x="53" y="38"/>
                  <a:pt x="53" y="38"/>
                  <a:pt x="53" y="38"/>
                </a:cubicBezTo>
                <a:cubicBezTo>
                  <a:pt x="52" y="42"/>
                  <a:pt x="52" y="42"/>
                  <a:pt x="52" y="42"/>
                </a:cubicBezTo>
                <a:cubicBezTo>
                  <a:pt x="50" y="42"/>
                  <a:pt x="50" y="42"/>
                  <a:pt x="50" y="42"/>
                </a:cubicBezTo>
                <a:cubicBezTo>
                  <a:pt x="52" y="44"/>
                  <a:pt x="52" y="44"/>
                  <a:pt x="52" y="44"/>
                </a:cubicBezTo>
                <a:cubicBezTo>
                  <a:pt x="51" y="47"/>
                  <a:pt x="51" y="47"/>
                  <a:pt x="51" y="47"/>
                </a:cubicBezTo>
                <a:cubicBezTo>
                  <a:pt x="50" y="48"/>
                  <a:pt x="50" y="48"/>
                  <a:pt x="50" y="48"/>
                </a:cubicBezTo>
                <a:cubicBezTo>
                  <a:pt x="51" y="49"/>
                  <a:pt x="51" y="49"/>
                  <a:pt x="51" y="49"/>
                </a:cubicBezTo>
                <a:cubicBezTo>
                  <a:pt x="50" y="53"/>
                  <a:pt x="50" y="53"/>
                  <a:pt x="50" y="53"/>
                </a:cubicBezTo>
                <a:cubicBezTo>
                  <a:pt x="47" y="54"/>
                  <a:pt x="47" y="54"/>
                  <a:pt x="47" y="54"/>
                </a:cubicBezTo>
                <a:cubicBezTo>
                  <a:pt x="29" y="49"/>
                  <a:pt x="29" y="49"/>
                  <a:pt x="29" y="49"/>
                </a:cubicBezTo>
                <a:cubicBezTo>
                  <a:pt x="21" y="49"/>
                  <a:pt x="21" y="49"/>
                  <a:pt x="21" y="49"/>
                </a:cubicBezTo>
                <a:cubicBezTo>
                  <a:pt x="21" y="32"/>
                  <a:pt x="21" y="32"/>
                  <a:pt x="21" y="32"/>
                </a:cubicBezTo>
                <a:cubicBezTo>
                  <a:pt x="28" y="31"/>
                  <a:pt x="28" y="31"/>
                  <a:pt x="28" y="31"/>
                </a:cubicBezTo>
                <a:cubicBezTo>
                  <a:pt x="42" y="16"/>
                  <a:pt x="42" y="16"/>
                  <a:pt x="42" y="16"/>
                </a:cubicBezTo>
                <a:cubicBezTo>
                  <a:pt x="50" y="21"/>
                  <a:pt x="43" y="27"/>
                  <a:pt x="38" y="30"/>
                </a:cubicBezTo>
                <a:cubicBezTo>
                  <a:pt x="51" y="29"/>
                  <a:pt x="51" y="29"/>
                  <a:pt x="51" y="29"/>
                </a:cubicBezTo>
                <a:close/>
                <a:moveTo>
                  <a:pt x="15" y="71"/>
                </a:moveTo>
                <a:cubicBezTo>
                  <a:pt x="25" y="71"/>
                  <a:pt x="25" y="71"/>
                  <a:pt x="25" y="71"/>
                </a:cubicBezTo>
                <a:cubicBezTo>
                  <a:pt x="24" y="62"/>
                  <a:pt x="20" y="55"/>
                  <a:pt x="17" y="48"/>
                </a:cubicBezTo>
                <a:cubicBezTo>
                  <a:pt x="13" y="41"/>
                  <a:pt x="10" y="34"/>
                  <a:pt x="11" y="29"/>
                </a:cubicBezTo>
                <a:cubicBezTo>
                  <a:pt x="13" y="21"/>
                  <a:pt x="17" y="16"/>
                  <a:pt x="23" y="13"/>
                </a:cubicBezTo>
                <a:cubicBezTo>
                  <a:pt x="27" y="11"/>
                  <a:pt x="32" y="10"/>
                  <a:pt x="37" y="11"/>
                </a:cubicBezTo>
                <a:cubicBezTo>
                  <a:pt x="42" y="11"/>
                  <a:pt x="46" y="12"/>
                  <a:pt x="50" y="14"/>
                </a:cubicBezTo>
                <a:cubicBezTo>
                  <a:pt x="56" y="17"/>
                  <a:pt x="60" y="22"/>
                  <a:pt x="62" y="29"/>
                </a:cubicBezTo>
                <a:cubicBezTo>
                  <a:pt x="63" y="34"/>
                  <a:pt x="59" y="41"/>
                  <a:pt x="56" y="48"/>
                </a:cubicBezTo>
                <a:cubicBezTo>
                  <a:pt x="53" y="55"/>
                  <a:pt x="49" y="62"/>
                  <a:pt x="48" y="71"/>
                </a:cubicBezTo>
                <a:cubicBezTo>
                  <a:pt x="58" y="71"/>
                  <a:pt x="58" y="71"/>
                  <a:pt x="58" y="71"/>
                </a:cubicBezTo>
                <a:cubicBezTo>
                  <a:pt x="59" y="64"/>
                  <a:pt x="62" y="58"/>
                  <a:pt x="65" y="52"/>
                </a:cubicBezTo>
                <a:cubicBezTo>
                  <a:pt x="69" y="44"/>
                  <a:pt x="73" y="36"/>
                  <a:pt x="71" y="27"/>
                </a:cubicBezTo>
                <a:cubicBezTo>
                  <a:pt x="70" y="17"/>
                  <a:pt x="63" y="9"/>
                  <a:pt x="55" y="5"/>
                </a:cubicBezTo>
                <a:cubicBezTo>
                  <a:pt x="49" y="2"/>
                  <a:pt x="43" y="1"/>
                  <a:pt x="37" y="1"/>
                </a:cubicBezTo>
                <a:cubicBezTo>
                  <a:pt x="31" y="0"/>
                  <a:pt x="24" y="2"/>
                  <a:pt x="19" y="5"/>
                </a:cubicBezTo>
                <a:cubicBezTo>
                  <a:pt x="10" y="9"/>
                  <a:pt x="4" y="16"/>
                  <a:pt x="2" y="27"/>
                </a:cubicBezTo>
                <a:cubicBezTo>
                  <a:pt x="0" y="36"/>
                  <a:pt x="4" y="44"/>
                  <a:pt x="8" y="53"/>
                </a:cubicBezTo>
                <a:cubicBezTo>
                  <a:pt x="11" y="58"/>
                  <a:pt x="13" y="64"/>
                  <a:pt x="15" y="71"/>
                </a:cubicBezTo>
                <a:close/>
              </a:path>
            </a:pathLst>
          </a:custGeom>
          <a:solidFill>
            <a:srgbClr val="E97A32"/>
          </a:solidFill>
          <a:ln>
            <a:noFill/>
          </a:ln>
        </p:spPr>
        <p:txBody>
          <a:bodyPr vert="horz" wrap="square" lIns="51434" tIns="25718" rIns="51434" bIns="25718"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0">
              <a:solidFill>
                <a:prstClr val="black"/>
              </a:solidFill>
              <a:cs typeface="+mn-ea"/>
              <a:sym typeface="+mn-lt"/>
            </a:endParaRPr>
          </a:p>
        </p:txBody>
      </p:sp>
      <p:grpSp>
        <p:nvGrpSpPr>
          <p:cNvPr id="5" name="组合 4"/>
          <p:cNvGrpSpPr/>
          <p:nvPr/>
        </p:nvGrpSpPr>
        <p:grpSpPr>
          <a:xfrm>
            <a:off x="4818995" y="-558774"/>
            <a:ext cx="6833297" cy="6570476"/>
            <a:chOff x="6425326" y="-745031"/>
            <a:chExt cx="9111062" cy="8760634"/>
          </a:xfrm>
        </p:grpSpPr>
        <p:pic>
          <p:nvPicPr>
            <p:cNvPr id="30" name="图片 29"/>
            <p:cNvPicPr>
              <a:picLocks noChangeAspect="1"/>
            </p:cNvPicPr>
            <p:nvPr/>
          </p:nvPicPr>
          <p:blipFill rotWithShape="1">
            <a:blip r:embed="rId4"/>
            <a:srcRect l="14627" t="15673" r="18441" b="20000"/>
            <a:stretch/>
          </p:blipFill>
          <p:spPr>
            <a:xfrm rot="9219712">
              <a:off x="6425326" y="-745031"/>
              <a:ext cx="9111062" cy="8760634"/>
            </a:xfrm>
            <a:prstGeom prst="rect">
              <a:avLst/>
            </a:prstGeom>
          </p:spPr>
        </p:pic>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714061" y="1279419"/>
              <a:ext cx="6096012" cy="6096012"/>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174156">
              <a:off x="7279388" y="-356608"/>
              <a:ext cx="3408452" cy="3408452"/>
            </a:xfrm>
            <a:prstGeom prst="rect">
              <a:avLst/>
            </a:prstGeom>
          </p:spPr>
        </p:pic>
      </p:grpSp>
      <p:sp>
        <p:nvSpPr>
          <p:cNvPr id="11" name="文本框 34"/>
          <p:cNvSpPr txBox="1">
            <a:spLocks noChangeArrowheads="1"/>
          </p:cNvSpPr>
          <p:nvPr/>
        </p:nvSpPr>
        <p:spPr bwMode="auto">
          <a:xfrm>
            <a:off x="377826" y="866274"/>
            <a:ext cx="454309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defTabSz="685800"/>
            <a:r>
              <a:rPr lang="en-US" altLang="zh-CN" sz="5600" b="1" dirty="0" err="1">
                <a:solidFill>
                  <a:prstClr val="white"/>
                </a:solidFill>
                <a:latin typeface="Arial-Rounded" pitchFamily="34" charset="0"/>
                <a:cs typeface="Arial-Rounded" pitchFamily="34" charset="0"/>
                <a:sym typeface="Century Gothic" pitchFamily="34" charset="0"/>
              </a:rPr>
              <a:t>Tạm</a:t>
            </a:r>
            <a:r>
              <a:rPr lang="en-US" altLang="zh-CN" sz="5600" b="1" dirty="0">
                <a:solidFill>
                  <a:prstClr val="white"/>
                </a:solidFill>
                <a:latin typeface="Arial-Rounded" pitchFamily="34" charset="0"/>
                <a:cs typeface="Arial-Rounded" pitchFamily="34" charset="0"/>
                <a:sym typeface="Century Gothic" pitchFamily="34" charset="0"/>
              </a:rPr>
              <a:t> </a:t>
            </a:r>
            <a:r>
              <a:rPr lang="en-US" altLang="zh-CN" sz="5600" b="1" dirty="0" err="1">
                <a:solidFill>
                  <a:prstClr val="white"/>
                </a:solidFill>
                <a:latin typeface="Arial-Rounded" pitchFamily="34" charset="0"/>
                <a:cs typeface="Arial-Rounded" pitchFamily="34" charset="0"/>
                <a:sym typeface="Century Gothic" pitchFamily="34" charset="0"/>
              </a:rPr>
              <a:t>biệt</a:t>
            </a:r>
            <a:r>
              <a:rPr lang="en-US" altLang="zh-CN" sz="5600" b="1" dirty="0">
                <a:solidFill>
                  <a:prstClr val="white"/>
                </a:solidFill>
                <a:latin typeface="Arial-Rounded" pitchFamily="34" charset="0"/>
                <a:cs typeface="Arial-Rounded" pitchFamily="34" charset="0"/>
                <a:sym typeface="Century Gothic" pitchFamily="34" charset="0"/>
              </a:rPr>
              <a:t> </a:t>
            </a:r>
            <a:r>
              <a:rPr lang="en-US" altLang="zh-CN" sz="5600" b="1" dirty="0" err="1">
                <a:solidFill>
                  <a:prstClr val="white"/>
                </a:solidFill>
                <a:latin typeface="Arial-Rounded" pitchFamily="34" charset="0"/>
                <a:cs typeface="Arial-Rounded" pitchFamily="34" charset="0"/>
                <a:sym typeface="Century Gothic" pitchFamily="34" charset="0"/>
              </a:rPr>
              <a:t>và</a:t>
            </a:r>
            <a:r>
              <a:rPr lang="en-US" altLang="zh-CN" sz="5600" b="1" dirty="0">
                <a:solidFill>
                  <a:prstClr val="white"/>
                </a:solidFill>
                <a:latin typeface="Arial-Rounded" pitchFamily="34" charset="0"/>
                <a:cs typeface="Arial-Rounded" pitchFamily="34" charset="0"/>
                <a:sym typeface="Century Gothic" pitchFamily="34" charset="0"/>
              </a:rPr>
              <a:t> </a:t>
            </a:r>
            <a:r>
              <a:rPr lang="en-US" altLang="zh-CN" sz="5600" b="1" dirty="0" err="1">
                <a:solidFill>
                  <a:prstClr val="white"/>
                </a:solidFill>
                <a:latin typeface="Arial-Rounded" pitchFamily="34" charset="0"/>
                <a:cs typeface="Arial-Rounded" pitchFamily="34" charset="0"/>
                <a:sym typeface="Century Gothic" pitchFamily="34" charset="0"/>
              </a:rPr>
              <a:t>hẹn</a:t>
            </a:r>
            <a:r>
              <a:rPr lang="en-US" altLang="zh-CN" sz="5600" b="1" dirty="0">
                <a:solidFill>
                  <a:prstClr val="white"/>
                </a:solidFill>
                <a:latin typeface="Arial-Rounded" pitchFamily="34" charset="0"/>
                <a:cs typeface="Arial-Rounded" pitchFamily="34" charset="0"/>
                <a:sym typeface="Century Gothic" pitchFamily="34" charset="0"/>
              </a:rPr>
              <a:t> </a:t>
            </a:r>
            <a:r>
              <a:rPr lang="en-US" altLang="zh-CN" sz="5600" b="1" dirty="0" err="1">
                <a:solidFill>
                  <a:prstClr val="white"/>
                </a:solidFill>
                <a:latin typeface="Arial-Rounded" pitchFamily="34" charset="0"/>
                <a:cs typeface="Arial-Rounded" pitchFamily="34" charset="0"/>
                <a:sym typeface="Century Gothic" pitchFamily="34" charset="0"/>
              </a:rPr>
              <a:t>gặp</a:t>
            </a:r>
            <a:r>
              <a:rPr lang="en-US" altLang="zh-CN" sz="5600" b="1" dirty="0">
                <a:solidFill>
                  <a:prstClr val="white"/>
                </a:solidFill>
                <a:latin typeface="Arial-Rounded" pitchFamily="34" charset="0"/>
                <a:cs typeface="Arial-Rounded" pitchFamily="34" charset="0"/>
                <a:sym typeface="Century Gothic" pitchFamily="34" charset="0"/>
              </a:rPr>
              <a:t> </a:t>
            </a:r>
            <a:r>
              <a:rPr lang="en-US" altLang="zh-CN" sz="5600" b="1" dirty="0" err="1" smtClean="0">
                <a:solidFill>
                  <a:prstClr val="white"/>
                </a:solidFill>
                <a:latin typeface="Arial-Rounded" pitchFamily="34" charset="0"/>
                <a:cs typeface="Arial-Rounded" pitchFamily="34" charset="0"/>
                <a:sym typeface="Century Gothic" pitchFamily="34" charset="0"/>
              </a:rPr>
              <a:t>lại</a:t>
            </a:r>
            <a:r>
              <a:rPr lang="en-US" altLang="zh-CN" sz="5600" b="1" dirty="0">
                <a:solidFill>
                  <a:prstClr val="white"/>
                </a:solidFill>
                <a:latin typeface="Arial-Rounded" pitchFamily="34" charset="0"/>
                <a:cs typeface="Arial-Rounded" pitchFamily="34" charset="0"/>
                <a:sym typeface="Century Gothic" pitchFamily="34" charset="0"/>
              </a:rPr>
              <a:t> </a:t>
            </a:r>
            <a:r>
              <a:rPr lang="en-US" altLang="zh-CN" sz="5600" b="1" dirty="0" err="1" smtClean="0">
                <a:solidFill>
                  <a:prstClr val="white"/>
                </a:solidFill>
                <a:latin typeface="Arial-Rounded" pitchFamily="34" charset="0"/>
                <a:cs typeface="Arial-Rounded" pitchFamily="34" charset="0"/>
                <a:sym typeface="Century Gothic" pitchFamily="34" charset="0"/>
              </a:rPr>
              <a:t>các</a:t>
            </a:r>
            <a:r>
              <a:rPr lang="en-US" altLang="zh-CN" sz="5600" b="1" dirty="0" smtClean="0">
                <a:solidFill>
                  <a:prstClr val="white"/>
                </a:solidFill>
                <a:latin typeface="Arial-Rounded" pitchFamily="34" charset="0"/>
                <a:cs typeface="Arial-Rounded" pitchFamily="34" charset="0"/>
                <a:sym typeface="Century Gothic" pitchFamily="34" charset="0"/>
              </a:rPr>
              <a:t> con</a:t>
            </a:r>
            <a:endParaRPr lang="zh-CN" altLang="en-US" sz="5600" b="1" dirty="0">
              <a:solidFill>
                <a:prstClr val="white"/>
              </a:solidFill>
              <a:latin typeface="Arial-Rounded" pitchFamily="34" charset="0"/>
              <a:cs typeface="Arial-Rounded" pitchFamily="34" charset="0"/>
              <a:sym typeface="Century Gothic" pitchFamily="34" charset="0"/>
            </a:endParaRPr>
          </a:p>
        </p:txBody>
      </p:sp>
      <p:sp>
        <p:nvSpPr>
          <p:cNvPr id="9"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57432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41" presetClass="entr" presetSubtype="0" fill="hold" grpId="0" nodeType="clickEffect">
                                  <p:stCondLst>
                                    <p:cond delay="0"/>
                                  </p:stCondLst>
                                  <p:iterate type="lt">
                                    <p:tmPct val="10000"/>
                                  </p:iterate>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11"/>
                                        </p:tgtEl>
                                        <p:attrNameLst>
                                          <p:attrName>ppt_y</p:attrName>
                                        </p:attrNameLst>
                                      </p:cBhvr>
                                      <p:tavLst>
                                        <p:tav tm="0">
                                          <p:val>
                                            <p:strVal val="#ppt_y"/>
                                          </p:val>
                                        </p:tav>
                                        <p:tav tm="100000">
                                          <p:val>
                                            <p:strVal val="#ppt_y"/>
                                          </p:val>
                                        </p:tav>
                                      </p:tavLst>
                                    </p:anim>
                                    <p:anim calcmode="lin" valueType="num">
                                      <p:cBhvr>
                                        <p:cTn id="21"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1336" r="100000">
                        <a14:backgroundMark x1="27290" y1="92969" x2="36069" y2="97656"/>
                      </a14:backgroundRemoval>
                    </a14:imgEffect>
                    <a14:imgEffect>
                      <a14:sharpenSoften amount="36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657600" y="235972"/>
            <a:ext cx="4793040" cy="4683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81842" t="-10451" b="9413"/>
          <a:stretch>
            <a:fillRect/>
          </a:stretch>
        </p:blipFill>
        <p:spPr>
          <a:xfrm>
            <a:off x="8160298" y="4479288"/>
            <a:ext cx="983702" cy="664212"/>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24897" r="20119" b="33391"/>
          <a:stretch>
            <a:fillRect/>
          </a:stretch>
        </p:blipFill>
        <p:spPr>
          <a:xfrm flipH="1">
            <a:off x="-171330" y="4767610"/>
            <a:ext cx="1707521" cy="375890"/>
          </a:xfrm>
          <a:prstGeom prst="rect">
            <a:avLst/>
          </a:prstGeom>
        </p:spPr>
      </p:pic>
      <p:pic>
        <p:nvPicPr>
          <p:cNvPr id="10" name="图片 9"/>
          <p:cNvPicPr>
            <a:picLocks noChangeAspect="1"/>
          </p:cNvPicPr>
          <p:nvPr/>
        </p:nvPicPr>
        <p:blipFill rotWithShape="1">
          <a:blip r:embed="rId7" cstate="print">
            <a:extLst>
              <a:ext uri="{28A0092B-C50C-407E-A947-70E740481C1C}">
                <a14:useLocalDpi xmlns:a14="http://schemas.microsoft.com/office/drawing/2010/main" val="0"/>
              </a:ext>
            </a:extLst>
          </a:blip>
          <a:srcRect l="73100" r="2958" b="67481"/>
          <a:stretch>
            <a:fillRect/>
          </a:stretch>
        </p:blipFill>
        <p:spPr>
          <a:xfrm>
            <a:off x="7757279" y="1"/>
            <a:ext cx="1386723" cy="1058618"/>
          </a:xfrm>
          <a:prstGeom prst="rect">
            <a:avLst/>
          </a:prstGeom>
        </p:spPr>
      </p:pic>
      <p:pic>
        <p:nvPicPr>
          <p:cNvPr id="39" name="Picture 2" descr="Bộ SGK Lớp 6 - Kết nối tri thức với cuộc sống - Công ty Cổ phần Đầu tư và  Phát triển Giáo dục Phương Nam">
            <a:extLst>
              <a:ext uri="{FF2B5EF4-FFF2-40B4-BE49-F238E27FC236}">
                <a16:creationId xmlns:a16="http://schemas.microsoft.com/office/drawing/2014/main" id="{D1A59C5F-5E2A-465C-A839-19558C4E4B2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4288" y="133352"/>
            <a:ext cx="1286541" cy="1286541"/>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C23B6DA8-2FB3-3345-8961-C821C42C0327}"/>
              </a:ext>
            </a:extLst>
          </p:cNvPr>
          <p:cNvSpPr txBox="1"/>
          <p:nvPr/>
        </p:nvSpPr>
        <p:spPr>
          <a:xfrm>
            <a:off x="1219200" y="1042322"/>
            <a:ext cx="2133600" cy="3554817"/>
          </a:xfrm>
          <a:prstGeom prst="rect">
            <a:avLst/>
          </a:prstGeom>
          <a:noFill/>
        </p:spPr>
        <p:txBody>
          <a:bodyPr wrap="square" lIns="91408" tIns="45704" rIns="91408" bIns="45704" rtlCol="0">
            <a:spAutoFit/>
          </a:bodyPr>
          <a:lstStyle/>
          <a:p>
            <a:pPr algn="ctr" defTabSz="914040">
              <a:buClr>
                <a:srgbClr val="000000"/>
              </a:buClr>
              <a:defRPr/>
            </a:pPr>
            <a:r>
              <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HÀNH</a:t>
            </a:r>
          </a:p>
          <a:p>
            <a:pPr algn="ctr" defTabSz="914040">
              <a:buClr>
                <a:srgbClr val="000000"/>
              </a:buClr>
              <a:defRPr/>
            </a:pPr>
            <a:r>
              <a:rPr lang="en-US" sz="4500" b="1" dirty="0">
                <a:solidFill>
                  <a:srgbClr val="0099FF"/>
                </a:solidFill>
                <a:latin typeface="Arial-Rounded" panose="020B0500000000000000" pitchFamily="34" charset="0"/>
                <a:ea typeface="Arial-Rounded" panose="020B0500000000000000" pitchFamily="34" charset="0"/>
                <a:cs typeface="Arial-Rounded" panose="020B0500000000000000" pitchFamily="34" charset="0"/>
              </a:rPr>
              <a:t>TINH</a:t>
            </a:r>
          </a:p>
          <a:p>
            <a:pPr algn="ctr" defTabSz="914040">
              <a:buClr>
                <a:srgbClr val="000000"/>
              </a:buClr>
              <a:defRPr/>
            </a:pPr>
            <a:r>
              <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XANH</a:t>
            </a:r>
          </a:p>
          <a:p>
            <a:pPr algn="ctr" defTabSz="914040">
              <a:buClr>
                <a:srgbClr val="000000"/>
              </a:buClr>
              <a:defRPr/>
            </a:pPr>
            <a:r>
              <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CỦA</a:t>
            </a:r>
          </a:p>
          <a:p>
            <a:pPr algn="ctr" defTabSz="914040">
              <a:buClr>
                <a:srgbClr val="000000"/>
              </a:buClr>
              <a:defRPr/>
            </a:pPr>
            <a:r>
              <a:rPr lang="en-US" sz="4500" b="1" dirty="0">
                <a:solidFill>
                  <a:srgbClr val="0099FF"/>
                </a:solidFill>
                <a:latin typeface="Arial-Rounded" panose="020B0500000000000000" pitchFamily="34" charset="0"/>
                <a:ea typeface="Arial-Rounded" panose="020B0500000000000000" pitchFamily="34" charset="0"/>
                <a:cs typeface="Arial-Rounded" panose="020B0500000000000000" pitchFamily="34" charset="0"/>
              </a:rPr>
              <a:t>EM</a:t>
            </a:r>
            <a:endPar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0"/>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1"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08032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31"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 calcmode="lin" valueType="num">
                                      <p:cBhvr>
                                        <p:cTn id="10" dur="1000" fill="hold"/>
                                        <p:tgtEl>
                                          <p:spTgt spid="1026"/>
                                        </p:tgtEl>
                                        <p:attrNameLst>
                                          <p:attrName>ppt_w</p:attrName>
                                        </p:attrNameLst>
                                      </p:cBhvr>
                                      <p:tavLst>
                                        <p:tav tm="0">
                                          <p:val>
                                            <p:fltVal val="0"/>
                                          </p:val>
                                        </p:tav>
                                        <p:tav tm="100000">
                                          <p:val>
                                            <p:strVal val="#ppt_w"/>
                                          </p:val>
                                        </p:tav>
                                      </p:tavLst>
                                    </p:anim>
                                    <p:anim calcmode="lin" valueType="num">
                                      <p:cBhvr>
                                        <p:cTn id="11" dur="1000" fill="hold"/>
                                        <p:tgtEl>
                                          <p:spTgt spid="1026"/>
                                        </p:tgtEl>
                                        <p:attrNameLst>
                                          <p:attrName>ppt_h</p:attrName>
                                        </p:attrNameLst>
                                      </p:cBhvr>
                                      <p:tavLst>
                                        <p:tav tm="0">
                                          <p:val>
                                            <p:fltVal val="0"/>
                                          </p:val>
                                        </p:tav>
                                        <p:tav tm="100000">
                                          <p:val>
                                            <p:strVal val="#ppt_h"/>
                                          </p:val>
                                        </p:tav>
                                      </p:tavLst>
                                    </p:anim>
                                    <p:anim calcmode="lin" valueType="num">
                                      <p:cBhvr>
                                        <p:cTn id="12" dur="1000" fill="hold"/>
                                        <p:tgtEl>
                                          <p:spTgt spid="1026"/>
                                        </p:tgtEl>
                                        <p:attrNameLst>
                                          <p:attrName>style.rotation</p:attrName>
                                        </p:attrNameLst>
                                      </p:cBhvr>
                                      <p:tavLst>
                                        <p:tav tm="0">
                                          <p:val>
                                            <p:fltVal val="90"/>
                                          </p:val>
                                        </p:tav>
                                        <p:tav tm="100000">
                                          <p:val>
                                            <p:fltVal val="0"/>
                                          </p:val>
                                        </p:tav>
                                      </p:tavLst>
                                    </p:anim>
                                    <p:animEffect transition="in" filter="fade">
                                      <p:cBhvr>
                                        <p:cTn id="13" dur="1000"/>
                                        <p:tgtEl>
                                          <p:spTgt spid="1026"/>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500" fill="hold"/>
                                        <p:tgtEl>
                                          <p:spTgt spid="40"/>
                                        </p:tgtEl>
                                        <p:attrNameLst>
                                          <p:attrName>ppt_w</p:attrName>
                                        </p:attrNameLst>
                                      </p:cBhvr>
                                      <p:tavLst>
                                        <p:tav tm="0">
                                          <p:val>
                                            <p:fltVal val="0"/>
                                          </p:val>
                                        </p:tav>
                                        <p:tav tm="100000">
                                          <p:val>
                                            <p:strVal val="#ppt_w"/>
                                          </p:val>
                                        </p:tav>
                                      </p:tavLst>
                                    </p:anim>
                                    <p:anim calcmode="lin" valueType="num">
                                      <p:cBhvr>
                                        <p:cTn id="18" dur="500" fill="hold"/>
                                        <p:tgtEl>
                                          <p:spTgt spid="40"/>
                                        </p:tgtEl>
                                        <p:attrNameLst>
                                          <p:attrName>ppt_h</p:attrName>
                                        </p:attrNameLst>
                                      </p:cBhvr>
                                      <p:tavLst>
                                        <p:tav tm="0">
                                          <p:val>
                                            <p:fltVal val="0"/>
                                          </p:val>
                                        </p:tav>
                                        <p:tav tm="100000">
                                          <p:val>
                                            <p:strVal val="#ppt_h"/>
                                          </p:val>
                                        </p:tav>
                                      </p:tavLst>
                                    </p:anim>
                                    <p:animEffect transition="in" filter="fade">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11007"/>
          <a:stretch/>
        </p:blipFill>
        <p:spPr>
          <a:xfrm>
            <a:off x="1" y="0"/>
            <a:ext cx="9156032" cy="5143500"/>
          </a:xfrm>
          <a:prstGeom prst="rect">
            <a:avLst/>
          </a:prstGeom>
        </p:spPr>
      </p:pic>
      <p:pic>
        <p:nvPicPr>
          <p:cNvPr id="14" name="图片 13"/>
          <p:cNvPicPr>
            <a:picLocks noChangeAspect="1"/>
          </p:cNvPicPr>
          <p:nvPr/>
        </p:nvPicPr>
        <p:blipFill rotWithShape="1">
          <a:blip r:embed="rId4"/>
          <a:srcRect l="14627" t="15673" r="18441" b="20000"/>
          <a:stretch/>
        </p:blipFill>
        <p:spPr>
          <a:xfrm rot="9277900">
            <a:off x="2788002" y="-886123"/>
            <a:ext cx="7829474" cy="7528338"/>
          </a:xfrm>
          <a:prstGeom prst="rect">
            <a:avLst/>
          </a:prstGeom>
        </p:spPr>
      </p:pic>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0054" y="769339"/>
            <a:ext cx="4572009" cy="4572009"/>
          </a:xfrm>
          <a:prstGeom prst="rect">
            <a:avLst/>
          </a:prstGeom>
        </p:spPr>
      </p:pic>
      <p:pic>
        <p:nvPicPr>
          <p:cNvPr id="3" name="图片 2"/>
          <p:cNvPicPr>
            <a:picLocks noChangeAspect="1"/>
          </p:cNvPicPr>
          <p:nvPr/>
        </p:nvPicPr>
        <p:blipFill rotWithShape="1">
          <a:blip r:embed="rId6" cstate="print">
            <a:extLst>
              <a:ext uri="{28A0092B-C50C-407E-A947-70E740481C1C}">
                <a14:useLocalDpi xmlns:a14="http://schemas.microsoft.com/office/drawing/2010/main" val="0"/>
              </a:ext>
            </a:extLst>
          </a:blip>
          <a:srcRect l="-1" t="58959" r="30424"/>
          <a:stretch/>
        </p:blipFill>
        <p:spPr>
          <a:xfrm>
            <a:off x="6345532" y="3017257"/>
            <a:ext cx="3604687" cy="2126245"/>
          </a:xfrm>
          <a:prstGeom prst="rect">
            <a:avLst/>
          </a:prstGeom>
        </p:spPr>
      </p:pic>
      <p:sp>
        <p:nvSpPr>
          <p:cNvPr id="8" name="Rectangle 8">
            <a:extLst>
              <a:ext uri="{FF2B5EF4-FFF2-40B4-BE49-F238E27FC236}">
                <a16:creationId xmlns:a16="http://schemas.microsoft.com/office/drawing/2014/main" id="{12DCE1E6-91F4-45C0-8E23-1D3552665EA2}"/>
              </a:ext>
            </a:extLst>
          </p:cNvPr>
          <p:cNvSpPr>
            <a:spLocks noChangeArrowheads="1"/>
          </p:cNvSpPr>
          <p:nvPr/>
        </p:nvSpPr>
        <p:spPr bwMode="auto">
          <a:xfrm rot="21143728">
            <a:off x="3247457" y="465991"/>
            <a:ext cx="6413855" cy="1175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5" tIns="45709" rIns="91415" bIns="45709">
            <a:spAutoFit/>
          </a:bodyPr>
          <a:lstStyle>
            <a:lvl1pPr defTabSz="455613">
              <a:defRPr>
                <a:solidFill>
                  <a:schemeClr val="tx1"/>
                </a:solidFill>
                <a:latin typeface="Calibri" panose="020F0502020204030204" pitchFamily="34" charset="0"/>
                <a:cs typeface="Arial" panose="020B0604020202020204" pitchFamily="34" charset="0"/>
              </a:defRPr>
            </a:lvl1pPr>
            <a:lvl2pPr marL="742950" indent="-285750" defTabSz="455613">
              <a:defRPr>
                <a:solidFill>
                  <a:schemeClr val="tx1"/>
                </a:solidFill>
                <a:latin typeface="Calibri" panose="020F0502020204030204" pitchFamily="34" charset="0"/>
                <a:cs typeface="Arial" panose="020B0604020202020204" pitchFamily="34" charset="0"/>
              </a:defRPr>
            </a:lvl2pPr>
            <a:lvl3pPr marL="1143000" indent="-228600" defTabSz="455613">
              <a:defRPr>
                <a:solidFill>
                  <a:schemeClr val="tx1"/>
                </a:solidFill>
                <a:latin typeface="Calibri" panose="020F0502020204030204" pitchFamily="34" charset="0"/>
                <a:cs typeface="Arial" panose="020B0604020202020204" pitchFamily="34" charset="0"/>
              </a:defRPr>
            </a:lvl3pPr>
            <a:lvl4pPr marL="1600200" indent="-228600" defTabSz="455613">
              <a:defRPr>
                <a:solidFill>
                  <a:schemeClr val="tx1"/>
                </a:solidFill>
                <a:latin typeface="Calibri" panose="020F0502020204030204" pitchFamily="34" charset="0"/>
                <a:cs typeface="Arial" panose="020B0604020202020204" pitchFamily="34" charset="0"/>
              </a:defRPr>
            </a:lvl4pPr>
            <a:lvl5pPr marL="2057400" indent="-228600" defTabSz="455613">
              <a:defRPr>
                <a:solidFill>
                  <a:schemeClr val="tx1"/>
                </a:solidFill>
                <a:latin typeface="Calibri" panose="020F0502020204030204" pitchFamily="34" charset="0"/>
                <a:cs typeface="Arial" panose="020B0604020202020204" pitchFamily="34" charset="0"/>
              </a:defRPr>
            </a:lvl5pPr>
            <a:lvl6pPr marL="2514600" indent="-228600" defTabSz="4556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56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56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56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lnSpc>
                <a:spcPct val="150000"/>
              </a:lnSpc>
            </a:pPr>
            <a:r>
              <a:rPr lang="en-US" altLang="vi-VN" sz="2500" b="1" dirty="0">
                <a:solidFill>
                  <a:srgbClr val="000000"/>
                </a:solidFill>
                <a:latin typeface="Times New Roman" panose="02020603050405020304" pitchFamily="18" charset="0"/>
                <a:ea typeface="Microsoft YaHei" pitchFamily="34" charset="-122"/>
                <a:cs typeface="Times New Roman" panose="02020603050405020304" pitchFamily="18" charset="0"/>
              </a:rPr>
              <a:t>Thứ </a:t>
            </a:r>
            <a:r>
              <a:rPr lang="en-US" altLang="vi-VN" sz="2500" b="1" dirty="0" err="1" smtClean="0">
                <a:solidFill>
                  <a:srgbClr val="000000"/>
                </a:solidFill>
                <a:latin typeface="Times New Roman" panose="02020603050405020304" pitchFamily="18" charset="0"/>
                <a:ea typeface="Microsoft YaHei" pitchFamily="34" charset="-122"/>
                <a:cs typeface="Times New Roman" panose="02020603050405020304" pitchFamily="18" charset="0"/>
              </a:rPr>
              <a:t>ba</a:t>
            </a:r>
            <a:r>
              <a:rPr lang="en-US" altLang="vi-VN" sz="2500" b="1" dirty="0" smtClean="0">
                <a:solidFill>
                  <a:srgbClr val="000000"/>
                </a:solidFill>
                <a:latin typeface="Times New Roman" panose="02020603050405020304" pitchFamily="18" charset="0"/>
                <a:ea typeface="Microsoft YaHei" pitchFamily="34" charset="-122"/>
                <a:cs typeface="Times New Roman" panose="02020603050405020304" pitchFamily="18" charset="0"/>
              </a:rPr>
              <a:t>  </a:t>
            </a:r>
            <a:r>
              <a:rPr lang="en-US" altLang="vi-VN" sz="2500" b="1" dirty="0" err="1">
                <a:solidFill>
                  <a:srgbClr val="000000"/>
                </a:solidFill>
                <a:latin typeface="Times New Roman" panose="02020603050405020304" pitchFamily="18" charset="0"/>
                <a:ea typeface="Microsoft YaHei" pitchFamily="34" charset="-122"/>
                <a:cs typeface="Times New Roman" panose="02020603050405020304" pitchFamily="18" charset="0"/>
              </a:rPr>
              <a:t>ngày</a:t>
            </a:r>
            <a:r>
              <a:rPr lang="en-US" altLang="vi-VN" sz="2500" b="1" dirty="0">
                <a:solidFill>
                  <a:srgbClr val="000000"/>
                </a:solidFill>
                <a:latin typeface="Times New Roman" panose="02020603050405020304" pitchFamily="18" charset="0"/>
                <a:ea typeface="Microsoft YaHei" pitchFamily="34" charset="-122"/>
                <a:cs typeface="Times New Roman" panose="02020603050405020304" pitchFamily="18" charset="0"/>
              </a:rPr>
              <a:t> </a:t>
            </a:r>
            <a:r>
              <a:rPr lang="en-US" altLang="vi-VN" sz="2500" b="1" dirty="0" smtClean="0">
                <a:solidFill>
                  <a:srgbClr val="000000"/>
                </a:solidFill>
                <a:latin typeface="Times New Roman" panose="02020603050405020304" pitchFamily="18" charset="0"/>
                <a:ea typeface="Microsoft YaHei" pitchFamily="34" charset="-122"/>
                <a:cs typeface="Times New Roman" panose="02020603050405020304" pitchFamily="18" charset="0"/>
              </a:rPr>
              <a:t>8  </a:t>
            </a:r>
            <a:r>
              <a:rPr lang="en-US" altLang="vi-VN" sz="2500" b="1" dirty="0" err="1">
                <a:solidFill>
                  <a:srgbClr val="000000"/>
                </a:solidFill>
                <a:latin typeface="Times New Roman" panose="02020603050405020304" pitchFamily="18" charset="0"/>
                <a:ea typeface="Microsoft YaHei" pitchFamily="34" charset="-122"/>
                <a:cs typeface="Times New Roman" panose="02020603050405020304" pitchFamily="18" charset="0"/>
              </a:rPr>
              <a:t>tháng</a:t>
            </a:r>
            <a:r>
              <a:rPr lang="en-US" altLang="vi-VN" sz="2500" b="1" dirty="0">
                <a:solidFill>
                  <a:srgbClr val="000000"/>
                </a:solidFill>
                <a:latin typeface="Times New Roman" panose="02020603050405020304" pitchFamily="18" charset="0"/>
                <a:ea typeface="Microsoft YaHei" pitchFamily="34" charset="-122"/>
                <a:cs typeface="Times New Roman" panose="02020603050405020304" pitchFamily="18" charset="0"/>
              </a:rPr>
              <a:t> 3  </a:t>
            </a:r>
            <a:r>
              <a:rPr lang="en-US" altLang="vi-VN" sz="2500" b="1" dirty="0" err="1">
                <a:solidFill>
                  <a:srgbClr val="000000"/>
                </a:solidFill>
                <a:latin typeface="Times New Roman" panose="02020603050405020304" pitchFamily="18" charset="0"/>
                <a:ea typeface="Microsoft YaHei" pitchFamily="34" charset="-122"/>
                <a:cs typeface="Times New Roman" panose="02020603050405020304" pitchFamily="18" charset="0"/>
              </a:rPr>
              <a:t>năm</a:t>
            </a:r>
            <a:r>
              <a:rPr lang="en-US" altLang="vi-VN" sz="2500" b="1" dirty="0">
                <a:solidFill>
                  <a:srgbClr val="000000"/>
                </a:solidFill>
                <a:latin typeface="Times New Roman" panose="02020603050405020304" pitchFamily="18" charset="0"/>
                <a:ea typeface="Microsoft YaHei" pitchFamily="34" charset="-122"/>
                <a:cs typeface="Times New Roman" panose="02020603050405020304" pitchFamily="18" charset="0"/>
              </a:rPr>
              <a:t> 2022</a:t>
            </a:r>
          </a:p>
          <a:p>
            <a:pPr algn="ctr">
              <a:lnSpc>
                <a:spcPct val="150000"/>
              </a:lnSpc>
            </a:pPr>
            <a:endParaRPr lang="en-US" altLang="en-US" sz="2500" b="1" dirty="0">
              <a:solidFill>
                <a:srgbClr val="00589A"/>
              </a:solidFill>
              <a:latin typeface="HP001 4 hàng"/>
              <a:cs typeface="Times New Roman" panose="02020603050405020304" pitchFamily="18" charset="0"/>
            </a:endParaRPr>
          </a:p>
        </p:txBody>
      </p:sp>
      <p:sp>
        <p:nvSpPr>
          <p:cNvPr id="9" name="文本框 39">
            <a:extLst>
              <a:ext uri="{FF2B5EF4-FFF2-40B4-BE49-F238E27FC236}">
                <a16:creationId xmlns:a16="http://schemas.microsoft.com/office/drawing/2014/main" id="{B8C6C006-6DFB-44E3-AB1D-764EFF60DA4F}"/>
              </a:ext>
            </a:extLst>
          </p:cNvPr>
          <p:cNvSpPr txBox="1"/>
          <p:nvPr/>
        </p:nvSpPr>
        <p:spPr>
          <a:xfrm rot="21149534">
            <a:off x="3629662" y="1639860"/>
            <a:ext cx="5947410" cy="184665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791489">
              <a:lnSpc>
                <a:spcPct val="150000"/>
              </a:lnSpc>
            </a:pPr>
            <a:r>
              <a:rPr lang="en-US" sz="3600" b="1" dirty="0" err="1">
                <a:solidFill>
                  <a:srgbClr val="FF0000"/>
                </a:solidFill>
                <a:latin typeface="HP001 4 hàng" panose="020B0603050302020204" pitchFamily="34" charset="0"/>
                <a:cs typeface="Times New Roman" panose="02020603050405020304" pitchFamily="18" charset="0"/>
              </a:rPr>
              <a:t>Tiếng</a:t>
            </a:r>
            <a:r>
              <a:rPr lang="en-US" sz="3600" b="1" dirty="0">
                <a:solidFill>
                  <a:srgbClr val="FF0000"/>
                </a:solidFill>
                <a:latin typeface="HP001 4 hàng" panose="020B0603050302020204" pitchFamily="34" charset="0"/>
                <a:cs typeface="Times New Roman" panose="02020603050405020304" pitchFamily="18" charset="0"/>
              </a:rPr>
              <a:t> </a:t>
            </a:r>
            <a:r>
              <a:rPr lang="en-US" sz="3600" b="1" dirty="0" err="1">
                <a:solidFill>
                  <a:srgbClr val="FF0000"/>
                </a:solidFill>
                <a:latin typeface="HP001 4 hàng" panose="020B0603050302020204" pitchFamily="34" charset="0"/>
                <a:cs typeface="Times New Roman" panose="02020603050405020304" pitchFamily="18" charset="0"/>
              </a:rPr>
              <a:t>Việt</a:t>
            </a:r>
            <a:r>
              <a:rPr lang="en-US" sz="3600" b="1" dirty="0">
                <a:solidFill>
                  <a:srgbClr val="FF0000"/>
                </a:solidFill>
                <a:latin typeface="HP001 4 hàng" panose="020B0603050302020204" pitchFamily="34" charset="0"/>
                <a:cs typeface="Times New Roman" panose="02020603050405020304" pitchFamily="18" charset="0"/>
              </a:rPr>
              <a:t>( </a:t>
            </a:r>
            <a:r>
              <a:rPr lang="en-US" sz="3600" b="1" dirty="0" err="1">
                <a:solidFill>
                  <a:srgbClr val="FF0000"/>
                </a:solidFill>
                <a:latin typeface="HP001 4 hàng" panose="020B0603050302020204" pitchFamily="34" charset="0"/>
                <a:cs typeface="Times New Roman" panose="02020603050405020304" pitchFamily="18" charset="0"/>
              </a:rPr>
              <a:t>tiết</a:t>
            </a:r>
            <a:r>
              <a:rPr lang="en-US" sz="3600" b="1" dirty="0">
                <a:solidFill>
                  <a:srgbClr val="FF0000"/>
                </a:solidFill>
                <a:latin typeface="HP001 4 hàng" panose="020B0603050302020204" pitchFamily="34" charset="0"/>
                <a:cs typeface="Times New Roman" panose="02020603050405020304" pitchFamily="18" charset="0"/>
              </a:rPr>
              <a:t> 3)</a:t>
            </a:r>
          </a:p>
          <a:p>
            <a:pPr algn="ctr" defTabSz="791489">
              <a:lnSpc>
                <a:spcPct val="150000"/>
              </a:lnSpc>
            </a:pPr>
            <a:r>
              <a:rPr lang="en-US" sz="4000" b="1" dirty="0" err="1" smtClean="0">
                <a:solidFill>
                  <a:srgbClr val="0033CC"/>
                </a:solidFill>
                <a:latin typeface="HP001 4 hàng" panose="020B0603050302020204" pitchFamily="34" charset="0"/>
                <a:cs typeface="Times New Roman" panose="02020603050405020304" pitchFamily="18" charset="0"/>
              </a:rPr>
              <a:t>Chữ</a:t>
            </a:r>
            <a:r>
              <a:rPr lang="en-US" sz="4000" b="1" dirty="0" smtClean="0">
                <a:solidFill>
                  <a:srgbClr val="0033CC"/>
                </a:solidFill>
                <a:latin typeface="HP001 4 hàng" panose="020B0603050302020204" pitchFamily="34" charset="0"/>
                <a:cs typeface="Times New Roman" panose="02020603050405020304" pitchFamily="18" charset="0"/>
              </a:rPr>
              <a:t> </a:t>
            </a:r>
            <a:r>
              <a:rPr lang="en-US" sz="4000" b="1" dirty="0" err="1">
                <a:solidFill>
                  <a:srgbClr val="0033CC"/>
                </a:solidFill>
                <a:latin typeface="HP001 4 hàng" panose="020B0603050302020204" pitchFamily="34" charset="0"/>
                <a:cs typeface="Times New Roman" panose="02020603050405020304" pitchFamily="18" charset="0"/>
              </a:rPr>
              <a:t>hoa</a:t>
            </a:r>
            <a:r>
              <a:rPr lang="en-US" sz="4000" b="1" dirty="0">
                <a:solidFill>
                  <a:srgbClr val="0033CC"/>
                </a:solidFill>
                <a:latin typeface="HP001 4 hàng" panose="020B0603050302020204" pitchFamily="34" charset="0"/>
                <a:cs typeface="Times New Roman" panose="02020603050405020304" pitchFamily="18" charset="0"/>
              </a:rPr>
              <a:t> </a:t>
            </a:r>
            <a:r>
              <a:rPr lang="en-US" sz="4000" b="1" dirty="0" smtClean="0">
                <a:solidFill>
                  <a:srgbClr val="0033CC"/>
                </a:solidFill>
                <a:latin typeface="HP001 4 hàng" panose="020B0603050302020204" pitchFamily="34" charset="0"/>
                <a:cs typeface="Times New Roman" panose="02020603050405020304" pitchFamily="18" charset="0"/>
              </a:rPr>
              <a:t>X</a:t>
            </a:r>
            <a:endParaRPr lang="en-US" sz="4000" b="1" dirty="0">
              <a:solidFill>
                <a:srgbClr val="0033CC"/>
              </a:solidFill>
              <a:latin typeface="HP001 4 hàng" panose="020B0603050302020204" pitchFamily="34" charset="0"/>
              <a:cs typeface="Times New Roman" panose="02020603050405020304" pitchFamily="18" charset="0"/>
            </a:endParaRPr>
          </a:p>
        </p:txBody>
      </p:sp>
      <p:sp>
        <p:nvSpPr>
          <p:cNvPr id="10"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1"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85466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7" presetClass="entr" presetSubtype="1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nvPicPr>
        <p:blipFill rotWithShape="1">
          <a:blip r:embed="rId3" cstate="print">
            <a:extLst>
              <a:ext uri="{28A0092B-C50C-407E-A947-70E740481C1C}">
                <a14:useLocalDpi xmlns:a14="http://schemas.microsoft.com/office/drawing/2010/main" val="0"/>
              </a:ext>
            </a:extLst>
          </a:blip>
          <a:srcRect r="11007"/>
          <a:stretch/>
        </p:blipFill>
        <p:spPr>
          <a:xfrm>
            <a:off x="1" y="0"/>
            <a:ext cx="9156032" cy="5143500"/>
          </a:xfrm>
          <a:prstGeom prst="rect">
            <a:avLst/>
          </a:prstGeom>
        </p:spPr>
      </p:pic>
      <p:grpSp>
        <p:nvGrpSpPr>
          <p:cNvPr id="2" name="组合 1"/>
          <p:cNvGrpSpPr/>
          <p:nvPr/>
        </p:nvGrpSpPr>
        <p:grpSpPr>
          <a:xfrm>
            <a:off x="3207413" y="-439770"/>
            <a:ext cx="7168883" cy="6570476"/>
            <a:chOff x="5977877" y="-745031"/>
            <a:chExt cx="9558511" cy="8760634"/>
          </a:xfrm>
        </p:grpSpPr>
        <p:pic>
          <p:nvPicPr>
            <p:cNvPr id="30" name="图片 29"/>
            <p:cNvPicPr>
              <a:picLocks noChangeAspect="1"/>
            </p:cNvPicPr>
            <p:nvPr/>
          </p:nvPicPr>
          <p:blipFill rotWithShape="1">
            <a:blip r:embed="rId4"/>
            <a:srcRect l="14627" t="15673" r="18441" b="20000"/>
            <a:stretch/>
          </p:blipFill>
          <p:spPr>
            <a:xfrm rot="9219712">
              <a:off x="6425326" y="-745031"/>
              <a:ext cx="9111062" cy="8760634"/>
            </a:xfrm>
            <a:prstGeom prst="rect">
              <a:avLst/>
            </a:prstGeom>
          </p:spPr>
        </p:pic>
        <p:pic>
          <p:nvPicPr>
            <p:cNvPr id="32" name="图片 31"/>
            <p:cNvPicPr>
              <a:picLocks noChangeAspect="1"/>
            </p:cNvPicPr>
            <p:nvPr/>
          </p:nvPicPr>
          <p:blipFill rotWithShape="1">
            <a:blip r:embed="rId5" cstate="print">
              <a:extLst>
                <a:ext uri="{28A0092B-C50C-407E-A947-70E740481C1C}">
                  <a14:useLocalDpi xmlns:a14="http://schemas.microsoft.com/office/drawing/2010/main" val="0"/>
                </a:ext>
              </a:extLst>
            </a:blip>
            <a:srcRect l="14949" r="25290"/>
            <a:stretch/>
          </p:blipFill>
          <p:spPr>
            <a:xfrm>
              <a:off x="9448800" y="-532408"/>
              <a:ext cx="4539916" cy="7596694"/>
            </a:xfrm>
            <a:prstGeom prst="rect">
              <a:avLst/>
            </a:prstGeom>
          </p:spPr>
        </p:pic>
        <p:pic>
          <p:nvPicPr>
            <p:cNvPr id="31" name="图片 30"/>
            <p:cNvPicPr>
              <a:picLocks noChangeAspect="1"/>
            </p:cNvPicPr>
            <p:nvPr/>
          </p:nvPicPr>
          <p:blipFill rotWithShape="1">
            <a:blip r:embed="rId6" cstate="print">
              <a:extLst>
                <a:ext uri="{28A0092B-C50C-407E-A947-70E740481C1C}">
                  <a14:useLocalDpi xmlns:a14="http://schemas.microsoft.com/office/drawing/2010/main" val="0"/>
                </a:ext>
              </a:extLst>
            </a:blip>
            <a:srcRect l="5794" t="11277" r="17296" b="12423"/>
            <a:stretch/>
          </p:blipFill>
          <p:spPr>
            <a:xfrm>
              <a:off x="5977877" y="786063"/>
              <a:ext cx="6063915" cy="6015790"/>
            </a:xfrm>
            <a:prstGeom prst="rect">
              <a:avLst/>
            </a:prstGeom>
          </p:spPr>
        </p:pic>
      </p:grpSp>
      <p:sp>
        <p:nvSpPr>
          <p:cNvPr id="10" name="TextBox 9"/>
          <p:cNvSpPr txBox="1">
            <a:spLocks noChangeArrowheads="1"/>
          </p:cNvSpPr>
          <p:nvPr/>
        </p:nvSpPr>
        <p:spPr bwMode="auto">
          <a:xfrm>
            <a:off x="635663" y="1326515"/>
            <a:ext cx="2571750" cy="1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3" tIns="34286" rIns="68573" bIns="34286">
            <a:spAutoFit/>
          </a:bodyPr>
          <a:lstStyle>
            <a:lvl1pPr defTabSz="341313">
              <a:defRPr>
                <a:solidFill>
                  <a:schemeClr val="tx1"/>
                </a:solidFill>
                <a:latin typeface="Calibri" pitchFamily="34" charset="0"/>
              </a:defRPr>
            </a:lvl1pPr>
            <a:lvl2pPr marL="742950" indent="-285750" defTabSz="341313">
              <a:defRPr>
                <a:solidFill>
                  <a:schemeClr val="tx1"/>
                </a:solidFill>
                <a:latin typeface="Calibri" pitchFamily="34" charset="0"/>
              </a:defRPr>
            </a:lvl2pPr>
            <a:lvl3pPr marL="1143000" indent="-228600" defTabSz="341313">
              <a:defRPr>
                <a:solidFill>
                  <a:schemeClr val="tx1"/>
                </a:solidFill>
                <a:latin typeface="Calibri" pitchFamily="34" charset="0"/>
              </a:defRPr>
            </a:lvl3pPr>
            <a:lvl4pPr marL="1600200" indent="-228600" defTabSz="341313">
              <a:defRPr>
                <a:solidFill>
                  <a:schemeClr val="tx1"/>
                </a:solidFill>
                <a:latin typeface="Calibri" pitchFamily="34" charset="0"/>
              </a:defRPr>
            </a:lvl4pPr>
            <a:lvl5pPr marL="2057400" indent="-228600" defTabSz="341313">
              <a:defRPr>
                <a:solidFill>
                  <a:schemeClr val="tx1"/>
                </a:solidFill>
                <a:latin typeface="Calibri" pitchFamily="34" charset="0"/>
              </a:defRPr>
            </a:lvl5pPr>
            <a:lvl6pPr marL="2514600" indent="-228600" defTabSz="341313" eaLnBrk="0" fontAlgn="base" hangingPunct="0">
              <a:spcBef>
                <a:spcPct val="0"/>
              </a:spcBef>
              <a:spcAft>
                <a:spcPct val="0"/>
              </a:spcAft>
              <a:defRPr>
                <a:solidFill>
                  <a:schemeClr val="tx1"/>
                </a:solidFill>
                <a:latin typeface="Calibri" pitchFamily="34" charset="0"/>
              </a:defRPr>
            </a:lvl6pPr>
            <a:lvl7pPr marL="2971800" indent="-228600" defTabSz="341313" eaLnBrk="0" fontAlgn="base" hangingPunct="0">
              <a:spcBef>
                <a:spcPct val="0"/>
              </a:spcBef>
              <a:spcAft>
                <a:spcPct val="0"/>
              </a:spcAft>
              <a:defRPr>
                <a:solidFill>
                  <a:schemeClr val="tx1"/>
                </a:solidFill>
                <a:latin typeface="Calibri" pitchFamily="34" charset="0"/>
              </a:defRPr>
            </a:lvl7pPr>
            <a:lvl8pPr marL="3429000" indent="-228600" defTabSz="341313" eaLnBrk="0" fontAlgn="base" hangingPunct="0">
              <a:spcBef>
                <a:spcPct val="0"/>
              </a:spcBef>
              <a:spcAft>
                <a:spcPct val="0"/>
              </a:spcAft>
              <a:defRPr>
                <a:solidFill>
                  <a:schemeClr val="tx1"/>
                </a:solidFill>
                <a:latin typeface="Calibri" pitchFamily="34" charset="0"/>
              </a:defRPr>
            </a:lvl8pPr>
            <a:lvl9pPr marL="3886200" indent="-228600" defTabSz="341313" eaLnBrk="0" fontAlgn="base" hangingPunct="0">
              <a:spcBef>
                <a:spcPct val="0"/>
              </a:spcBef>
              <a:spcAft>
                <a:spcPct val="0"/>
              </a:spcAft>
              <a:defRPr>
                <a:solidFill>
                  <a:schemeClr val="tx1"/>
                </a:solidFill>
                <a:latin typeface="Calibri" pitchFamily="34" charset="0"/>
              </a:defRPr>
            </a:lvl9pPr>
          </a:lstStyle>
          <a:p>
            <a:pPr algn="ctr" eaLnBrk="0" fontAlgn="base" hangingPunct="0">
              <a:spcBef>
                <a:spcPct val="0"/>
              </a:spcBef>
              <a:spcAft>
                <a:spcPct val="0"/>
              </a:spcAft>
            </a:pPr>
            <a:r>
              <a:rPr lang="en-US" altLang="en-US" sz="8500" dirty="0" err="1" smtClean="0">
                <a:solidFill>
                  <a:prstClr val="white"/>
                </a:solidFill>
                <a:latin typeface="Arial-Rounded" pitchFamily="34" charset="0"/>
                <a:cs typeface="Arial-Rounded" pitchFamily="34" charset="0"/>
              </a:rPr>
              <a:t>Tiết</a:t>
            </a:r>
            <a:r>
              <a:rPr lang="en-US" altLang="en-US" sz="8500" dirty="0" smtClean="0">
                <a:solidFill>
                  <a:prstClr val="white"/>
                </a:solidFill>
                <a:latin typeface="Arial-Rounded" pitchFamily="34" charset="0"/>
                <a:cs typeface="Arial-Rounded" pitchFamily="34" charset="0"/>
              </a:rPr>
              <a:t> 3</a:t>
            </a:r>
          </a:p>
        </p:txBody>
      </p:sp>
      <p:sp>
        <p:nvSpPr>
          <p:cNvPr id="8"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58210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 calcmode="lin" valueType="num">
                                      <p:cBhvr>
                                        <p:cTn id="16" dur="500" fill="hold"/>
                                        <p:tgtEl>
                                          <p:spTgt spid="10"/>
                                        </p:tgtEl>
                                        <p:attrNameLst>
                                          <p:attrName>style.rotation</p:attrName>
                                        </p:attrNameLst>
                                      </p:cBhvr>
                                      <p:tavLst>
                                        <p:tav tm="0">
                                          <p:val>
                                            <p:fltVal val="90"/>
                                          </p:val>
                                        </p:tav>
                                        <p:tav tm="100000">
                                          <p:val>
                                            <p:fltVal val="0"/>
                                          </p:val>
                                        </p:tav>
                                      </p:tavLst>
                                    </p:anim>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47800" y="2100208"/>
            <a:ext cx="3503666" cy="1296561"/>
            <a:chOff x="2744315" y="1595348"/>
            <a:chExt cx="4326579" cy="1598392"/>
          </a:xfrm>
          <a:solidFill>
            <a:srgbClr val="ABDB77"/>
          </a:solidFill>
        </p:grpSpPr>
        <p:sp>
          <p:nvSpPr>
            <p:cNvPr id="3" name="Right Arrow 2"/>
            <p:cNvSpPr/>
            <p:nvPr/>
          </p:nvSpPr>
          <p:spPr>
            <a:xfrm>
              <a:off x="2744315" y="1595348"/>
              <a:ext cx="4326579" cy="1598392"/>
            </a:xfrm>
            <a:prstGeom prst="rightArrow">
              <a:avLst>
                <a:gd name="adj1" fmla="val 58172"/>
                <a:gd name="adj2" fmla="val 50000"/>
              </a:avLst>
            </a:prstGeom>
            <a:noFill/>
            <a:ln w="38100" cap="flat" cmpd="sng" algn="ctr">
              <a:solidFill>
                <a:srgbClr val="00CC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7C8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p:cNvSpPr txBox="1"/>
            <p:nvPr/>
          </p:nvSpPr>
          <p:spPr>
            <a:xfrm>
              <a:off x="2972470" y="1962949"/>
              <a:ext cx="3681126" cy="796793"/>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1.Viết </a:t>
              </a:r>
              <a:r>
                <a:rPr kumimoji="0" lang="en-US" sz="3600" b="1" i="0" u="none" strike="noStrike" kern="0" cap="none" spc="0" normalizeH="0" baseline="0" noProof="0" dirty="0" err="1">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chữ</a:t>
              </a:r>
              <a:r>
                <a:rPr kumimoji="0" lang="en-US" sz="3600" b="1" i="0" u="none" strike="noStrike" kern="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3600" b="1" i="0" u="none" strike="noStrike" kern="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 name="Group 4"/>
          <p:cNvGrpSpPr/>
          <p:nvPr/>
        </p:nvGrpSpPr>
        <p:grpSpPr>
          <a:xfrm>
            <a:off x="336758" y="2212268"/>
            <a:ext cx="1295802" cy="1184501"/>
            <a:chOff x="2210284" y="3447251"/>
            <a:chExt cx="826089" cy="809063"/>
          </a:xfrm>
        </p:grpSpPr>
        <p:sp>
          <p:nvSpPr>
            <p:cNvPr id="6" name="Oval 5"/>
            <p:cNvSpPr/>
            <p:nvPr/>
          </p:nvSpPr>
          <p:spPr>
            <a:xfrm>
              <a:off x="2210284" y="3447251"/>
              <a:ext cx="826089" cy="809063"/>
            </a:xfrm>
            <a:prstGeom prst="ellipse">
              <a:avLst/>
            </a:prstGeom>
            <a:solidFill>
              <a:sysClr val="window" lastClr="FFFFFF"/>
            </a:solidFill>
            <a:ln w="12700" cap="flat" cmpd="sng" algn="ctr">
              <a:noFill/>
              <a:prstDash val="solid"/>
              <a:miter lim="800000"/>
            </a:ln>
            <a:effectLst>
              <a:glow rad="63500">
                <a:srgbClr val="4472C4">
                  <a:satMod val="175000"/>
                  <a:alpha val="40000"/>
                </a:srgbClr>
              </a:glow>
              <a:innerShdw blurRad="63500" dist="50800" dir="27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9" name="Picture 8"/>
          <p:cNvPicPr>
            <a:picLocks noChangeAspect="1"/>
          </p:cNvPicPr>
          <p:nvPr/>
        </p:nvPicPr>
        <p:blipFill>
          <a:blip r:embed="rId7" cstate="print">
            <a:extLst>
              <a:ext uri="{BEBA8EAE-BF5A-486C-A8C5-ECC9F3942E4B}">
                <a14:imgProps xmlns:a14="http://schemas.microsoft.com/office/drawing/2010/main">
                  <a14:imgLayer r:embed="rId8">
                    <a14:imgEffect>
                      <a14:backgroundRemoval t="2342" b="93967" l="0" r="96438">
                        <a14:foregroundMark x1="63313" y1="22853" x2="74750" y2="25053"/>
                        <a14:foregroundMark x1="87688" y1="24273" x2="89313" y2="30092"/>
                        <a14:foregroundMark x1="91250" y1="22853" x2="87875" y2="29879"/>
                        <a14:foregroundMark x1="74375" y1="24273" x2="75063" y2="26260"/>
                        <a14:foregroundMark x1="84500" y1="83463" x2="84500" y2="84244"/>
                        <a14:foregroundMark x1="13375" y1="83818" x2="74938" y2="32150"/>
                        <a14:foregroundMark x1="15812" y1="44855" x2="73500" y2="72960"/>
                        <a14:foregroundMark x1="65125" y1="11498" x2="74563" y2="65649"/>
                        <a14:foregroundMark x1="72750" y1="67282" x2="72750" y2="82612"/>
                        <a14:foregroundMark x1="88938" y1="28886" x2="82938" y2="77786"/>
                        <a14:foregroundMark x1="54625" y1="18169" x2="51063" y2="29312"/>
                      </a14:backgroundRemoval>
                    </a14:imgEffect>
                  </a14:imgLayer>
                </a14:imgProps>
              </a:ext>
              <a:ext uri="{28A0092B-C50C-407E-A947-70E740481C1C}">
                <a14:useLocalDpi xmlns:a14="http://schemas.microsoft.com/office/drawing/2010/main" val="0"/>
              </a:ext>
            </a:extLst>
          </a:blip>
          <a:stretch>
            <a:fillRect/>
          </a:stretch>
        </p:blipFill>
        <p:spPr>
          <a:xfrm>
            <a:off x="4724400" y="983428"/>
            <a:ext cx="4312579" cy="3797765"/>
          </a:xfrm>
          <a:prstGeom prst="rect">
            <a:avLst/>
          </a:prstGeom>
        </p:spPr>
      </p:pic>
      <p:sp>
        <p:nvSpPr>
          <p:cNvPr id="10"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0"/>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1"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71018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AC7629-9933-41FF-B4A2-4C1E629A581F}"/>
              </a:ext>
            </a:extLst>
          </p:cNvPr>
          <p:cNvSpPr txBox="1"/>
          <p:nvPr/>
        </p:nvSpPr>
        <p:spPr>
          <a:xfrm>
            <a:off x="304801" y="217575"/>
            <a:ext cx="8077199" cy="500135"/>
          </a:xfrm>
          <a:prstGeom prst="rect">
            <a:avLst/>
          </a:prstGeom>
          <a:noFill/>
        </p:spPr>
        <p:txBody>
          <a:bodyPr wrap="square" lIns="68531" tIns="34289" rIns="68531" bIns="34289" rtlCol="0">
            <a:spAutoFit/>
          </a:bodyPr>
          <a:lstStyle/>
          <a:p>
            <a:pPr defTabSz="685239">
              <a:defRPr/>
            </a:pP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Quan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sát</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chiều</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cao</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độ</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rộng</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chữ</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a:t>
            </a:r>
            <a:r>
              <a:rPr lang="en-US" sz="28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E0CC1A7-2BC1-4A7B-B4CD-062B23C025B6}"/>
              </a:ext>
            </a:extLst>
          </p:cNvPr>
          <p:cNvSpPr txBox="1"/>
          <p:nvPr/>
        </p:nvSpPr>
        <p:spPr>
          <a:xfrm>
            <a:off x="457002" y="794446"/>
            <a:ext cx="6096197" cy="500135"/>
          </a:xfrm>
          <a:prstGeom prst="rect">
            <a:avLst/>
          </a:prstGeom>
          <a:noFill/>
        </p:spPr>
        <p:txBody>
          <a:bodyPr wrap="square" lIns="68531" tIns="34289" rIns="68531" bIns="34289" rtlCol="0">
            <a:spAutoFit/>
          </a:bodyPr>
          <a:lstStyle/>
          <a:p>
            <a:pPr defTabSz="685239">
              <a:defRPr/>
            </a:pP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Chữ</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a:t>
            </a:r>
            <a:r>
              <a:rPr lang="en-US" sz="2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gồm</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mấy</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nét</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9"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44234" y="968305"/>
            <a:ext cx="2514600" cy="2514600"/>
          </a:xfrm>
          <a:prstGeom prst="rect">
            <a:avLst/>
          </a:prstGeom>
        </p:spPr>
      </p:pic>
      <p:pic>
        <p:nvPicPr>
          <p:cNvPr id="1026" name="Picture 2"/>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838201" y="1276350"/>
            <a:ext cx="3124200" cy="3739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72001" y="3146045"/>
            <a:ext cx="1904999" cy="1904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51573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p:cTn id="18" dur="500" fill="hold"/>
                                        <p:tgtEl>
                                          <p:spTgt spid="1026"/>
                                        </p:tgtEl>
                                        <p:attrNameLst>
                                          <p:attrName>ppt_w</p:attrName>
                                        </p:attrNameLst>
                                      </p:cBhvr>
                                      <p:tavLst>
                                        <p:tav tm="0">
                                          <p:val>
                                            <p:fltVal val="0"/>
                                          </p:val>
                                        </p:tav>
                                        <p:tav tm="100000">
                                          <p:val>
                                            <p:strVal val="#ppt_w"/>
                                          </p:val>
                                        </p:tav>
                                      </p:tavLst>
                                    </p:anim>
                                    <p:anim calcmode="lin" valueType="num">
                                      <p:cBhvr>
                                        <p:cTn id="19" dur="500" fill="hold"/>
                                        <p:tgtEl>
                                          <p:spTgt spid="1026"/>
                                        </p:tgtEl>
                                        <p:attrNameLst>
                                          <p:attrName>ppt_h</p:attrName>
                                        </p:attrNameLst>
                                      </p:cBhvr>
                                      <p:tavLst>
                                        <p:tav tm="0">
                                          <p:val>
                                            <p:fltVal val="0"/>
                                          </p:val>
                                        </p:tav>
                                        <p:tav tm="100000">
                                          <p:val>
                                            <p:strVal val="#ppt_h"/>
                                          </p:val>
                                        </p:tav>
                                      </p:tavLst>
                                    </p:anim>
                                    <p:animEffect transition="in" filter="fade">
                                      <p:cBhvr>
                                        <p:cTn id="20" dur="500"/>
                                        <p:tgtEl>
                                          <p:spTgt spid="1026"/>
                                        </p:tgtEl>
                                      </p:cBhvr>
                                    </p:animEffect>
                                  </p:childTnLst>
                                </p:cTn>
                              </p:par>
                            </p:childTnLst>
                          </p:cTn>
                        </p:par>
                        <p:par>
                          <p:cTn id="21" fill="hold">
                            <p:stCondLst>
                              <p:cond delay="500"/>
                            </p:stCondLst>
                            <p:childTnLst>
                              <p:par>
                                <p:cTn id="22" presetID="53" presetClass="entr" presetSubtype="16" fill="hold" nodeType="afterEffect">
                                  <p:stCondLst>
                                    <p:cond delay="0"/>
                                  </p:stCondLst>
                                  <p:childTnLst>
                                    <p:set>
                                      <p:cBhvr>
                                        <p:cTn id="23" dur="1" fill="hold">
                                          <p:stCondLst>
                                            <p:cond delay="0"/>
                                          </p:stCondLst>
                                        </p:cTn>
                                        <p:tgtEl>
                                          <p:spTgt spid="1027"/>
                                        </p:tgtEl>
                                        <p:attrNameLst>
                                          <p:attrName>style.visibility</p:attrName>
                                        </p:attrNameLst>
                                      </p:cBhvr>
                                      <p:to>
                                        <p:strVal val="visible"/>
                                      </p:to>
                                    </p:set>
                                    <p:anim calcmode="lin" valueType="num">
                                      <p:cBhvr>
                                        <p:cTn id="24" dur="500" fill="hold"/>
                                        <p:tgtEl>
                                          <p:spTgt spid="1027"/>
                                        </p:tgtEl>
                                        <p:attrNameLst>
                                          <p:attrName>ppt_w</p:attrName>
                                        </p:attrNameLst>
                                      </p:cBhvr>
                                      <p:tavLst>
                                        <p:tav tm="0">
                                          <p:val>
                                            <p:fltVal val="0"/>
                                          </p:val>
                                        </p:tav>
                                        <p:tav tm="100000">
                                          <p:val>
                                            <p:strVal val="#ppt_w"/>
                                          </p:val>
                                        </p:tav>
                                      </p:tavLst>
                                    </p:anim>
                                    <p:anim calcmode="lin" valueType="num">
                                      <p:cBhvr>
                                        <p:cTn id="25" dur="500" fill="hold"/>
                                        <p:tgtEl>
                                          <p:spTgt spid="1027"/>
                                        </p:tgtEl>
                                        <p:attrNameLst>
                                          <p:attrName>ppt_h</p:attrName>
                                        </p:attrNameLst>
                                      </p:cBhvr>
                                      <p:tavLst>
                                        <p:tav tm="0">
                                          <p:val>
                                            <p:fltVal val="0"/>
                                          </p:val>
                                        </p:tav>
                                        <p:tav tm="100000">
                                          <p:val>
                                            <p:strVal val="#ppt_h"/>
                                          </p:val>
                                        </p:tav>
                                      </p:tavLst>
                                    </p:anim>
                                    <p:animEffect transition="in" filter="fade">
                                      <p:cBhvr>
                                        <p:cTn id="26"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9"/>
          <p:cNvSpPr txBox="1">
            <a:spLocks noChangeArrowheads="1"/>
          </p:cNvSpPr>
          <p:nvPr/>
        </p:nvSpPr>
        <p:spPr bwMode="auto">
          <a:xfrm>
            <a:off x="465970" y="361951"/>
            <a:ext cx="2689941" cy="453968"/>
          </a:xfrm>
          <a:prstGeom prst="rect">
            <a:avLst/>
          </a:prstGeom>
          <a:noFill/>
          <a:ln w="9525">
            <a:noFill/>
            <a:miter lim="800000"/>
          </a:ln>
          <a:effectLst/>
        </p:spPr>
        <p:txBody>
          <a:bodyPr wrap="square" lIns="68534" tIns="34289" rIns="68534" bIns="34289">
            <a:spAutoFit/>
          </a:bodyPr>
          <a:lstStyle/>
          <a:p>
            <a:pPr algn="just" defTabSz="685052" fontAlgn="base">
              <a:spcAft>
                <a:spcPct val="0"/>
              </a:spcAft>
              <a:defRPr/>
            </a:pPr>
            <a:r>
              <a:rPr lang="en-US" sz="2500" b="1" dirty="0" err="1">
                <a:solidFill>
                  <a:srgbClr val="0000FF"/>
                </a:solidFill>
                <a:latin typeface="Arial-Rounded"/>
                <a:ea typeface="Arial-Rounded" pitchFamily="34" charset="0"/>
                <a:cs typeface="Arial-Rounded" pitchFamily="34" charset="0"/>
              </a:rPr>
              <a:t>Chọn</a:t>
            </a:r>
            <a:r>
              <a:rPr lang="en-US" sz="2500" b="1" dirty="0">
                <a:solidFill>
                  <a:srgbClr val="0000FF"/>
                </a:solidFill>
                <a:latin typeface="Arial-Rounded"/>
                <a:ea typeface="Arial-Rounded" pitchFamily="34" charset="0"/>
                <a:cs typeface="Arial-Rounded" pitchFamily="34" charset="0"/>
              </a:rPr>
              <a:t> ý </a:t>
            </a:r>
            <a:r>
              <a:rPr lang="en-US" sz="2500" b="1" dirty="0" err="1">
                <a:solidFill>
                  <a:srgbClr val="0000FF"/>
                </a:solidFill>
                <a:latin typeface="Arial-Rounded"/>
                <a:ea typeface="Arial-Rounded" pitchFamily="34" charset="0"/>
                <a:cs typeface="Arial-Rounded" pitchFamily="34" charset="0"/>
              </a:rPr>
              <a:t>đúng</a:t>
            </a:r>
            <a:r>
              <a:rPr lang="en-US" sz="2500" b="1" dirty="0">
                <a:solidFill>
                  <a:srgbClr val="0000FF"/>
                </a:solidFill>
                <a:latin typeface="Arial-Rounded"/>
                <a:ea typeface="Arial-Rounded" pitchFamily="34" charset="0"/>
                <a:cs typeface="Arial-Rounded" pitchFamily="34" charset="0"/>
              </a:rPr>
              <a:t> </a:t>
            </a:r>
            <a:r>
              <a:rPr lang="en-US" sz="2500" b="1" dirty="0" err="1">
                <a:solidFill>
                  <a:srgbClr val="0000FF"/>
                </a:solidFill>
                <a:latin typeface="Arial-Rounded"/>
                <a:ea typeface="Arial-Rounded" pitchFamily="34" charset="0"/>
                <a:cs typeface="Arial-Rounded" pitchFamily="34" charset="0"/>
              </a:rPr>
              <a:t>nhất</a:t>
            </a:r>
            <a:r>
              <a:rPr lang="en-US" sz="2500" b="1" dirty="0">
                <a:solidFill>
                  <a:srgbClr val="0000FF"/>
                </a:solidFill>
                <a:latin typeface="Arial-Rounded"/>
                <a:ea typeface="Arial-Rounded" pitchFamily="34" charset="0"/>
                <a:cs typeface="Arial-Rounded" pitchFamily="34" charset="0"/>
              </a:rPr>
              <a:t>:</a:t>
            </a:r>
          </a:p>
        </p:txBody>
      </p:sp>
      <p:sp>
        <p:nvSpPr>
          <p:cNvPr id="6" name="Text Box 10"/>
          <p:cNvSpPr txBox="1">
            <a:spLocks noChangeArrowheads="1"/>
          </p:cNvSpPr>
          <p:nvPr/>
        </p:nvSpPr>
        <p:spPr bwMode="auto">
          <a:xfrm>
            <a:off x="228600" y="1164357"/>
            <a:ext cx="5486399" cy="500135"/>
          </a:xfrm>
          <a:prstGeom prst="rect">
            <a:avLst/>
          </a:prstGeom>
          <a:noFill/>
          <a:ln w="9525">
            <a:noFill/>
            <a:miter lim="800000"/>
          </a:ln>
          <a:effectLst/>
        </p:spPr>
        <p:txBody>
          <a:bodyPr wrap="square" lIns="68534" tIns="34289" rIns="68534" bIns="34289">
            <a:spAutoFit/>
          </a:bodyPr>
          <a:lstStyle/>
          <a:p>
            <a:pPr algn="just" defTabSz="685052" fontAlgn="base">
              <a:spcAft>
                <a:spcPct val="0"/>
              </a:spcAft>
              <a:defRPr/>
            </a:pPr>
            <a:r>
              <a:rPr lang="en-US" sz="2800" dirty="0">
                <a:solidFill>
                  <a:prstClr val="black"/>
                </a:solidFill>
                <a:latin typeface="Arial-Rounded"/>
                <a:ea typeface="Arial-Rounded" pitchFamily="34" charset="0"/>
                <a:cs typeface="Arial-Rounded" pitchFamily="34" charset="0"/>
              </a:rPr>
              <a:t>  - Con </a:t>
            </a:r>
            <a:r>
              <a:rPr lang="en-US" sz="2800" dirty="0" err="1">
                <a:solidFill>
                  <a:prstClr val="black"/>
                </a:solidFill>
                <a:latin typeface="Arial-Rounded"/>
                <a:ea typeface="Arial-Rounded" pitchFamily="34" charset="0"/>
                <a:cs typeface="Arial-Rounded" pitchFamily="34" charset="0"/>
              </a:rPr>
              <a:t>chữ</a:t>
            </a:r>
            <a:r>
              <a:rPr lang="en-US" sz="2800" dirty="0">
                <a:solidFill>
                  <a:prstClr val="black"/>
                </a:solidFill>
                <a:latin typeface="Arial-Rounded"/>
                <a:ea typeface="Arial-Rounded" pitchFamily="34" charset="0"/>
                <a:cs typeface="Arial-Rounded" pitchFamily="34" charset="0"/>
              </a:rPr>
              <a:t> </a:t>
            </a:r>
            <a:r>
              <a:rPr lang="en-US" sz="2800" b="1" dirty="0" smtClean="0">
                <a:solidFill>
                  <a:srgbClr val="FF0000"/>
                </a:solidFill>
                <a:latin typeface="HP001 4 hàng" pitchFamily="34" charset="0"/>
                <a:ea typeface="Arial-Rounded" pitchFamily="34" charset="0"/>
                <a:cs typeface="Arial-Rounded" pitchFamily="34" charset="0"/>
              </a:rPr>
              <a:t>X </a:t>
            </a:r>
            <a:r>
              <a:rPr lang="en-US" sz="2800" dirty="0" err="1">
                <a:solidFill>
                  <a:prstClr val="black"/>
                </a:solidFill>
                <a:latin typeface="Arial-Rounded"/>
                <a:ea typeface="Arial-Rounded" pitchFamily="34" charset="0"/>
                <a:cs typeface="Arial-Rounded" pitchFamily="34" charset="0"/>
              </a:rPr>
              <a:t>cỡ</a:t>
            </a:r>
            <a:r>
              <a:rPr lang="en-US" sz="2800" dirty="0">
                <a:solidFill>
                  <a:prstClr val="black"/>
                </a:solidFill>
                <a:latin typeface="Arial-Rounded"/>
                <a:ea typeface="Arial-Rounded" pitchFamily="34" charset="0"/>
                <a:cs typeface="Arial-Rounded" pitchFamily="34" charset="0"/>
              </a:rPr>
              <a:t> </a:t>
            </a:r>
            <a:r>
              <a:rPr lang="en-US" sz="2800" dirty="0" err="1">
                <a:solidFill>
                  <a:prstClr val="black"/>
                </a:solidFill>
                <a:latin typeface="Arial-Rounded"/>
                <a:ea typeface="Arial-Rounded" pitchFamily="34" charset="0"/>
                <a:cs typeface="Arial-Rounded" pitchFamily="34" charset="0"/>
              </a:rPr>
              <a:t>vừa</a:t>
            </a:r>
            <a:r>
              <a:rPr lang="en-US" sz="2800" dirty="0">
                <a:solidFill>
                  <a:prstClr val="black"/>
                </a:solidFill>
                <a:latin typeface="Arial-Rounded"/>
                <a:ea typeface="Arial-Rounded" pitchFamily="34" charset="0"/>
                <a:cs typeface="Arial-Rounded" pitchFamily="34" charset="0"/>
              </a:rPr>
              <a:t> </a:t>
            </a:r>
            <a:r>
              <a:rPr lang="en-US" sz="2800" dirty="0" err="1">
                <a:solidFill>
                  <a:prstClr val="black"/>
                </a:solidFill>
                <a:latin typeface="Arial-Rounded"/>
                <a:ea typeface="Arial-Rounded" pitchFamily="34" charset="0"/>
                <a:cs typeface="Arial-Rounded" pitchFamily="34" charset="0"/>
              </a:rPr>
              <a:t>cao</a:t>
            </a:r>
            <a:r>
              <a:rPr lang="en-US" sz="2800" dirty="0">
                <a:solidFill>
                  <a:prstClr val="black"/>
                </a:solidFill>
                <a:latin typeface="Arial-Rounded"/>
                <a:ea typeface="Arial-Rounded" pitchFamily="34" charset="0"/>
                <a:cs typeface="Arial-Rounded" pitchFamily="34" charset="0"/>
              </a:rPr>
              <a:t> </a:t>
            </a:r>
            <a:r>
              <a:rPr lang="en-US" sz="2800" dirty="0" err="1">
                <a:solidFill>
                  <a:prstClr val="black"/>
                </a:solidFill>
                <a:latin typeface="Arial-Rounded"/>
                <a:ea typeface="Arial-Rounded" pitchFamily="34" charset="0"/>
                <a:cs typeface="Arial-Rounded" pitchFamily="34" charset="0"/>
              </a:rPr>
              <a:t>mấy</a:t>
            </a:r>
            <a:r>
              <a:rPr lang="en-US" sz="2800" dirty="0">
                <a:solidFill>
                  <a:prstClr val="black"/>
                </a:solidFill>
                <a:latin typeface="Arial-Rounded"/>
                <a:ea typeface="Arial-Rounded" pitchFamily="34" charset="0"/>
                <a:cs typeface="Arial-Rounded" pitchFamily="34" charset="0"/>
              </a:rPr>
              <a:t> ô li?</a:t>
            </a:r>
          </a:p>
        </p:txBody>
      </p:sp>
      <p:sp>
        <p:nvSpPr>
          <p:cNvPr id="7" name="Oval 16"/>
          <p:cNvSpPr>
            <a:spLocks noChangeArrowheads="1"/>
          </p:cNvSpPr>
          <p:nvPr/>
        </p:nvSpPr>
        <p:spPr bwMode="auto">
          <a:xfrm>
            <a:off x="1410406" y="2038351"/>
            <a:ext cx="494594" cy="473480"/>
          </a:xfrm>
          <a:prstGeom prst="ellipse">
            <a:avLst/>
          </a:prstGeom>
          <a:noFill/>
          <a:ln w="28575">
            <a:solidFill>
              <a:srgbClr val="FF0000"/>
            </a:solidFill>
            <a:round/>
          </a:ln>
          <a:effectLst/>
        </p:spPr>
        <p:txBody>
          <a:bodyPr wrap="none" lIns="68534" tIns="34289" rIns="68534" bIns="34289" anchor="ctr"/>
          <a:lstStyle/>
          <a:p>
            <a:pPr algn="ctr" defTabSz="685052" fontAlgn="base">
              <a:spcBef>
                <a:spcPct val="20000"/>
              </a:spcBef>
              <a:spcAft>
                <a:spcPct val="0"/>
              </a:spcAft>
              <a:defRPr/>
            </a:pPr>
            <a:endParaRPr lang="en-US" b="1">
              <a:solidFill>
                <a:srgbClr val="C0504D"/>
              </a:solidFill>
              <a:effectLst>
                <a:outerShdw blurRad="38100" dist="38100" dir="2700000" algn="tl">
                  <a:srgbClr val="000000">
                    <a:alpha val="43137"/>
                  </a:srgbClr>
                </a:outerShdw>
              </a:effectLst>
              <a:latin typeface="Times New Roman" panose="02020603050405020304" pitchFamily="18" charset="0"/>
            </a:endParaRPr>
          </a:p>
        </p:txBody>
      </p:sp>
      <p:sp>
        <p:nvSpPr>
          <p:cNvPr id="8" name="Text Box 17"/>
          <p:cNvSpPr txBox="1">
            <a:spLocks noChangeArrowheads="1"/>
          </p:cNvSpPr>
          <p:nvPr/>
        </p:nvSpPr>
        <p:spPr bwMode="auto">
          <a:xfrm>
            <a:off x="1498403" y="2022074"/>
            <a:ext cx="1846659" cy="500135"/>
          </a:xfrm>
          <a:prstGeom prst="rect">
            <a:avLst/>
          </a:prstGeom>
          <a:noFill/>
          <a:ln w="9525">
            <a:noFill/>
            <a:miter lim="800000"/>
          </a:ln>
          <a:effectLst/>
        </p:spPr>
        <p:txBody>
          <a:bodyPr wrap="square" lIns="68534" tIns="34289" rIns="68534" bIns="34289">
            <a:spAutoFit/>
          </a:bodyPr>
          <a:lstStyle/>
          <a:p>
            <a:pPr algn="just" defTabSz="685052" fontAlgn="base">
              <a:spcBef>
                <a:spcPct val="50000"/>
              </a:spcBef>
              <a:spcAft>
                <a:spcPct val="0"/>
              </a:spcAft>
              <a:defRPr/>
            </a:pPr>
            <a:r>
              <a:rPr lang="en-US" sz="2800" dirty="0">
                <a:solidFill>
                  <a:srgbClr val="6600FF"/>
                </a:solidFill>
                <a:latin typeface="Arial-Rounded"/>
                <a:ea typeface="Arial-Rounded" pitchFamily="34" charset="0"/>
                <a:cs typeface="Arial-Rounded" pitchFamily="34" charset="0"/>
              </a:rPr>
              <a:t>a) 5 ô li</a:t>
            </a:r>
          </a:p>
        </p:txBody>
      </p:sp>
      <p:sp>
        <p:nvSpPr>
          <p:cNvPr id="9" name="Text Box 18"/>
          <p:cNvSpPr txBox="1">
            <a:spLocks noChangeArrowheads="1"/>
          </p:cNvSpPr>
          <p:nvPr/>
        </p:nvSpPr>
        <p:spPr bwMode="auto">
          <a:xfrm>
            <a:off x="1523294" y="2810418"/>
            <a:ext cx="1846659" cy="500135"/>
          </a:xfrm>
          <a:prstGeom prst="rect">
            <a:avLst/>
          </a:prstGeom>
          <a:noFill/>
          <a:ln w="9525">
            <a:noFill/>
            <a:miter lim="800000"/>
          </a:ln>
          <a:effectLst/>
        </p:spPr>
        <p:txBody>
          <a:bodyPr wrap="square" lIns="68534" tIns="34289" rIns="68534" bIns="34289">
            <a:spAutoFit/>
          </a:bodyPr>
          <a:lstStyle/>
          <a:p>
            <a:pPr algn="just" defTabSz="685052" fontAlgn="base">
              <a:spcBef>
                <a:spcPct val="50000"/>
              </a:spcBef>
              <a:spcAft>
                <a:spcPct val="0"/>
              </a:spcAft>
              <a:defRPr/>
            </a:pPr>
            <a:r>
              <a:rPr lang="en-US" sz="2800" dirty="0">
                <a:solidFill>
                  <a:srgbClr val="6600FF"/>
                </a:solidFill>
                <a:latin typeface="Arial-Rounded"/>
                <a:ea typeface="Arial-Rounded" pitchFamily="34" charset="0"/>
                <a:cs typeface="Arial-Rounded" pitchFamily="34" charset="0"/>
              </a:rPr>
              <a:t>b) 4 ô li</a:t>
            </a:r>
          </a:p>
        </p:txBody>
      </p:sp>
      <p:sp>
        <p:nvSpPr>
          <p:cNvPr id="10" name="Text Box 19"/>
          <p:cNvSpPr txBox="1">
            <a:spLocks noChangeArrowheads="1"/>
          </p:cNvSpPr>
          <p:nvPr/>
        </p:nvSpPr>
        <p:spPr bwMode="auto">
          <a:xfrm>
            <a:off x="1523294" y="3638554"/>
            <a:ext cx="1582851" cy="500135"/>
          </a:xfrm>
          <a:prstGeom prst="rect">
            <a:avLst/>
          </a:prstGeom>
          <a:noFill/>
          <a:ln w="9525">
            <a:noFill/>
            <a:miter lim="800000"/>
          </a:ln>
          <a:effectLst/>
        </p:spPr>
        <p:txBody>
          <a:bodyPr wrap="square" lIns="68534" tIns="34289" rIns="68534" bIns="34289">
            <a:spAutoFit/>
          </a:bodyPr>
          <a:lstStyle/>
          <a:p>
            <a:pPr algn="just" defTabSz="685052" fontAlgn="base">
              <a:spcBef>
                <a:spcPct val="50000"/>
              </a:spcBef>
              <a:spcAft>
                <a:spcPct val="0"/>
              </a:spcAft>
              <a:defRPr/>
            </a:pPr>
            <a:r>
              <a:rPr lang="en-US" sz="2800" dirty="0">
                <a:solidFill>
                  <a:srgbClr val="6600FF"/>
                </a:solidFill>
                <a:latin typeface="Arial-Rounded"/>
                <a:ea typeface="Arial-Rounded" pitchFamily="34" charset="0"/>
                <a:cs typeface="Arial-Rounded" pitchFamily="34" charset="0"/>
              </a:rPr>
              <a:t>c) 6 ô li</a:t>
            </a:r>
          </a:p>
        </p:txBody>
      </p:sp>
      <p:sp>
        <p:nvSpPr>
          <p:cNvPr id="12"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3"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791200" y="-4474"/>
            <a:ext cx="2988833" cy="5090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64481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par>
                          <p:cTn id="14" fill="hold">
                            <p:stCondLst>
                              <p:cond delay="500"/>
                            </p:stCondLst>
                            <p:childTnLst>
                              <p:par>
                                <p:cTn id="15" presetID="22" presetClass="entr" presetSubtype="1"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edge">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9"/>
          <p:cNvSpPr txBox="1">
            <a:spLocks noChangeArrowheads="1"/>
          </p:cNvSpPr>
          <p:nvPr/>
        </p:nvSpPr>
        <p:spPr bwMode="auto">
          <a:xfrm>
            <a:off x="465970" y="361951"/>
            <a:ext cx="2689941" cy="453968"/>
          </a:xfrm>
          <a:prstGeom prst="rect">
            <a:avLst/>
          </a:prstGeom>
          <a:noFill/>
          <a:ln w="9525">
            <a:noFill/>
            <a:miter lim="800000"/>
          </a:ln>
          <a:effectLst/>
        </p:spPr>
        <p:txBody>
          <a:bodyPr wrap="square" lIns="68534" tIns="34289" rIns="68534" bIns="34289">
            <a:spAutoFit/>
          </a:bodyPr>
          <a:lstStyle/>
          <a:p>
            <a:pPr algn="just" defTabSz="685052" fontAlgn="base">
              <a:spcAft>
                <a:spcPct val="0"/>
              </a:spcAft>
              <a:defRPr/>
            </a:pPr>
            <a:r>
              <a:rPr lang="en-US" sz="2500" b="1" dirty="0" err="1">
                <a:solidFill>
                  <a:srgbClr val="0000FF"/>
                </a:solidFill>
                <a:latin typeface="Arial-Rounded"/>
                <a:ea typeface="Arial-Rounded" pitchFamily="34" charset="0"/>
                <a:cs typeface="Arial-Rounded" pitchFamily="34" charset="0"/>
              </a:rPr>
              <a:t>Chọn</a:t>
            </a:r>
            <a:r>
              <a:rPr lang="en-US" sz="2500" b="1" dirty="0">
                <a:solidFill>
                  <a:srgbClr val="0000FF"/>
                </a:solidFill>
                <a:latin typeface="Arial-Rounded"/>
                <a:ea typeface="Arial-Rounded" pitchFamily="34" charset="0"/>
                <a:cs typeface="Arial-Rounded" pitchFamily="34" charset="0"/>
              </a:rPr>
              <a:t> ý </a:t>
            </a:r>
            <a:r>
              <a:rPr lang="en-US" sz="2500" b="1" dirty="0" err="1">
                <a:solidFill>
                  <a:srgbClr val="0000FF"/>
                </a:solidFill>
                <a:latin typeface="Arial-Rounded"/>
                <a:ea typeface="Arial-Rounded" pitchFamily="34" charset="0"/>
                <a:cs typeface="Arial-Rounded" pitchFamily="34" charset="0"/>
              </a:rPr>
              <a:t>đúng</a:t>
            </a:r>
            <a:r>
              <a:rPr lang="en-US" sz="2500" b="1" dirty="0">
                <a:solidFill>
                  <a:srgbClr val="0000FF"/>
                </a:solidFill>
                <a:latin typeface="Arial-Rounded"/>
                <a:ea typeface="Arial-Rounded" pitchFamily="34" charset="0"/>
                <a:cs typeface="Arial-Rounded" pitchFamily="34" charset="0"/>
              </a:rPr>
              <a:t> </a:t>
            </a:r>
            <a:r>
              <a:rPr lang="en-US" sz="2500" b="1" dirty="0" err="1">
                <a:solidFill>
                  <a:srgbClr val="0000FF"/>
                </a:solidFill>
                <a:latin typeface="Arial-Rounded"/>
                <a:ea typeface="Arial-Rounded" pitchFamily="34" charset="0"/>
                <a:cs typeface="Arial-Rounded" pitchFamily="34" charset="0"/>
              </a:rPr>
              <a:t>nhất</a:t>
            </a:r>
            <a:r>
              <a:rPr lang="en-US" sz="2500" b="1" dirty="0">
                <a:solidFill>
                  <a:srgbClr val="0000FF"/>
                </a:solidFill>
                <a:latin typeface="Arial-Rounded"/>
                <a:ea typeface="Arial-Rounded" pitchFamily="34" charset="0"/>
                <a:cs typeface="Arial-Rounded" pitchFamily="34" charset="0"/>
              </a:rPr>
              <a:t>:</a:t>
            </a:r>
          </a:p>
        </p:txBody>
      </p:sp>
      <p:sp>
        <p:nvSpPr>
          <p:cNvPr id="3" name="Text Box 10"/>
          <p:cNvSpPr txBox="1">
            <a:spLocks noChangeArrowheads="1"/>
          </p:cNvSpPr>
          <p:nvPr/>
        </p:nvSpPr>
        <p:spPr bwMode="auto">
          <a:xfrm>
            <a:off x="356055" y="1164357"/>
            <a:ext cx="5203085" cy="500135"/>
          </a:xfrm>
          <a:prstGeom prst="rect">
            <a:avLst/>
          </a:prstGeom>
          <a:noFill/>
          <a:ln w="9525">
            <a:noFill/>
            <a:miter lim="800000"/>
          </a:ln>
          <a:effectLst/>
        </p:spPr>
        <p:txBody>
          <a:bodyPr wrap="square" lIns="68534" tIns="34289" rIns="68534" bIns="34289">
            <a:spAutoFit/>
          </a:bodyPr>
          <a:lstStyle/>
          <a:p>
            <a:pPr algn="just" defTabSz="685052" fontAlgn="base">
              <a:spcAft>
                <a:spcPct val="0"/>
              </a:spcAft>
              <a:defRPr/>
            </a:pPr>
            <a:r>
              <a:rPr lang="en-US" sz="2800" dirty="0">
                <a:solidFill>
                  <a:prstClr val="black"/>
                </a:solidFill>
                <a:latin typeface="Arial-Rounded"/>
                <a:ea typeface="Arial-Rounded" pitchFamily="34" charset="0"/>
                <a:cs typeface="Arial-Rounded" pitchFamily="34" charset="0"/>
              </a:rPr>
              <a:t>- Con </a:t>
            </a:r>
            <a:r>
              <a:rPr lang="en-US" sz="2800" dirty="0" err="1">
                <a:solidFill>
                  <a:prstClr val="black"/>
                </a:solidFill>
                <a:latin typeface="Arial-Rounded"/>
                <a:ea typeface="Arial-Rounded" pitchFamily="34" charset="0"/>
                <a:cs typeface="Arial-Rounded" pitchFamily="34" charset="0"/>
              </a:rPr>
              <a:t>chữ</a:t>
            </a:r>
            <a:r>
              <a:rPr lang="en-US" sz="2800" dirty="0">
                <a:solidFill>
                  <a:prstClr val="black"/>
                </a:solidFill>
                <a:latin typeface="Arial-Rounded"/>
                <a:ea typeface="Arial-Rounded" pitchFamily="34" charset="0"/>
                <a:cs typeface="Arial-Rounded" pitchFamily="34" charset="0"/>
              </a:rPr>
              <a:t> </a:t>
            </a:r>
            <a:r>
              <a:rPr lang="en-US" sz="2800" b="1" dirty="0" smtClean="0">
                <a:solidFill>
                  <a:srgbClr val="FF0000"/>
                </a:solidFill>
                <a:latin typeface="HP001 4 hàng" pitchFamily="34" charset="0"/>
                <a:ea typeface="Arial-Rounded" pitchFamily="34" charset="0"/>
                <a:cs typeface="Arial-Rounded" pitchFamily="34" charset="0"/>
              </a:rPr>
              <a:t>X</a:t>
            </a:r>
            <a:r>
              <a:rPr lang="en-US" sz="2800" dirty="0" smtClean="0">
                <a:solidFill>
                  <a:prstClr val="black"/>
                </a:solidFill>
                <a:latin typeface="Arial-Rounded"/>
                <a:ea typeface="Arial-Rounded" pitchFamily="34" charset="0"/>
                <a:cs typeface="Arial-Rounded" pitchFamily="34" charset="0"/>
              </a:rPr>
              <a:t> </a:t>
            </a:r>
            <a:r>
              <a:rPr lang="en-US" sz="2800" dirty="0" err="1">
                <a:solidFill>
                  <a:prstClr val="black"/>
                </a:solidFill>
                <a:latin typeface="Arial-Rounded"/>
                <a:ea typeface="Arial-Rounded" pitchFamily="34" charset="0"/>
                <a:cs typeface="Arial-Rounded" pitchFamily="34" charset="0"/>
              </a:rPr>
              <a:t>cỡ</a:t>
            </a:r>
            <a:r>
              <a:rPr lang="en-US" sz="2800" dirty="0">
                <a:solidFill>
                  <a:prstClr val="black"/>
                </a:solidFill>
                <a:latin typeface="Arial-Rounded"/>
                <a:ea typeface="Arial-Rounded" pitchFamily="34" charset="0"/>
                <a:cs typeface="Arial-Rounded" pitchFamily="34" charset="0"/>
              </a:rPr>
              <a:t> </a:t>
            </a:r>
            <a:r>
              <a:rPr lang="en-US" sz="2800" dirty="0" err="1">
                <a:solidFill>
                  <a:prstClr val="black"/>
                </a:solidFill>
                <a:latin typeface="Arial-Rounded"/>
                <a:ea typeface="Arial-Rounded" pitchFamily="34" charset="0"/>
                <a:cs typeface="Arial-Rounded" pitchFamily="34" charset="0"/>
              </a:rPr>
              <a:t>nhỏ</a:t>
            </a:r>
            <a:r>
              <a:rPr lang="en-US" sz="2800" dirty="0">
                <a:solidFill>
                  <a:prstClr val="black"/>
                </a:solidFill>
                <a:latin typeface="Arial-Rounded"/>
                <a:ea typeface="Arial-Rounded" pitchFamily="34" charset="0"/>
                <a:cs typeface="Arial-Rounded" pitchFamily="34" charset="0"/>
              </a:rPr>
              <a:t> </a:t>
            </a:r>
            <a:r>
              <a:rPr lang="en-US" sz="2800" dirty="0" err="1">
                <a:solidFill>
                  <a:prstClr val="black"/>
                </a:solidFill>
                <a:latin typeface="Arial-Rounded"/>
                <a:ea typeface="Arial-Rounded" pitchFamily="34" charset="0"/>
                <a:cs typeface="Arial-Rounded" pitchFamily="34" charset="0"/>
              </a:rPr>
              <a:t>cao</a:t>
            </a:r>
            <a:r>
              <a:rPr lang="en-US" sz="2800" dirty="0">
                <a:solidFill>
                  <a:prstClr val="black"/>
                </a:solidFill>
                <a:latin typeface="Arial-Rounded"/>
                <a:ea typeface="Arial-Rounded" pitchFamily="34" charset="0"/>
                <a:cs typeface="Arial-Rounded" pitchFamily="34" charset="0"/>
              </a:rPr>
              <a:t> </a:t>
            </a:r>
            <a:r>
              <a:rPr lang="en-US" sz="2800" dirty="0" err="1">
                <a:solidFill>
                  <a:prstClr val="black"/>
                </a:solidFill>
                <a:latin typeface="Arial-Rounded"/>
                <a:ea typeface="Arial-Rounded" pitchFamily="34" charset="0"/>
                <a:cs typeface="Arial-Rounded" pitchFamily="34" charset="0"/>
              </a:rPr>
              <a:t>mấy</a:t>
            </a:r>
            <a:r>
              <a:rPr lang="en-US" sz="2800" dirty="0">
                <a:solidFill>
                  <a:prstClr val="black"/>
                </a:solidFill>
                <a:latin typeface="Arial-Rounded"/>
                <a:ea typeface="Arial-Rounded" pitchFamily="34" charset="0"/>
                <a:cs typeface="Arial-Rounded" pitchFamily="34" charset="0"/>
              </a:rPr>
              <a:t> ô li?</a:t>
            </a:r>
          </a:p>
        </p:txBody>
      </p:sp>
      <p:sp>
        <p:nvSpPr>
          <p:cNvPr id="4" name="Oval 16"/>
          <p:cNvSpPr>
            <a:spLocks noChangeArrowheads="1"/>
          </p:cNvSpPr>
          <p:nvPr/>
        </p:nvSpPr>
        <p:spPr bwMode="auto">
          <a:xfrm>
            <a:off x="1410406" y="2837071"/>
            <a:ext cx="494594" cy="473480"/>
          </a:xfrm>
          <a:prstGeom prst="ellipse">
            <a:avLst/>
          </a:prstGeom>
          <a:noFill/>
          <a:ln w="28575">
            <a:solidFill>
              <a:srgbClr val="FF0000"/>
            </a:solidFill>
            <a:round/>
          </a:ln>
          <a:effectLst/>
        </p:spPr>
        <p:txBody>
          <a:bodyPr wrap="none" lIns="68534" tIns="34289" rIns="68534" bIns="34289" anchor="ctr"/>
          <a:lstStyle/>
          <a:p>
            <a:pPr algn="ctr" defTabSz="685052" fontAlgn="base">
              <a:spcBef>
                <a:spcPct val="20000"/>
              </a:spcBef>
              <a:spcAft>
                <a:spcPct val="0"/>
              </a:spcAft>
              <a:defRPr/>
            </a:pPr>
            <a:endParaRPr lang="en-US" b="1">
              <a:solidFill>
                <a:srgbClr val="C0504D"/>
              </a:solidFill>
              <a:effectLst>
                <a:outerShdw blurRad="38100" dist="38100" dir="2700000" algn="tl">
                  <a:srgbClr val="000000">
                    <a:alpha val="43137"/>
                  </a:srgbClr>
                </a:outerShdw>
              </a:effectLst>
              <a:latin typeface="Times New Roman" panose="02020603050405020304" pitchFamily="18" charset="0"/>
            </a:endParaRPr>
          </a:p>
        </p:txBody>
      </p:sp>
      <p:sp>
        <p:nvSpPr>
          <p:cNvPr id="5" name="Text Box 17"/>
          <p:cNvSpPr txBox="1">
            <a:spLocks noChangeArrowheads="1"/>
          </p:cNvSpPr>
          <p:nvPr/>
        </p:nvSpPr>
        <p:spPr bwMode="auto">
          <a:xfrm>
            <a:off x="1498403" y="2022074"/>
            <a:ext cx="1846659" cy="500135"/>
          </a:xfrm>
          <a:prstGeom prst="rect">
            <a:avLst/>
          </a:prstGeom>
          <a:noFill/>
          <a:ln w="9525">
            <a:noFill/>
            <a:miter lim="800000"/>
          </a:ln>
          <a:effectLst/>
        </p:spPr>
        <p:txBody>
          <a:bodyPr wrap="square" lIns="68534" tIns="34289" rIns="68534" bIns="34289">
            <a:spAutoFit/>
          </a:bodyPr>
          <a:lstStyle/>
          <a:p>
            <a:pPr algn="just" defTabSz="685052" fontAlgn="base">
              <a:spcBef>
                <a:spcPct val="50000"/>
              </a:spcBef>
              <a:spcAft>
                <a:spcPct val="0"/>
              </a:spcAft>
              <a:defRPr/>
            </a:pPr>
            <a:r>
              <a:rPr lang="en-US" sz="2800" dirty="0">
                <a:solidFill>
                  <a:srgbClr val="6600FF"/>
                </a:solidFill>
                <a:latin typeface="Arial-Rounded"/>
                <a:ea typeface="Arial-Rounded" pitchFamily="34" charset="0"/>
                <a:cs typeface="Arial-Rounded" pitchFamily="34" charset="0"/>
              </a:rPr>
              <a:t>a) 3 ô li</a:t>
            </a:r>
          </a:p>
        </p:txBody>
      </p:sp>
      <p:sp>
        <p:nvSpPr>
          <p:cNvPr id="6" name="Text Box 18"/>
          <p:cNvSpPr txBox="1">
            <a:spLocks noChangeArrowheads="1"/>
          </p:cNvSpPr>
          <p:nvPr/>
        </p:nvSpPr>
        <p:spPr bwMode="auto">
          <a:xfrm>
            <a:off x="1523294" y="2810418"/>
            <a:ext cx="1846659" cy="500135"/>
          </a:xfrm>
          <a:prstGeom prst="rect">
            <a:avLst/>
          </a:prstGeom>
          <a:noFill/>
          <a:ln w="9525">
            <a:noFill/>
            <a:miter lim="800000"/>
          </a:ln>
          <a:effectLst/>
        </p:spPr>
        <p:txBody>
          <a:bodyPr wrap="square" lIns="68534" tIns="34289" rIns="68534" bIns="34289">
            <a:spAutoFit/>
          </a:bodyPr>
          <a:lstStyle/>
          <a:p>
            <a:pPr algn="just" defTabSz="685052" fontAlgn="base">
              <a:spcBef>
                <a:spcPct val="50000"/>
              </a:spcBef>
              <a:spcAft>
                <a:spcPct val="0"/>
              </a:spcAft>
              <a:defRPr/>
            </a:pPr>
            <a:r>
              <a:rPr lang="en-US" sz="2800" dirty="0">
                <a:solidFill>
                  <a:srgbClr val="6600FF"/>
                </a:solidFill>
                <a:latin typeface="Arial-Rounded"/>
                <a:ea typeface="Arial-Rounded" pitchFamily="34" charset="0"/>
                <a:cs typeface="Arial-Rounded" pitchFamily="34" charset="0"/>
              </a:rPr>
              <a:t>b) 2 ô li r</a:t>
            </a:r>
            <a:r>
              <a:rPr lang="vi-VN" sz="2800" dirty="0">
                <a:solidFill>
                  <a:srgbClr val="6600FF"/>
                </a:solidFill>
                <a:latin typeface="Arial-Rounded"/>
                <a:ea typeface="Arial-Rounded" pitchFamily="34" charset="0"/>
                <a:cs typeface="Arial-Rounded" pitchFamily="34" charset="0"/>
              </a:rPr>
              <a:t>ưỡi</a:t>
            </a:r>
            <a:endParaRPr lang="en-US" sz="2800" dirty="0">
              <a:solidFill>
                <a:srgbClr val="6600FF"/>
              </a:solidFill>
              <a:latin typeface="Arial-Rounded"/>
              <a:ea typeface="Arial-Rounded" pitchFamily="34" charset="0"/>
              <a:cs typeface="Arial-Rounded" pitchFamily="34" charset="0"/>
            </a:endParaRPr>
          </a:p>
        </p:txBody>
      </p:sp>
      <p:sp>
        <p:nvSpPr>
          <p:cNvPr id="7" name="Text Box 19"/>
          <p:cNvSpPr txBox="1">
            <a:spLocks noChangeArrowheads="1"/>
          </p:cNvSpPr>
          <p:nvPr/>
        </p:nvSpPr>
        <p:spPr bwMode="auto">
          <a:xfrm>
            <a:off x="1523294" y="3638554"/>
            <a:ext cx="1582851" cy="500135"/>
          </a:xfrm>
          <a:prstGeom prst="rect">
            <a:avLst/>
          </a:prstGeom>
          <a:noFill/>
          <a:ln w="9525">
            <a:noFill/>
            <a:miter lim="800000"/>
          </a:ln>
          <a:effectLst/>
        </p:spPr>
        <p:txBody>
          <a:bodyPr wrap="square" lIns="68534" tIns="34289" rIns="68534" bIns="34289">
            <a:spAutoFit/>
          </a:bodyPr>
          <a:lstStyle/>
          <a:p>
            <a:pPr algn="just" defTabSz="685052" fontAlgn="base">
              <a:spcBef>
                <a:spcPct val="50000"/>
              </a:spcBef>
              <a:spcAft>
                <a:spcPct val="0"/>
              </a:spcAft>
              <a:defRPr/>
            </a:pPr>
            <a:r>
              <a:rPr lang="en-US" sz="2800" dirty="0">
                <a:solidFill>
                  <a:srgbClr val="6600FF"/>
                </a:solidFill>
                <a:latin typeface="Arial-Rounded"/>
                <a:ea typeface="Arial-Rounded" pitchFamily="34" charset="0"/>
                <a:cs typeface="Arial-Rounded" pitchFamily="34" charset="0"/>
              </a:rPr>
              <a:t>c) 2 ô li</a:t>
            </a:r>
          </a:p>
        </p:txBody>
      </p:sp>
      <p:sp>
        <p:nvSpPr>
          <p:cNvPr id="9"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59140" y="1411851"/>
            <a:ext cx="3276599" cy="3276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0062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0"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edge">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p:bldP spid="6"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TotalTime>
  <Words>968</Words>
  <Application>Microsoft Office PowerPoint</Application>
  <PresentationFormat>On-screen Show (16:9)</PresentationFormat>
  <Paragraphs>144</Paragraphs>
  <Slides>20</Slides>
  <Notes>20</Notes>
  <HiddenSlides>0</HiddenSlides>
  <MMClips>2</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20</vt:i4>
      </vt:variant>
    </vt:vector>
  </HeadingPairs>
  <TitlesOfParts>
    <vt:vector size="37" baseType="lpstr">
      <vt:lpstr>Microsoft YaHei</vt:lpstr>
      <vt:lpstr>Microsoft YaHei</vt:lpstr>
      <vt:lpstr>宋体</vt:lpstr>
      <vt:lpstr>Arial</vt:lpstr>
      <vt:lpstr>Arial-Rounded</vt:lpstr>
      <vt:lpstr>Calibri</vt:lpstr>
      <vt:lpstr>Calibri Light</vt:lpstr>
      <vt:lpstr>Century Gothic</vt:lpstr>
      <vt:lpstr>HP001 4 hàng</vt:lpstr>
      <vt:lpstr>Times New Roman</vt:lpstr>
      <vt:lpstr>字魂36号-正文宋楷</vt:lpstr>
      <vt:lpstr>Office 主题</vt:lpstr>
      <vt:lpstr>1_Office 主题</vt:lpstr>
      <vt:lpstr>1_Office Theme</vt:lpstr>
      <vt:lpstr>2_Office 主题</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Hồng</dc:creator>
  <cp:lastModifiedBy>ADMIN</cp:lastModifiedBy>
  <cp:revision>14</cp:revision>
  <dcterms:created xsi:type="dcterms:W3CDTF">2021-11-24T14:20:38Z</dcterms:created>
  <dcterms:modified xsi:type="dcterms:W3CDTF">2022-03-08T03:09:49Z</dcterms:modified>
</cp:coreProperties>
</file>