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2"/>
  </p:notesMasterIdLst>
  <p:sldIdLst>
    <p:sldId id="523" r:id="rId4"/>
    <p:sldId id="352" r:id="rId5"/>
    <p:sldId id="509" r:id="rId6"/>
    <p:sldId id="353" r:id="rId7"/>
    <p:sldId id="470" r:id="rId8"/>
    <p:sldId id="475" r:id="rId9"/>
    <p:sldId id="480" r:id="rId10"/>
    <p:sldId id="494" r:id="rId11"/>
    <p:sldId id="510" r:id="rId12"/>
    <p:sldId id="526" r:id="rId13"/>
    <p:sldId id="474" r:id="rId14"/>
    <p:sldId id="511" r:id="rId15"/>
    <p:sldId id="525" r:id="rId16"/>
    <p:sldId id="512" r:id="rId17"/>
    <p:sldId id="506" r:id="rId18"/>
    <p:sldId id="515" r:id="rId19"/>
    <p:sldId id="473" r:id="rId20"/>
    <p:sldId id="514" r:id="rId21"/>
    <p:sldId id="479" r:id="rId22"/>
    <p:sldId id="495" r:id="rId23"/>
    <p:sldId id="496" r:id="rId24"/>
    <p:sldId id="516" r:id="rId25"/>
    <p:sldId id="517" r:id="rId26"/>
    <p:sldId id="518" r:id="rId27"/>
    <p:sldId id="520" r:id="rId28"/>
    <p:sldId id="497" r:id="rId29"/>
    <p:sldId id="519" r:id="rId30"/>
    <p:sldId id="52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2122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070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cstate="hq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sổ</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22554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en-US"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en-US"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2549216" y="436464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4" name="Group 23">
            <a:extLst>
              <a:ext uri="{FF2B5EF4-FFF2-40B4-BE49-F238E27FC236}">
                <a16:creationId xmlns:a16="http://schemas.microsoft.com/office/drawing/2014/main" id="{19E2EB45-ABBB-4528-8C83-32E6635C0A33}"/>
              </a:ext>
            </a:extLst>
          </p:cNvPr>
          <p:cNvGrpSpPr/>
          <p:nvPr/>
        </p:nvGrpSpPr>
        <p:grpSpPr>
          <a:xfrm>
            <a:off x="6646293" y="2221965"/>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48391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en-US"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 </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1745080" y="417740"/>
              <a:ext cx="6203141" cy="1661993"/>
            </a:xfrm>
            <a:prstGeom prst="rect">
              <a:avLst/>
            </a:prstGeom>
          </p:spPr>
          <p:txBody>
            <a:bodyPr wrap="square">
              <a:spAutoFit/>
            </a:bodyPr>
            <a:lstStyle/>
            <a:p>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93441" y="520652"/>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55995"/>
            </a:xfrm>
            <a:prstGeom prst="rect">
              <a:avLst/>
            </a:prstGeom>
          </p:spPr>
          <p:txBody>
            <a:bodyPr wrap="square">
              <a:spAutoFit/>
            </a:bodyPr>
            <a:lstStyle/>
            <a:p>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400" b="1" i="0" u="none" strike="noStrike" kern="0" cap="none" spc="0" normalizeH="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1187116" y="998376"/>
            <a:ext cx="103952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3064042" y="2581527"/>
            <a:ext cx="78443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1</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8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8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Có </a:t>
            </a:r>
            <a:r>
              <a:rPr lang="vi-VN" sz="2000" dirty="0">
                <a:latin typeface="Arial-Rounded" panose="020B0500000000000000" pitchFamily="34" charset="0"/>
                <a:ea typeface="Arial-Rounded" panose="020B0500000000000000" pitchFamily="34" charset="0"/>
                <a:cs typeface="Arial-Rounded" panose="020B0500000000000000" pitchFamily="34" charset="0"/>
              </a:rPr>
              <a:t>tiếng gọi ngoài cổng. Chi nhìn ra, thấy Sơn giơ chiếc diều rất xinh, vẫy rối rít:</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Cho cậu này.</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Tớ chẳng được đi đâu.</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Nhưng mẹ tớ bảo cậu biết đi xe đạp rồi.</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Ừ, tớ ở nhà tập xe thôi.</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cậu được đạp xe đi khắp nơi mà.</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Chi </a:t>
            </a:r>
            <a:r>
              <a:rPr lang="vi-VN" sz="2000" dirty="0">
                <a:latin typeface="Arial-Rounded" panose="020B0500000000000000" pitchFamily="34" charset="0"/>
                <a:ea typeface="Arial-Rounded" panose="020B0500000000000000" pitchFamily="34" charset="0"/>
                <a:cs typeface="Arial-Rounded" panose="020B0500000000000000" pitchFamily="34" charset="0"/>
              </a:rPr>
              <a:t>cười:</a:t>
            </a:r>
          </a:p>
          <a:p>
            <a:pPr algn="just"/>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Thế </a:t>
            </a:r>
            <a:r>
              <a:rPr lang="vi-VN" sz="2000" dirty="0">
                <a:latin typeface="Arial-Rounded" panose="020B0500000000000000" pitchFamily="34" charset="0"/>
                <a:ea typeface="Arial-Rounded" panose="020B0500000000000000" pitchFamily="34" charset="0"/>
                <a:cs typeface="Arial-Rounded" panose="020B0500000000000000" pitchFamily="34" charset="0"/>
              </a:rPr>
              <a:t>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Ngày </a:t>
            </a:r>
            <a:r>
              <a:rPr lang="vi-VN" sz="2000" dirty="0">
                <a:latin typeface="Arial-Rounded" panose="020B0500000000000000" pitchFamily="34" charset="0"/>
                <a:ea typeface="Arial-Rounded" panose="020B0500000000000000" pitchFamily="34" charset="0"/>
                <a:cs typeface="Arial-Rounded" panose="020B0500000000000000" pitchFamily="34" charset="0"/>
              </a:rPr>
              <a:t>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181985" y="2230286"/>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194980" y="3188311"/>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C1B90CFA-412D-4096-9296-554629E7923A}"/>
              </a:ext>
            </a:extLst>
          </p:cNvPr>
          <p:cNvSpPr/>
          <p:nvPr/>
        </p:nvSpPr>
        <p:spPr>
          <a:xfrm>
            <a:off x="-400167" y="5312377"/>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par>
                          <p:cTn id="48" fill="hold">
                            <p:stCondLst>
                              <p:cond delay="1000"/>
                            </p:stCondLst>
                            <p:childTnLst>
                              <p:par>
                                <p:cTn id="49" presetID="53" presetClass="entr" presetSubtype="52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anim calcmode="lin" valueType="num">
                                      <p:cBhvr>
                                        <p:cTn id="54" dur="500" fill="hold"/>
                                        <p:tgtEl>
                                          <p:spTgt spid="15"/>
                                        </p:tgtEl>
                                        <p:attrNameLst>
                                          <p:attrName>ppt_x</p:attrName>
                                        </p:attrNameLst>
                                      </p:cBhvr>
                                      <p:tavLst>
                                        <p:tav tm="0">
                                          <p:val>
                                            <p:fltVal val="0.5"/>
                                          </p:val>
                                        </p:tav>
                                        <p:tav tm="100000">
                                          <p:val>
                                            <p:strVal val="#ppt_x"/>
                                          </p:val>
                                        </p:tav>
                                      </p:tavLst>
                                    </p:anim>
                                    <p:anim calcmode="lin" valueType="num">
                                      <p:cBhvr>
                                        <p:cTn id="55"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2225</Words>
  <Application>Microsoft Office PowerPoint</Application>
  <PresentationFormat>Widescreen</PresentationFormat>
  <Paragraphs>188</Paragraphs>
  <Slides>28</Slides>
  <Notes>26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微软雅黑</vt:lpstr>
      <vt:lpstr>Arial</vt:lpstr>
      <vt:lpstr>Arial-Rounded</vt:lpstr>
      <vt:lpstr>Calibri</vt:lpstr>
      <vt:lpstr>Coiny</vt:lpstr>
      <vt:lpstr>等线</vt:lpstr>
      <vt:lpstr>iCiel Cadena</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56</cp:revision>
  <dcterms:created xsi:type="dcterms:W3CDTF">2022-04-20T14:22:21Z</dcterms:created>
  <dcterms:modified xsi:type="dcterms:W3CDTF">2024-01-02T12:19:42Z</dcterms:modified>
</cp:coreProperties>
</file>