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ags/tag5.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ags/tag6.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ags/tag7.xml" ContentType="application/vnd.openxmlformats-officedocument.presentationml.tags+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ags/tag8.xml" ContentType="application/vnd.openxmlformats-officedocument.presentationml.tags+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ags/tag9.xml" ContentType="application/vnd.openxmlformats-officedocument.presentationml.tags+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tags/tag10.xml" ContentType="application/vnd.openxmlformats-officedocument.presentationml.tags+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ags/tag11.xml" ContentType="application/vnd.openxmlformats-officedocument.presentationml.tags+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ags/tag12.xml" ContentType="application/vnd.openxmlformats-officedocument.presentationml.tags+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 id="2147483696" r:id="rId5"/>
    <p:sldMasterId id="2147483708" r:id="rId6"/>
    <p:sldMasterId id="2147483732" r:id="rId7"/>
    <p:sldMasterId id="2147483744" r:id="rId8"/>
    <p:sldMasterId id="2147483756" r:id="rId9"/>
    <p:sldMasterId id="2147483768" r:id="rId10"/>
    <p:sldMasterId id="2147483780" r:id="rId11"/>
    <p:sldMasterId id="2147483792" r:id="rId12"/>
  </p:sldMasterIdLst>
  <p:notesMasterIdLst>
    <p:notesMasterId r:id="rId38"/>
  </p:notesMasterIdLst>
  <p:sldIdLst>
    <p:sldId id="256" r:id="rId13"/>
    <p:sldId id="291" r:id="rId14"/>
    <p:sldId id="346" r:id="rId15"/>
    <p:sldId id="325" r:id="rId16"/>
    <p:sldId id="295" r:id="rId17"/>
    <p:sldId id="326" r:id="rId18"/>
    <p:sldId id="328" r:id="rId19"/>
    <p:sldId id="330" r:id="rId20"/>
    <p:sldId id="329" r:id="rId21"/>
    <p:sldId id="324" r:id="rId22"/>
    <p:sldId id="331" r:id="rId23"/>
    <p:sldId id="334" r:id="rId24"/>
    <p:sldId id="336" r:id="rId25"/>
    <p:sldId id="337" r:id="rId26"/>
    <p:sldId id="338" r:id="rId27"/>
    <p:sldId id="306" r:id="rId28"/>
    <p:sldId id="310" r:id="rId29"/>
    <p:sldId id="308" r:id="rId30"/>
    <p:sldId id="273" r:id="rId31"/>
    <p:sldId id="339" r:id="rId32"/>
    <p:sldId id="341" r:id="rId33"/>
    <p:sldId id="342" r:id="rId34"/>
    <p:sldId id="343" r:id="rId35"/>
    <p:sldId id="345" r:id="rId36"/>
    <p:sldId id="266" r:id="rId37"/>
  </p:sldIdLst>
  <p:sldSz cx="18288000" cy="10287000"/>
  <p:notesSz cx="6858000" cy="9144000"/>
  <p:embeddedFontLst>
    <p:embeddedFont>
      <p:font typeface="Calibri" panose="020F0502020204030204"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0">
          <p15:clr>
            <a:srgbClr val="A4A3A4"/>
          </p15:clr>
        </p15:guide>
        <p15:guide id="2" pos="290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5044" autoAdjust="0"/>
  </p:normalViewPr>
  <p:slideViewPr>
    <p:cSldViewPr>
      <p:cViewPr varScale="1">
        <p:scale>
          <a:sx n="49" d="100"/>
          <a:sy n="49" d="100"/>
        </p:scale>
        <p:origin x="576" y="36"/>
      </p:cViewPr>
      <p:guideLst>
        <p:guide orient="horz" pos="2180"/>
        <p:guide pos="2906"/>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font" Target="fonts/font1.fntdata"/><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font" Target="fonts/font4.fnt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font" Target="fonts/font2.fntdata"/><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notesMaster" Target="notesMasters/notesMaster1.xml"/><Relationship Id="rId46" Type="http://schemas.openxmlformats.org/officeDocument/2006/relationships/tableStyles" Target="tableStyles.xml"/><Relationship Id="rId20" Type="http://schemas.openxmlformats.org/officeDocument/2006/relationships/slide" Target="slides/slide8.xml"/><Relationship Id="rId41"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pPr/>
              <a:t>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pPr/>
              <a:t>‹#›</a:t>
            </a:fld>
            <a:endParaRPr lang="en-US"/>
          </a:p>
        </p:txBody>
      </p:sp>
    </p:spTree>
    <p:extLst>
      <p:ext uri="{BB962C8B-B14F-4D97-AF65-F5344CB8AC3E}">
        <p14:creationId xmlns:p14="http://schemas.microsoft.com/office/powerpoint/2010/main" val="274178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0.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9.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grpSp>
        <p:nvGrpSpPr>
          <p:cNvPr id="19" name="Group 18"/>
          <p:cNvGrpSpPr/>
          <p:nvPr userDrawn="1"/>
        </p:nvGrpSpPr>
        <p:grpSpPr>
          <a:xfrm>
            <a:off x="-1371600" y="38100"/>
            <a:ext cx="20426680" cy="12081510"/>
            <a:chOff x="-2160" y="60"/>
            <a:chExt cx="32168" cy="19026"/>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 y="14580"/>
              <a:ext cx="32168" cy="4507"/>
            </a:xfrm>
            <a:prstGeom prst="rect">
              <a:avLst/>
            </a:prstGeom>
          </p:spPr>
        </p:pic>
        <p:pic>
          <p:nvPicPr>
            <p:cNvPr id="5"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0" y="11940"/>
              <a:ext cx="7879" cy="4758"/>
            </a:xfrm>
            <a:prstGeom prst="rect">
              <a:avLst/>
            </a:prstGeom>
          </p:spPr>
        </p:pic>
        <p:pic>
          <p:nvPicPr>
            <p:cNvPr id="6"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6773"/>
            <a:stretch>
              <a:fillRect/>
            </a:stretch>
          </p:blipFill>
          <p:spPr>
            <a:xfrm flipH="1">
              <a:off x="24960" y="60"/>
              <a:ext cx="2899" cy="3606"/>
            </a:xfrm>
            <a:prstGeom prst="rect">
              <a:avLst/>
            </a:prstGeom>
          </p:spPr>
        </p:pic>
        <p:pic>
          <p:nvPicPr>
            <p:cNvPr id="13"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159" y="14374"/>
              <a:ext cx="5858" cy="2386"/>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240" y="14220"/>
              <a:ext cx="5858" cy="2386"/>
            </a:xfrm>
            <a:prstGeom prst="rect">
              <a:avLst/>
            </a:prstGeom>
          </p:spPr>
        </p:pic>
        <p:pic>
          <p:nvPicPr>
            <p:cNvPr id="16"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599" y="14349"/>
              <a:ext cx="5858" cy="2386"/>
            </a:xfrm>
            <a:prstGeom prst="rect">
              <a:avLst/>
            </a:prstGeom>
          </p:spPr>
        </p:pic>
        <p:pic>
          <p:nvPicPr>
            <p:cNvPr id="18"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680" y="14195"/>
              <a:ext cx="5858" cy="2386"/>
            </a:xfrm>
            <a:prstGeom prst="rect">
              <a:avLst/>
            </a:prstGeom>
          </p:spPr>
        </p:pic>
      </p:gr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grpSp>
        <p:nvGrpSpPr>
          <p:cNvPr id="19" name="Group 18"/>
          <p:cNvGrpSpPr/>
          <p:nvPr userDrawn="1"/>
        </p:nvGrpSpPr>
        <p:grpSpPr>
          <a:xfrm>
            <a:off x="-1371600" y="38100"/>
            <a:ext cx="20426680" cy="12081510"/>
            <a:chOff x="-2160" y="60"/>
            <a:chExt cx="32168" cy="19026"/>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 y="14580"/>
              <a:ext cx="32168" cy="4507"/>
            </a:xfrm>
            <a:prstGeom prst="rect">
              <a:avLst/>
            </a:prstGeom>
          </p:spPr>
        </p:pic>
        <p:pic>
          <p:nvPicPr>
            <p:cNvPr id="5"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0" y="11940"/>
              <a:ext cx="7879" cy="4758"/>
            </a:xfrm>
            <a:prstGeom prst="rect">
              <a:avLst/>
            </a:prstGeom>
          </p:spPr>
        </p:pic>
        <p:pic>
          <p:nvPicPr>
            <p:cNvPr id="6"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6773"/>
            <a:stretch>
              <a:fillRect/>
            </a:stretch>
          </p:blipFill>
          <p:spPr>
            <a:xfrm flipH="1">
              <a:off x="24960" y="60"/>
              <a:ext cx="2899" cy="3606"/>
            </a:xfrm>
            <a:prstGeom prst="rect">
              <a:avLst/>
            </a:prstGeom>
          </p:spPr>
        </p:pic>
        <p:pic>
          <p:nvPicPr>
            <p:cNvPr id="13"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159" y="14374"/>
              <a:ext cx="5858" cy="2386"/>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240" y="14220"/>
              <a:ext cx="5858" cy="2386"/>
            </a:xfrm>
            <a:prstGeom prst="rect">
              <a:avLst/>
            </a:prstGeom>
          </p:spPr>
        </p:pic>
        <p:pic>
          <p:nvPicPr>
            <p:cNvPr id="16"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599" y="14349"/>
              <a:ext cx="5858" cy="2386"/>
            </a:xfrm>
            <a:prstGeom prst="rect">
              <a:avLst/>
            </a:prstGeom>
          </p:spPr>
        </p:pic>
        <p:pic>
          <p:nvPicPr>
            <p:cNvPr id="18"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680" y="14195"/>
              <a:ext cx="5858" cy="2386"/>
            </a:xfrm>
            <a:prstGeom prst="rect">
              <a:avLst/>
            </a:prstGeom>
          </p:spPr>
        </p:pic>
      </p:gr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grpSp>
        <p:nvGrpSpPr>
          <p:cNvPr id="19" name="Group 18"/>
          <p:cNvGrpSpPr/>
          <p:nvPr userDrawn="1"/>
        </p:nvGrpSpPr>
        <p:grpSpPr>
          <a:xfrm>
            <a:off x="-1371600" y="38100"/>
            <a:ext cx="20426680" cy="12081510"/>
            <a:chOff x="-2160" y="60"/>
            <a:chExt cx="32168" cy="19026"/>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 y="14580"/>
              <a:ext cx="32168" cy="4507"/>
            </a:xfrm>
            <a:prstGeom prst="rect">
              <a:avLst/>
            </a:prstGeom>
          </p:spPr>
        </p:pic>
        <p:pic>
          <p:nvPicPr>
            <p:cNvPr id="5"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0" y="11940"/>
              <a:ext cx="7879" cy="4758"/>
            </a:xfrm>
            <a:prstGeom prst="rect">
              <a:avLst/>
            </a:prstGeom>
          </p:spPr>
        </p:pic>
        <p:pic>
          <p:nvPicPr>
            <p:cNvPr id="6"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6773"/>
            <a:stretch>
              <a:fillRect/>
            </a:stretch>
          </p:blipFill>
          <p:spPr>
            <a:xfrm flipH="1">
              <a:off x="24960" y="60"/>
              <a:ext cx="2899" cy="3606"/>
            </a:xfrm>
            <a:prstGeom prst="rect">
              <a:avLst/>
            </a:prstGeom>
          </p:spPr>
        </p:pic>
        <p:pic>
          <p:nvPicPr>
            <p:cNvPr id="13"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159" y="14374"/>
              <a:ext cx="5858" cy="2386"/>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240" y="14220"/>
              <a:ext cx="5858" cy="2386"/>
            </a:xfrm>
            <a:prstGeom prst="rect">
              <a:avLst/>
            </a:prstGeom>
          </p:spPr>
        </p:pic>
        <p:pic>
          <p:nvPicPr>
            <p:cNvPr id="16"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599" y="14349"/>
              <a:ext cx="5858" cy="2386"/>
            </a:xfrm>
            <a:prstGeom prst="rect">
              <a:avLst/>
            </a:prstGeom>
          </p:spPr>
        </p:pic>
        <p:pic>
          <p:nvPicPr>
            <p:cNvPr id="18"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680" y="14195"/>
              <a:ext cx="5858" cy="2386"/>
            </a:xfrm>
            <a:prstGeom prst="rect">
              <a:avLst/>
            </a:prstGeom>
          </p:spPr>
        </p:pic>
      </p:gr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grpSp>
        <p:nvGrpSpPr>
          <p:cNvPr id="19" name="Group 18"/>
          <p:cNvGrpSpPr/>
          <p:nvPr userDrawn="1"/>
        </p:nvGrpSpPr>
        <p:grpSpPr>
          <a:xfrm>
            <a:off x="-1371600" y="38100"/>
            <a:ext cx="20426680" cy="12081510"/>
            <a:chOff x="-2160" y="60"/>
            <a:chExt cx="32168" cy="19026"/>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 y="14580"/>
              <a:ext cx="32168" cy="4507"/>
            </a:xfrm>
            <a:prstGeom prst="rect">
              <a:avLst/>
            </a:prstGeom>
          </p:spPr>
        </p:pic>
        <p:pic>
          <p:nvPicPr>
            <p:cNvPr id="5"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0" y="11940"/>
              <a:ext cx="7879" cy="4758"/>
            </a:xfrm>
            <a:prstGeom prst="rect">
              <a:avLst/>
            </a:prstGeom>
          </p:spPr>
        </p:pic>
        <p:pic>
          <p:nvPicPr>
            <p:cNvPr id="6"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6773"/>
            <a:stretch>
              <a:fillRect/>
            </a:stretch>
          </p:blipFill>
          <p:spPr>
            <a:xfrm flipH="1">
              <a:off x="24960" y="60"/>
              <a:ext cx="2899" cy="3606"/>
            </a:xfrm>
            <a:prstGeom prst="rect">
              <a:avLst/>
            </a:prstGeom>
          </p:spPr>
        </p:pic>
        <p:pic>
          <p:nvPicPr>
            <p:cNvPr id="13"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159" y="14374"/>
              <a:ext cx="5858" cy="2386"/>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240" y="14220"/>
              <a:ext cx="5858" cy="2386"/>
            </a:xfrm>
            <a:prstGeom prst="rect">
              <a:avLst/>
            </a:prstGeom>
          </p:spPr>
        </p:pic>
        <p:pic>
          <p:nvPicPr>
            <p:cNvPr id="16"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599" y="14349"/>
              <a:ext cx="5858" cy="2386"/>
            </a:xfrm>
            <a:prstGeom prst="rect">
              <a:avLst/>
            </a:prstGeom>
          </p:spPr>
        </p:pic>
        <p:pic>
          <p:nvPicPr>
            <p:cNvPr id="18"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680" y="14195"/>
              <a:ext cx="5858" cy="2386"/>
            </a:xfrm>
            <a:prstGeom prst="rect">
              <a:avLst/>
            </a:prstGeom>
          </p:spPr>
        </p:pic>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grpSp>
        <p:nvGrpSpPr>
          <p:cNvPr id="19" name="Group 18"/>
          <p:cNvGrpSpPr/>
          <p:nvPr userDrawn="1"/>
        </p:nvGrpSpPr>
        <p:grpSpPr>
          <a:xfrm>
            <a:off x="-1371600" y="38100"/>
            <a:ext cx="20426680" cy="12081510"/>
            <a:chOff x="-2160" y="60"/>
            <a:chExt cx="32168" cy="19026"/>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 y="14580"/>
              <a:ext cx="32168" cy="4507"/>
            </a:xfrm>
            <a:prstGeom prst="rect">
              <a:avLst/>
            </a:prstGeom>
          </p:spPr>
        </p:pic>
        <p:pic>
          <p:nvPicPr>
            <p:cNvPr id="5"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0" y="11940"/>
              <a:ext cx="7879" cy="4758"/>
            </a:xfrm>
            <a:prstGeom prst="rect">
              <a:avLst/>
            </a:prstGeom>
          </p:spPr>
        </p:pic>
        <p:pic>
          <p:nvPicPr>
            <p:cNvPr id="6"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6773"/>
            <a:stretch>
              <a:fillRect/>
            </a:stretch>
          </p:blipFill>
          <p:spPr>
            <a:xfrm flipH="1">
              <a:off x="24960" y="60"/>
              <a:ext cx="2899" cy="3606"/>
            </a:xfrm>
            <a:prstGeom prst="rect">
              <a:avLst/>
            </a:prstGeom>
          </p:spPr>
        </p:pic>
        <p:pic>
          <p:nvPicPr>
            <p:cNvPr id="13"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159" y="14374"/>
              <a:ext cx="5858" cy="2386"/>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240" y="14220"/>
              <a:ext cx="5858" cy="2386"/>
            </a:xfrm>
            <a:prstGeom prst="rect">
              <a:avLst/>
            </a:prstGeom>
          </p:spPr>
        </p:pic>
        <p:pic>
          <p:nvPicPr>
            <p:cNvPr id="16"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599" y="14349"/>
              <a:ext cx="5858" cy="2386"/>
            </a:xfrm>
            <a:prstGeom prst="rect">
              <a:avLst/>
            </a:prstGeom>
          </p:spPr>
        </p:pic>
        <p:pic>
          <p:nvPicPr>
            <p:cNvPr id="18"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680" y="14195"/>
              <a:ext cx="5858" cy="2386"/>
            </a:xfrm>
            <a:prstGeom prst="rect">
              <a:avLst/>
            </a:prstGeom>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grpSp>
        <p:nvGrpSpPr>
          <p:cNvPr id="19" name="Group 18"/>
          <p:cNvGrpSpPr/>
          <p:nvPr userDrawn="1"/>
        </p:nvGrpSpPr>
        <p:grpSpPr>
          <a:xfrm>
            <a:off x="-1371600" y="38100"/>
            <a:ext cx="20426680" cy="12081510"/>
            <a:chOff x="-2160" y="60"/>
            <a:chExt cx="32168" cy="19026"/>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 y="14580"/>
              <a:ext cx="32168" cy="4507"/>
            </a:xfrm>
            <a:prstGeom prst="rect">
              <a:avLst/>
            </a:prstGeom>
          </p:spPr>
        </p:pic>
        <p:pic>
          <p:nvPicPr>
            <p:cNvPr id="5"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0" y="11940"/>
              <a:ext cx="7879" cy="4758"/>
            </a:xfrm>
            <a:prstGeom prst="rect">
              <a:avLst/>
            </a:prstGeom>
          </p:spPr>
        </p:pic>
        <p:pic>
          <p:nvPicPr>
            <p:cNvPr id="6"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6773"/>
            <a:stretch>
              <a:fillRect/>
            </a:stretch>
          </p:blipFill>
          <p:spPr>
            <a:xfrm flipH="1">
              <a:off x="24960" y="60"/>
              <a:ext cx="2899" cy="3606"/>
            </a:xfrm>
            <a:prstGeom prst="rect">
              <a:avLst/>
            </a:prstGeom>
          </p:spPr>
        </p:pic>
        <p:pic>
          <p:nvPicPr>
            <p:cNvPr id="13"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159" y="14374"/>
              <a:ext cx="5858" cy="2386"/>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240" y="14220"/>
              <a:ext cx="5858" cy="2386"/>
            </a:xfrm>
            <a:prstGeom prst="rect">
              <a:avLst/>
            </a:prstGeom>
          </p:spPr>
        </p:pic>
        <p:pic>
          <p:nvPicPr>
            <p:cNvPr id="16"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599" y="14349"/>
              <a:ext cx="5858" cy="2386"/>
            </a:xfrm>
            <a:prstGeom prst="rect">
              <a:avLst/>
            </a:prstGeom>
          </p:spPr>
        </p:pic>
        <p:pic>
          <p:nvPicPr>
            <p:cNvPr id="18"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680" y="14195"/>
              <a:ext cx="5858" cy="2386"/>
            </a:xfrm>
            <a:prstGeom prst="rect">
              <a:avLst/>
            </a:prstGeom>
          </p:spPr>
        </p:pic>
      </p:gr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grpSp>
        <p:nvGrpSpPr>
          <p:cNvPr id="19" name="Group 18"/>
          <p:cNvGrpSpPr/>
          <p:nvPr userDrawn="1"/>
        </p:nvGrpSpPr>
        <p:grpSpPr>
          <a:xfrm>
            <a:off x="-1371600" y="38100"/>
            <a:ext cx="20426680" cy="12081510"/>
            <a:chOff x="-2160" y="60"/>
            <a:chExt cx="32168" cy="19026"/>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 y="14580"/>
              <a:ext cx="32168" cy="4507"/>
            </a:xfrm>
            <a:prstGeom prst="rect">
              <a:avLst/>
            </a:prstGeom>
          </p:spPr>
        </p:pic>
        <p:pic>
          <p:nvPicPr>
            <p:cNvPr id="5"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0" y="11940"/>
              <a:ext cx="7879" cy="4758"/>
            </a:xfrm>
            <a:prstGeom prst="rect">
              <a:avLst/>
            </a:prstGeom>
          </p:spPr>
        </p:pic>
        <p:pic>
          <p:nvPicPr>
            <p:cNvPr id="6"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6773"/>
            <a:stretch>
              <a:fillRect/>
            </a:stretch>
          </p:blipFill>
          <p:spPr>
            <a:xfrm flipH="1">
              <a:off x="24960" y="60"/>
              <a:ext cx="2899" cy="3606"/>
            </a:xfrm>
            <a:prstGeom prst="rect">
              <a:avLst/>
            </a:prstGeom>
          </p:spPr>
        </p:pic>
        <p:pic>
          <p:nvPicPr>
            <p:cNvPr id="13"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159" y="14374"/>
              <a:ext cx="5858" cy="2386"/>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240" y="14220"/>
              <a:ext cx="5858" cy="2386"/>
            </a:xfrm>
            <a:prstGeom prst="rect">
              <a:avLst/>
            </a:prstGeom>
          </p:spPr>
        </p:pic>
        <p:pic>
          <p:nvPicPr>
            <p:cNvPr id="16"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599" y="14349"/>
              <a:ext cx="5858" cy="2386"/>
            </a:xfrm>
            <a:prstGeom prst="rect">
              <a:avLst/>
            </a:prstGeom>
          </p:spPr>
        </p:pic>
        <p:pic>
          <p:nvPicPr>
            <p:cNvPr id="18"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680" y="14195"/>
              <a:ext cx="5858" cy="2386"/>
            </a:xfrm>
            <a:prstGeom prst="rect">
              <a:avLst/>
            </a:prstGeom>
          </p:spPr>
        </p:pic>
      </p:gr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grpSp>
        <p:nvGrpSpPr>
          <p:cNvPr id="19" name="Group 18"/>
          <p:cNvGrpSpPr/>
          <p:nvPr userDrawn="1"/>
        </p:nvGrpSpPr>
        <p:grpSpPr>
          <a:xfrm>
            <a:off x="-1371600" y="38100"/>
            <a:ext cx="20426680" cy="12081510"/>
            <a:chOff x="-2160" y="60"/>
            <a:chExt cx="32168" cy="19026"/>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 y="14580"/>
              <a:ext cx="32168" cy="4507"/>
            </a:xfrm>
            <a:prstGeom prst="rect">
              <a:avLst/>
            </a:prstGeom>
          </p:spPr>
        </p:pic>
        <p:pic>
          <p:nvPicPr>
            <p:cNvPr id="5"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0" y="11940"/>
              <a:ext cx="7879" cy="4758"/>
            </a:xfrm>
            <a:prstGeom prst="rect">
              <a:avLst/>
            </a:prstGeom>
          </p:spPr>
        </p:pic>
        <p:pic>
          <p:nvPicPr>
            <p:cNvPr id="6"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6773"/>
            <a:stretch>
              <a:fillRect/>
            </a:stretch>
          </p:blipFill>
          <p:spPr>
            <a:xfrm flipH="1">
              <a:off x="24960" y="60"/>
              <a:ext cx="2899" cy="3606"/>
            </a:xfrm>
            <a:prstGeom prst="rect">
              <a:avLst/>
            </a:prstGeom>
          </p:spPr>
        </p:pic>
        <p:pic>
          <p:nvPicPr>
            <p:cNvPr id="13"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159" y="14374"/>
              <a:ext cx="5858" cy="2386"/>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240" y="14220"/>
              <a:ext cx="5858" cy="2386"/>
            </a:xfrm>
            <a:prstGeom prst="rect">
              <a:avLst/>
            </a:prstGeom>
          </p:spPr>
        </p:pic>
        <p:pic>
          <p:nvPicPr>
            <p:cNvPr id="16"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599" y="14349"/>
              <a:ext cx="5858" cy="2386"/>
            </a:xfrm>
            <a:prstGeom prst="rect">
              <a:avLst/>
            </a:prstGeom>
          </p:spPr>
        </p:pic>
        <p:pic>
          <p:nvPicPr>
            <p:cNvPr id="18"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680" y="14195"/>
              <a:ext cx="5858" cy="2386"/>
            </a:xfrm>
            <a:prstGeom prst="rect">
              <a:avLst/>
            </a:prstGeom>
          </p:spPr>
        </p:pic>
      </p:gr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grpSp>
        <p:nvGrpSpPr>
          <p:cNvPr id="19" name="Group 18"/>
          <p:cNvGrpSpPr/>
          <p:nvPr userDrawn="1"/>
        </p:nvGrpSpPr>
        <p:grpSpPr>
          <a:xfrm>
            <a:off x="-1371600" y="38100"/>
            <a:ext cx="20426680" cy="12081510"/>
            <a:chOff x="-2160" y="60"/>
            <a:chExt cx="32168" cy="19026"/>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 y="14580"/>
              <a:ext cx="32168" cy="4507"/>
            </a:xfrm>
            <a:prstGeom prst="rect">
              <a:avLst/>
            </a:prstGeom>
          </p:spPr>
        </p:pic>
        <p:pic>
          <p:nvPicPr>
            <p:cNvPr id="5"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0" y="11940"/>
              <a:ext cx="7879" cy="4758"/>
            </a:xfrm>
            <a:prstGeom prst="rect">
              <a:avLst/>
            </a:prstGeom>
          </p:spPr>
        </p:pic>
        <p:pic>
          <p:nvPicPr>
            <p:cNvPr id="6"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6773"/>
            <a:stretch>
              <a:fillRect/>
            </a:stretch>
          </p:blipFill>
          <p:spPr>
            <a:xfrm flipH="1">
              <a:off x="24960" y="60"/>
              <a:ext cx="2899" cy="3606"/>
            </a:xfrm>
            <a:prstGeom prst="rect">
              <a:avLst/>
            </a:prstGeom>
          </p:spPr>
        </p:pic>
        <p:pic>
          <p:nvPicPr>
            <p:cNvPr id="13"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159" y="14374"/>
              <a:ext cx="5858" cy="2386"/>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240" y="14220"/>
              <a:ext cx="5858" cy="2386"/>
            </a:xfrm>
            <a:prstGeom prst="rect">
              <a:avLst/>
            </a:prstGeom>
          </p:spPr>
        </p:pic>
        <p:pic>
          <p:nvPicPr>
            <p:cNvPr id="16"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599" y="14349"/>
              <a:ext cx="5858" cy="2386"/>
            </a:xfrm>
            <a:prstGeom prst="rect">
              <a:avLst/>
            </a:prstGeom>
          </p:spPr>
        </p:pic>
        <p:pic>
          <p:nvPicPr>
            <p:cNvPr id="18"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680" y="14195"/>
              <a:ext cx="5858" cy="2386"/>
            </a:xfrm>
            <a:prstGeom prst="rect">
              <a:avLst/>
            </a:prstGeom>
          </p:spPr>
        </p:pic>
      </p:gr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grpSp>
        <p:nvGrpSpPr>
          <p:cNvPr id="19" name="Group 18"/>
          <p:cNvGrpSpPr/>
          <p:nvPr userDrawn="1"/>
        </p:nvGrpSpPr>
        <p:grpSpPr>
          <a:xfrm>
            <a:off x="-1371600" y="38100"/>
            <a:ext cx="20426680" cy="12081510"/>
            <a:chOff x="-2160" y="60"/>
            <a:chExt cx="32168" cy="19026"/>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 y="14580"/>
              <a:ext cx="32168" cy="4507"/>
            </a:xfrm>
            <a:prstGeom prst="rect">
              <a:avLst/>
            </a:prstGeom>
          </p:spPr>
        </p:pic>
        <p:pic>
          <p:nvPicPr>
            <p:cNvPr id="5"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0" y="11940"/>
              <a:ext cx="7879" cy="4758"/>
            </a:xfrm>
            <a:prstGeom prst="rect">
              <a:avLst/>
            </a:prstGeom>
          </p:spPr>
        </p:pic>
        <p:pic>
          <p:nvPicPr>
            <p:cNvPr id="6"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6773"/>
            <a:stretch>
              <a:fillRect/>
            </a:stretch>
          </p:blipFill>
          <p:spPr>
            <a:xfrm flipH="1">
              <a:off x="24960" y="60"/>
              <a:ext cx="2899" cy="3606"/>
            </a:xfrm>
            <a:prstGeom prst="rect">
              <a:avLst/>
            </a:prstGeom>
          </p:spPr>
        </p:pic>
        <p:pic>
          <p:nvPicPr>
            <p:cNvPr id="13"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159" y="14374"/>
              <a:ext cx="5858" cy="2386"/>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240" y="14220"/>
              <a:ext cx="5858" cy="2386"/>
            </a:xfrm>
            <a:prstGeom prst="rect">
              <a:avLst/>
            </a:prstGeom>
          </p:spPr>
        </p:pic>
        <p:pic>
          <p:nvPicPr>
            <p:cNvPr id="16"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599" y="14349"/>
              <a:ext cx="5858" cy="2386"/>
            </a:xfrm>
            <a:prstGeom prst="rect">
              <a:avLst/>
            </a:prstGeom>
          </p:spPr>
        </p:pic>
        <p:pic>
          <p:nvPicPr>
            <p:cNvPr id="18"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680" y="14195"/>
              <a:ext cx="5858" cy="2386"/>
            </a:xfrm>
            <a:prstGeom prst="rect">
              <a:avLst/>
            </a:prstGeom>
          </p:spPr>
        </p:pic>
      </p:gr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grpSp>
        <p:nvGrpSpPr>
          <p:cNvPr id="19" name="Group 18"/>
          <p:cNvGrpSpPr/>
          <p:nvPr userDrawn="1"/>
        </p:nvGrpSpPr>
        <p:grpSpPr>
          <a:xfrm>
            <a:off x="-1371600" y="38100"/>
            <a:ext cx="20426680" cy="12081510"/>
            <a:chOff x="-2160" y="60"/>
            <a:chExt cx="32168" cy="19026"/>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 y="14580"/>
              <a:ext cx="32168" cy="4507"/>
            </a:xfrm>
            <a:prstGeom prst="rect">
              <a:avLst/>
            </a:prstGeom>
          </p:spPr>
        </p:pic>
        <p:pic>
          <p:nvPicPr>
            <p:cNvPr id="5"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0" y="11940"/>
              <a:ext cx="7879" cy="4758"/>
            </a:xfrm>
            <a:prstGeom prst="rect">
              <a:avLst/>
            </a:prstGeom>
          </p:spPr>
        </p:pic>
        <p:pic>
          <p:nvPicPr>
            <p:cNvPr id="6"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6773"/>
            <a:stretch>
              <a:fillRect/>
            </a:stretch>
          </p:blipFill>
          <p:spPr>
            <a:xfrm flipH="1">
              <a:off x="24960" y="60"/>
              <a:ext cx="2899" cy="3606"/>
            </a:xfrm>
            <a:prstGeom prst="rect">
              <a:avLst/>
            </a:prstGeom>
          </p:spPr>
        </p:pic>
        <p:pic>
          <p:nvPicPr>
            <p:cNvPr id="13"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159" y="14374"/>
              <a:ext cx="5858" cy="2386"/>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240" y="14220"/>
              <a:ext cx="5858" cy="2386"/>
            </a:xfrm>
            <a:prstGeom prst="rect">
              <a:avLst/>
            </a:prstGeom>
          </p:spPr>
        </p:pic>
        <p:pic>
          <p:nvPicPr>
            <p:cNvPr id="16"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599" y="14349"/>
              <a:ext cx="5858" cy="2386"/>
            </a:xfrm>
            <a:prstGeom prst="rect">
              <a:avLst/>
            </a:prstGeom>
          </p:spPr>
        </p:pic>
        <p:pic>
          <p:nvPicPr>
            <p:cNvPr id="18"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680" y="14195"/>
              <a:ext cx="5858" cy="2386"/>
            </a:xfrm>
            <a:prstGeom prst="rect">
              <a:avLst/>
            </a:prstGeom>
          </p:spPr>
        </p:pic>
      </p:gr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grpSp>
        <p:nvGrpSpPr>
          <p:cNvPr id="19" name="Group 18"/>
          <p:cNvGrpSpPr/>
          <p:nvPr userDrawn="1"/>
        </p:nvGrpSpPr>
        <p:grpSpPr>
          <a:xfrm>
            <a:off x="-1371600" y="38100"/>
            <a:ext cx="20426680" cy="12081510"/>
            <a:chOff x="-2160" y="60"/>
            <a:chExt cx="32168" cy="19026"/>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 y="14580"/>
              <a:ext cx="32168" cy="4507"/>
            </a:xfrm>
            <a:prstGeom prst="rect">
              <a:avLst/>
            </a:prstGeom>
          </p:spPr>
        </p:pic>
        <p:pic>
          <p:nvPicPr>
            <p:cNvPr id="5"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0" y="11940"/>
              <a:ext cx="7879" cy="4758"/>
            </a:xfrm>
            <a:prstGeom prst="rect">
              <a:avLst/>
            </a:prstGeom>
          </p:spPr>
        </p:pic>
        <p:pic>
          <p:nvPicPr>
            <p:cNvPr id="6"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6773"/>
            <a:stretch>
              <a:fillRect/>
            </a:stretch>
          </p:blipFill>
          <p:spPr>
            <a:xfrm flipH="1">
              <a:off x="24960" y="60"/>
              <a:ext cx="2899" cy="3606"/>
            </a:xfrm>
            <a:prstGeom prst="rect">
              <a:avLst/>
            </a:prstGeom>
          </p:spPr>
        </p:pic>
        <p:pic>
          <p:nvPicPr>
            <p:cNvPr id="13"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159" y="14374"/>
              <a:ext cx="5858" cy="2386"/>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240" y="14220"/>
              <a:ext cx="5858" cy="2386"/>
            </a:xfrm>
            <a:prstGeom prst="rect">
              <a:avLst/>
            </a:prstGeom>
          </p:spPr>
        </p:pic>
        <p:pic>
          <p:nvPicPr>
            <p:cNvPr id="16"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599" y="14349"/>
              <a:ext cx="5858" cy="2386"/>
            </a:xfrm>
            <a:prstGeom prst="rect">
              <a:avLst/>
            </a:prstGeom>
          </p:spPr>
        </p:pic>
        <p:pic>
          <p:nvPicPr>
            <p:cNvPr id="18"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680" y="14195"/>
              <a:ext cx="5858" cy="2386"/>
            </a:xfrm>
            <a:prstGeom prst="rect">
              <a:avLst/>
            </a:prstGeom>
          </p:spPr>
        </p:pic>
      </p:gr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image" Target="../media/image5.png"/><Relationship Id="rId3" Type="http://schemas.openxmlformats.org/officeDocument/2006/relationships/slideLayout" Target="../slideLayouts/slideLayout3.xml"/><Relationship Id="rId21" Type="http://schemas.openxmlformats.org/officeDocument/2006/relationships/image" Target="../media/image8.svg"/><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svg"/><Relationship Id="rId2" Type="http://schemas.openxmlformats.org/officeDocument/2006/relationships/slideLayout" Target="../slideLayouts/slideLayout2.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23" Type="http://schemas.openxmlformats.org/officeDocument/2006/relationships/image" Target="../media/image10.svg"/><Relationship Id="rId10" Type="http://schemas.openxmlformats.org/officeDocument/2006/relationships/slideLayout" Target="../slideLayouts/slideLayout10.xml"/><Relationship Id="rId19" Type="http://schemas.openxmlformats.org/officeDocument/2006/relationships/image" Target="../media/image6.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 Id="rId22" Type="http://schemas.openxmlformats.org/officeDocument/2006/relationships/image" Target="../media/image9.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tags" Target="../tags/tag10.xml"/><Relationship Id="rId18" Type="http://schemas.openxmlformats.org/officeDocument/2006/relationships/image" Target="../media/image5.png"/><Relationship Id="rId3" Type="http://schemas.openxmlformats.org/officeDocument/2006/relationships/slideLayout" Target="../slideLayouts/slideLayout102.xml"/><Relationship Id="rId21" Type="http://schemas.openxmlformats.org/officeDocument/2006/relationships/image" Target="../media/image8.svg"/><Relationship Id="rId7" Type="http://schemas.openxmlformats.org/officeDocument/2006/relationships/slideLayout" Target="../slideLayouts/slideLayout106.xml"/><Relationship Id="rId12" Type="http://schemas.openxmlformats.org/officeDocument/2006/relationships/theme" Target="../theme/theme10.xml"/><Relationship Id="rId17" Type="http://schemas.openxmlformats.org/officeDocument/2006/relationships/image" Target="../media/image4.svg"/><Relationship Id="rId2" Type="http://schemas.openxmlformats.org/officeDocument/2006/relationships/slideLayout" Target="../slideLayouts/slideLayout101.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2.jpeg"/><Relationship Id="rId23" Type="http://schemas.openxmlformats.org/officeDocument/2006/relationships/image" Target="../media/image10.svg"/><Relationship Id="rId10" Type="http://schemas.openxmlformats.org/officeDocument/2006/relationships/slideLayout" Target="../slideLayouts/slideLayout109.xml"/><Relationship Id="rId19" Type="http://schemas.openxmlformats.org/officeDocument/2006/relationships/image" Target="../media/image6.svg"/><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1.jpeg"/><Relationship Id="rId22" Type="http://schemas.openxmlformats.org/officeDocument/2006/relationships/image" Target="../media/image9.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tags" Target="../tags/tag11.xml"/><Relationship Id="rId18" Type="http://schemas.openxmlformats.org/officeDocument/2006/relationships/image" Target="../media/image5.png"/><Relationship Id="rId3" Type="http://schemas.openxmlformats.org/officeDocument/2006/relationships/slideLayout" Target="../slideLayouts/slideLayout113.xml"/><Relationship Id="rId21" Type="http://schemas.openxmlformats.org/officeDocument/2006/relationships/image" Target="../media/image8.svg"/><Relationship Id="rId7" Type="http://schemas.openxmlformats.org/officeDocument/2006/relationships/slideLayout" Target="../slideLayouts/slideLayout117.xml"/><Relationship Id="rId12" Type="http://schemas.openxmlformats.org/officeDocument/2006/relationships/theme" Target="../theme/theme11.xml"/><Relationship Id="rId17" Type="http://schemas.openxmlformats.org/officeDocument/2006/relationships/image" Target="../media/image4.svg"/><Relationship Id="rId2" Type="http://schemas.openxmlformats.org/officeDocument/2006/relationships/slideLayout" Target="../slideLayouts/slideLayout112.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image" Target="../media/image2.jpeg"/><Relationship Id="rId23" Type="http://schemas.openxmlformats.org/officeDocument/2006/relationships/image" Target="../media/image10.svg"/><Relationship Id="rId10" Type="http://schemas.openxmlformats.org/officeDocument/2006/relationships/slideLayout" Target="../slideLayouts/slideLayout120.xml"/><Relationship Id="rId19" Type="http://schemas.openxmlformats.org/officeDocument/2006/relationships/image" Target="../media/image6.svg"/><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1.jpeg"/><Relationship Id="rId22" Type="http://schemas.openxmlformats.org/officeDocument/2006/relationships/image" Target="../media/image9.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tags" Target="../tags/tag12.xml"/><Relationship Id="rId18" Type="http://schemas.openxmlformats.org/officeDocument/2006/relationships/image" Target="../media/image5.png"/><Relationship Id="rId3" Type="http://schemas.openxmlformats.org/officeDocument/2006/relationships/slideLayout" Target="../slideLayouts/slideLayout124.xml"/><Relationship Id="rId21" Type="http://schemas.openxmlformats.org/officeDocument/2006/relationships/image" Target="../media/image8.svg"/><Relationship Id="rId7" Type="http://schemas.openxmlformats.org/officeDocument/2006/relationships/slideLayout" Target="../slideLayouts/slideLayout128.xml"/><Relationship Id="rId12" Type="http://schemas.openxmlformats.org/officeDocument/2006/relationships/theme" Target="../theme/theme12.xml"/><Relationship Id="rId17" Type="http://schemas.openxmlformats.org/officeDocument/2006/relationships/image" Target="../media/image4.svg"/><Relationship Id="rId2" Type="http://schemas.openxmlformats.org/officeDocument/2006/relationships/slideLayout" Target="../slideLayouts/slideLayout123.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image" Target="../media/image2.jpeg"/><Relationship Id="rId23" Type="http://schemas.openxmlformats.org/officeDocument/2006/relationships/image" Target="../media/image10.svg"/><Relationship Id="rId10" Type="http://schemas.openxmlformats.org/officeDocument/2006/relationships/slideLayout" Target="../slideLayouts/slideLayout131.xml"/><Relationship Id="rId19" Type="http://schemas.openxmlformats.org/officeDocument/2006/relationships/image" Target="../media/image6.svg"/><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1.jpeg"/><Relationship Id="rId22" Type="http://schemas.openxmlformats.org/officeDocument/2006/relationships/image" Target="../media/image9.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2.xml"/><Relationship Id="rId18" Type="http://schemas.openxmlformats.org/officeDocument/2006/relationships/image" Target="../media/image5.png"/><Relationship Id="rId3" Type="http://schemas.openxmlformats.org/officeDocument/2006/relationships/slideLayout" Target="../slideLayouts/slideLayout14.xml"/><Relationship Id="rId21" Type="http://schemas.openxmlformats.org/officeDocument/2006/relationships/image" Target="../media/image8.svg"/><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4.svg"/><Relationship Id="rId2" Type="http://schemas.openxmlformats.org/officeDocument/2006/relationships/slideLayout" Target="../slideLayouts/slideLayout13.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eg"/><Relationship Id="rId23" Type="http://schemas.openxmlformats.org/officeDocument/2006/relationships/image" Target="../media/image10.svg"/><Relationship Id="rId10" Type="http://schemas.openxmlformats.org/officeDocument/2006/relationships/slideLayout" Target="../slideLayouts/slideLayout21.xml"/><Relationship Id="rId19" Type="http://schemas.openxmlformats.org/officeDocument/2006/relationships/image" Target="../media/image6.sv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 Id="rId22"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ags" Target="../tags/tag3.xml"/><Relationship Id="rId18" Type="http://schemas.openxmlformats.org/officeDocument/2006/relationships/image" Target="../media/image5.png"/><Relationship Id="rId3" Type="http://schemas.openxmlformats.org/officeDocument/2006/relationships/slideLayout" Target="../slideLayouts/slideLayout25.xml"/><Relationship Id="rId21" Type="http://schemas.openxmlformats.org/officeDocument/2006/relationships/image" Target="../media/image8.svg"/><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image" Target="../media/image4.svg"/><Relationship Id="rId2" Type="http://schemas.openxmlformats.org/officeDocument/2006/relationships/slideLayout" Target="../slideLayouts/slideLayout24.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2.jpeg"/><Relationship Id="rId23" Type="http://schemas.openxmlformats.org/officeDocument/2006/relationships/image" Target="../media/image10.svg"/><Relationship Id="rId10" Type="http://schemas.openxmlformats.org/officeDocument/2006/relationships/slideLayout" Target="../slideLayouts/slideLayout32.xml"/><Relationship Id="rId19" Type="http://schemas.openxmlformats.org/officeDocument/2006/relationships/image" Target="../media/image6.sv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eg"/><Relationship Id="rId22"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ags" Target="../tags/tag4.xml"/><Relationship Id="rId18" Type="http://schemas.openxmlformats.org/officeDocument/2006/relationships/image" Target="../media/image5.png"/><Relationship Id="rId3" Type="http://schemas.openxmlformats.org/officeDocument/2006/relationships/slideLayout" Target="../slideLayouts/slideLayout36.xml"/><Relationship Id="rId21" Type="http://schemas.openxmlformats.org/officeDocument/2006/relationships/image" Target="../media/image8.svg"/><Relationship Id="rId7" Type="http://schemas.openxmlformats.org/officeDocument/2006/relationships/slideLayout" Target="../slideLayouts/slideLayout40.xml"/><Relationship Id="rId12" Type="http://schemas.openxmlformats.org/officeDocument/2006/relationships/theme" Target="../theme/theme4.xml"/><Relationship Id="rId17" Type="http://schemas.openxmlformats.org/officeDocument/2006/relationships/image" Target="../media/image4.svg"/><Relationship Id="rId2" Type="http://schemas.openxmlformats.org/officeDocument/2006/relationships/slideLayout" Target="../slideLayouts/slideLayout35.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2.jpeg"/><Relationship Id="rId23" Type="http://schemas.openxmlformats.org/officeDocument/2006/relationships/image" Target="../media/image10.svg"/><Relationship Id="rId10" Type="http://schemas.openxmlformats.org/officeDocument/2006/relationships/slideLayout" Target="../slideLayouts/slideLayout43.xml"/><Relationship Id="rId19" Type="http://schemas.openxmlformats.org/officeDocument/2006/relationships/image" Target="../media/image6.sv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jpeg"/><Relationship Id="rId22"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ags" Target="../tags/tag5.xml"/><Relationship Id="rId18" Type="http://schemas.openxmlformats.org/officeDocument/2006/relationships/image" Target="../media/image5.png"/><Relationship Id="rId3" Type="http://schemas.openxmlformats.org/officeDocument/2006/relationships/slideLayout" Target="../slideLayouts/slideLayout47.xml"/><Relationship Id="rId21" Type="http://schemas.openxmlformats.org/officeDocument/2006/relationships/image" Target="../media/image8.svg"/><Relationship Id="rId7" Type="http://schemas.openxmlformats.org/officeDocument/2006/relationships/slideLayout" Target="../slideLayouts/slideLayout51.xml"/><Relationship Id="rId12" Type="http://schemas.openxmlformats.org/officeDocument/2006/relationships/theme" Target="../theme/theme5.xml"/><Relationship Id="rId17" Type="http://schemas.openxmlformats.org/officeDocument/2006/relationships/image" Target="../media/image4.svg"/><Relationship Id="rId2" Type="http://schemas.openxmlformats.org/officeDocument/2006/relationships/slideLayout" Target="../slideLayouts/slideLayout46.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2.jpeg"/><Relationship Id="rId23" Type="http://schemas.openxmlformats.org/officeDocument/2006/relationships/image" Target="../media/image10.svg"/><Relationship Id="rId10" Type="http://schemas.openxmlformats.org/officeDocument/2006/relationships/slideLayout" Target="../slideLayouts/slideLayout54.xml"/><Relationship Id="rId19" Type="http://schemas.openxmlformats.org/officeDocument/2006/relationships/image" Target="../media/image6.svg"/><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1.jpeg"/><Relationship Id="rId22" Type="http://schemas.openxmlformats.org/officeDocument/2006/relationships/image" Target="../media/image9.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ags" Target="../tags/tag6.xml"/><Relationship Id="rId18" Type="http://schemas.openxmlformats.org/officeDocument/2006/relationships/image" Target="../media/image5.png"/><Relationship Id="rId3" Type="http://schemas.openxmlformats.org/officeDocument/2006/relationships/slideLayout" Target="../slideLayouts/slideLayout58.xml"/><Relationship Id="rId21" Type="http://schemas.openxmlformats.org/officeDocument/2006/relationships/image" Target="../media/image8.svg"/><Relationship Id="rId7" Type="http://schemas.openxmlformats.org/officeDocument/2006/relationships/slideLayout" Target="../slideLayouts/slideLayout62.xml"/><Relationship Id="rId12" Type="http://schemas.openxmlformats.org/officeDocument/2006/relationships/theme" Target="../theme/theme6.xml"/><Relationship Id="rId17" Type="http://schemas.openxmlformats.org/officeDocument/2006/relationships/image" Target="../media/image4.svg"/><Relationship Id="rId2" Type="http://schemas.openxmlformats.org/officeDocument/2006/relationships/slideLayout" Target="../slideLayouts/slideLayout57.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jpeg"/><Relationship Id="rId23" Type="http://schemas.openxmlformats.org/officeDocument/2006/relationships/image" Target="../media/image10.svg"/><Relationship Id="rId10" Type="http://schemas.openxmlformats.org/officeDocument/2006/relationships/slideLayout" Target="../slideLayouts/slideLayout65.xml"/><Relationship Id="rId19" Type="http://schemas.openxmlformats.org/officeDocument/2006/relationships/image" Target="../media/image6.svg"/><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1.jpeg"/><Relationship Id="rId22" Type="http://schemas.openxmlformats.org/officeDocument/2006/relationships/image" Target="../media/image9.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ags" Target="../tags/tag7.xml"/><Relationship Id="rId18" Type="http://schemas.openxmlformats.org/officeDocument/2006/relationships/image" Target="../media/image5.png"/><Relationship Id="rId3" Type="http://schemas.openxmlformats.org/officeDocument/2006/relationships/slideLayout" Target="../slideLayouts/slideLayout69.xml"/><Relationship Id="rId21" Type="http://schemas.openxmlformats.org/officeDocument/2006/relationships/image" Target="../media/image8.svg"/><Relationship Id="rId7" Type="http://schemas.openxmlformats.org/officeDocument/2006/relationships/slideLayout" Target="../slideLayouts/slideLayout73.xml"/><Relationship Id="rId12" Type="http://schemas.openxmlformats.org/officeDocument/2006/relationships/theme" Target="../theme/theme7.xml"/><Relationship Id="rId17" Type="http://schemas.openxmlformats.org/officeDocument/2006/relationships/image" Target="../media/image4.svg"/><Relationship Id="rId2" Type="http://schemas.openxmlformats.org/officeDocument/2006/relationships/slideLayout" Target="../slideLayouts/slideLayout68.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2.jpeg"/><Relationship Id="rId23" Type="http://schemas.openxmlformats.org/officeDocument/2006/relationships/image" Target="../media/image10.svg"/><Relationship Id="rId10" Type="http://schemas.openxmlformats.org/officeDocument/2006/relationships/slideLayout" Target="../slideLayouts/slideLayout76.xml"/><Relationship Id="rId19" Type="http://schemas.openxmlformats.org/officeDocument/2006/relationships/image" Target="../media/image6.svg"/><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1.jpeg"/><Relationship Id="rId22" Type="http://schemas.openxmlformats.org/officeDocument/2006/relationships/image" Target="../media/image9.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ags" Target="../tags/tag8.xml"/><Relationship Id="rId18" Type="http://schemas.openxmlformats.org/officeDocument/2006/relationships/image" Target="../media/image5.png"/><Relationship Id="rId3" Type="http://schemas.openxmlformats.org/officeDocument/2006/relationships/slideLayout" Target="../slideLayouts/slideLayout80.xml"/><Relationship Id="rId21" Type="http://schemas.openxmlformats.org/officeDocument/2006/relationships/image" Target="../media/image8.svg"/><Relationship Id="rId7" Type="http://schemas.openxmlformats.org/officeDocument/2006/relationships/slideLayout" Target="../slideLayouts/slideLayout84.xml"/><Relationship Id="rId12" Type="http://schemas.openxmlformats.org/officeDocument/2006/relationships/theme" Target="../theme/theme8.xml"/><Relationship Id="rId17" Type="http://schemas.openxmlformats.org/officeDocument/2006/relationships/image" Target="../media/image4.svg"/><Relationship Id="rId2" Type="http://schemas.openxmlformats.org/officeDocument/2006/relationships/slideLayout" Target="../slideLayouts/slideLayout79.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2.jpeg"/><Relationship Id="rId23" Type="http://schemas.openxmlformats.org/officeDocument/2006/relationships/image" Target="../media/image10.svg"/><Relationship Id="rId10" Type="http://schemas.openxmlformats.org/officeDocument/2006/relationships/slideLayout" Target="../slideLayouts/slideLayout87.xml"/><Relationship Id="rId19" Type="http://schemas.openxmlformats.org/officeDocument/2006/relationships/image" Target="../media/image6.svg"/><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1.jpeg"/><Relationship Id="rId22" Type="http://schemas.openxmlformats.org/officeDocument/2006/relationships/image" Target="../media/image9.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ags" Target="../tags/tag9.xml"/><Relationship Id="rId18" Type="http://schemas.openxmlformats.org/officeDocument/2006/relationships/image" Target="../media/image5.png"/><Relationship Id="rId3" Type="http://schemas.openxmlformats.org/officeDocument/2006/relationships/slideLayout" Target="../slideLayouts/slideLayout91.xml"/><Relationship Id="rId21" Type="http://schemas.openxmlformats.org/officeDocument/2006/relationships/image" Target="../media/image8.svg"/><Relationship Id="rId7" Type="http://schemas.openxmlformats.org/officeDocument/2006/relationships/slideLayout" Target="../slideLayouts/slideLayout95.xml"/><Relationship Id="rId12" Type="http://schemas.openxmlformats.org/officeDocument/2006/relationships/theme" Target="../theme/theme9.xml"/><Relationship Id="rId17" Type="http://schemas.openxmlformats.org/officeDocument/2006/relationships/image" Target="../media/image4.svg"/><Relationship Id="rId2" Type="http://schemas.openxmlformats.org/officeDocument/2006/relationships/slideLayout" Target="../slideLayouts/slideLayout90.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2.jpeg"/><Relationship Id="rId23" Type="http://schemas.openxmlformats.org/officeDocument/2006/relationships/image" Target="../media/image10.svg"/><Relationship Id="rId10" Type="http://schemas.openxmlformats.org/officeDocument/2006/relationships/slideLayout" Target="../slideLayouts/slideLayout98.xml"/><Relationship Id="rId19" Type="http://schemas.openxmlformats.org/officeDocument/2006/relationships/image" Target="../media/image6.svg"/><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1.jpeg"/><Relationship Id="rId22"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11" name="Rectangle 10"/>
          <p:cNvSpPr>
            <a:spLocks noChangeAspect="1"/>
          </p:cNvSpPr>
          <p:nvPr userDrawn="1"/>
        </p:nvSpPr>
        <p:spPr>
          <a:xfrm>
            <a:off x="0" y="0"/>
            <a:ext cx="18288000" cy="10287000"/>
          </a:xfrm>
          <a:prstGeom prst="rect">
            <a:avLst/>
          </a:prstGeom>
          <a:blipFill dpi="0" rotWithShape="0">
            <a:blip r:embed="rId14">
              <a:alphaModFix amt="0"/>
              <a:extLst>
                <a:ext uri="{28A0092B-C50C-407E-A947-70E740481C1C}">
                  <a14:useLocalDpi xmlns:a14="http://schemas.microsoft.com/office/drawing/2010/main" val="0"/>
                </a:ext>
              </a:extLst>
            </a:blip>
            <a:srcRect/>
            <a:stretch>
              <a:fillRect t="-38889" b="-38889"/>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001</a:t>
            </a:r>
          </a:p>
        </p:txBody>
      </p:sp>
      <p:sp>
        <p:nvSpPr>
          <p:cNvPr id="12" name="Oval 11"/>
          <p:cNvSpPr>
            <a:spLocks noChangeAspect="1"/>
          </p:cNvSpPr>
          <p:nvPr userDrawn="1">
            <p:custDataLst>
              <p:tags r:id="rId13"/>
            </p:custDataLst>
          </p:nvPr>
        </p:nvSpPr>
        <p:spPr>
          <a:xfrm>
            <a:off x="-1524317" y="113983"/>
            <a:ext cx="1203324" cy="1203324"/>
          </a:xfrm>
          <a:prstGeom prst="ellipse">
            <a:avLst/>
          </a:prstGeom>
          <a:blipFill dpi="0" rotWithShape="0">
            <a:blip r:embed="rId15" cstate="print">
              <a:alphaModFix amt="51000"/>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userDrawn="1"/>
        </p:nvGrpSpPr>
        <p:grpSpPr>
          <a:xfrm>
            <a:off x="-1371600" y="38100"/>
            <a:ext cx="20426680" cy="12081510"/>
            <a:chOff x="-2160" y="60"/>
            <a:chExt cx="32168" cy="19026"/>
          </a:xfrm>
        </p:grpSpPr>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160" y="14580"/>
              <a:ext cx="32168" cy="4507"/>
            </a:xfrm>
            <a:prstGeom prst="rect">
              <a:avLst/>
            </a:prstGeom>
          </p:spPr>
        </p:pic>
        <p:pic>
          <p:nvPicPr>
            <p:cNvPr id="8" name="Picture 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20" y="11940"/>
              <a:ext cx="7879" cy="4758"/>
            </a:xfrm>
            <a:prstGeom prst="rect">
              <a:avLst/>
            </a:prstGeom>
          </p:spPr>
        </p:pic>
        <p:pic>
          <p:nvPicPr>
            <p:cNvPr id="10" name="Picture 10"/>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r="46773"/>
            <a:stretch>
              <a:fillRect/>
            </a:stretch>
          </p:blipFill>
          <p:spPr>
            <a:xfrm flipH="1">
              <a:off x="24960" y="60"/>
              <a:ext cx="2899" cy="3606"/>
            </a:xfrm>
            <a:prstGeom prst="rect">
              <a:avLst/>
            </a:prstGeom>
          </p:spPr>
        </p:pic>
        <p:pic>
          <p:nvPicPr>
            <p:cNvPr id="13" name="Picture 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7159" y="14374"/>
              <a:ext cx="5858" cy="2386"/>
            </a:xfrm>
            <a:prstGeom prst="rect">
              <a:avLst/>
            </a:prstGeom>
          </p:spPr>
        </p:pic>
        <p:pic>
          <p:nvPicPr>
            <p:cNvPr id="15" name="Picture 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2240" y="14220"/>
              <a:ext cx="5858" cy="2386"/>
            </a:xfrm>
            <a:prstGeom prst="rect">
              <a:avLst/>
            </a:prstGeom>
          </p:spPr>
        </p:pic>
        <p:pic>
          <p:nvPicPr>
            <p:cNvPr id="16" name="Picture 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7599" y="14349"/>
              <a:ext cx="5858" cy="2386"/>
            </a:xfrm>
            <a:prstGeom prst="rect">
              <a:avLst/>
            </a:prstGeom>
          </p:spPr>
        </p:pic>
        <p:pic>
          <p:nvPicPr>
            <p:cNvPr id="18" name="Picture 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22680" y="14195"/>
              <a:ext cx="5858" cy="2386"/>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11" name="Rectangle 10"/>
          <p:cNvSpPr>
            <a:spLocks noChangeAspect="1"/>
          </p:cNvSpPr>
          <p:nvPr userDrawn="1"/>
        </p:nvSpPr>
        <p:spPr>
          <a:xfrm>
            <a:off x="0" y="0"/>
            <a:ext cx="18288000" cy="10287000"/>
          </a:xfrm>
          <a:prstGeom prst="rect">
            <a:avLst/>
          </a:prstGeom>
          <a:blipFill dpi="0" rotWithShape="0">
            <a:blip r:embed="rId14">
              <a:alphaModFix amt="0"/>
              <a:extLst>
                <a:ext uri="{28A0092B-C50C-407E-A947-70E740481C1C}">
                  <a14:useLocalDpi xmlns:a14="http://schemas.microsoft.com/office/drawing/2010/main" val="0"/>
                </a:ext>
              </a:extLst>
            </a:blip>
            <a:srcRect/>
            <a:stretch>
              <a:fillRect t="-38889" b="-38889"/>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001</a:t>
            </a:r>
          </a:p>
        </p:txBody>
      </p:sp>
      <p:sp>
        <p:nvSpPr>
          <p:cNvPr id="12" name="Oval 11"/>
          <p:cNvSpPr>
            <a:spLocks noChangeAspect="1"/>
          </p:cNvSpPr>
          <p:nvPr userDrawn="1">
            <p:custDataLst>
              <p:tags r:id="rId13"/>
            </p:custDataLst>
          </p:nvPr>
        </p:nvSpPr>
        <p:spPr>
          <a:xfrm>
            <a:off x="-1524317" y="113983"/>
            <a:ext cx="1203324" cy="1203324"/>
          </a:xfrm>
          <a:prstGeom prst="ellipse">
            <a:avLst/>
          </a:prstGeom>
          <a:blipFill dpi="0" rotWithShape="0">
            <a:blip r:embed="rId15" cstate="print">
              <a:alphaModFix amt="51000"/>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userDrawn="1"/>
        </p:nvGrpSpPr>
        <p:grpSpPr>
          <a:xfrm>
            <a:off x="-1371600" y="38100"/>
            <a:ext cx="20426680" cy="12081510"/>
            <a:chOff x="-2160" y="60"/>
            <a:chExt cx="32168" cy="19026"/>
          </a:xfrm>
        </p:grpSpPr>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160" y="14580"/>
              <a:ext cx="32168" cy="4507"/>
            </a:xfrm>
            <a:prstGeom prst="rect">
              <a:avLst/>
            </a:prstGeom>
          </p:spPr>
        </p:pic>
        <p:pic>
          <p:nvPicPr>
            <p:cNvPr id="8" name="Picture 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20" y="11940"/>
              <a:ext cx="7879" cy="4758"/>
            </a:xfrm>
            <a:prstGeom prst="rect">
              <a:avLst/>
            </a:prstGeom>
          </p:spPr>
        </p:pic>
        <p:pic>
          <p:nvPicPr>
            <p:cNvPr id="10" name="Picture 10"/>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r="46773"/>
            <a:stretch>
              <a:fillRect/>
            </a:stretch>
          </p:blipFill>
          <p:spPr>
            <a:xfrm flipH="1">
              <a:off x="24960" y="60"/>
              <a:ext cx="2899" cy="3606"/>
            </a:xfrm>
            <a:prstGeom prst="rect">
              <a:avLst/>
            </a:prstGeom>
          </p:spPr>
        </p:pic>
        <p:pic>
          <p:nvPicPr>
            <p:cNvPr id="13" name="Picture 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7159" y="14374"/>
              <a:ext cx="5858" cy="2386"/>
            </a:xfrm>
            <a:prstGeom prst="rect">
              <a:avLst/>
            </a:prstGeom>
          </p:spPr>
        </p:pic>
        <p:pic>
          <p:nvPicPr>
            <p:cNvPr id="15" name="Picture 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2240" y="14220"/>
              <a:ext cx="5858" cy="2386"/>
            </a:xfrm>
            <a:prstGeom prst="rect">
              <a:avLst/>
            </a:prstGeom>
          </p:spPr>
        </p:pic>
        <p:pic>
          <p:nvPicPr>
            <p:cNvPr id="16" name="Picture 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7599" y="14349"/>
              <a:ext cx="5858" cy="2386"/>
            </a:xfrm>
            <a:prstGeom prst="rect">
              <a:avLst/>
            </a:prstGeom>
          </p:spPr>
        </p:pic>
        <p:pic>
          <p:nvPicPr>
            <p:cNvPr id="18" name="Picture 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22680" y="14195"/>
              <a:ext cx="5858" cy="2386"/>
            </a:xfrm>
            <a:prstGeom prst="rect">
              <a:avLst/>
            </a:prstGeom>
          </p:spPr>
        </p:pic>
      </p:gr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11" name="Rectangle 10"/>
          <p:cNvSpPr>
            <a:spLocks noChangeAspect="1"/>
          </p:cNvSpPr>
          <p:nvPr userDrawn="1"/>
        </p:nvSpPr>
        <p:spPr>
          <a:xfrm>
            <a:off x="0" y="0"/>
            <a:ext cx="18288000" cy="10287000"/>
          </a:xfrm>
          <a:prstGeom prst="rect">
            <a:avLst/>
          </a:prstGeom>
          <a:blipFill dpi="0" rotWithShape="0">
            <a:blip r:embed="rId14">
              <a:alphaModFix amt="0"/>
              <a:extLst>
                <a:ext uri="{28A0092B-C50C-407E-A947-70E740481C1C}">
                  <a14:useLocalDpi xmlns:a14="http://schemas.microsoft.com/office/drawing/2010/main" val="0"/>
                </a:ext>
              </a:extLst>
            </a:blip>
            <a:srcRect/>
            <a:stretch>
              <a:fillRect t="-38889" b="-38889"/>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001</a:t>
            </a:r>
          </a:p>
        </p:txBody>
      </p:sp>
      <p:sp>
        <p:nvSpPr>
          <p:cNvPr id="12" name="Oval 11"/>
          <p:cNvSpPr>
            <a:spLocks noChangeAspect="1"/>
          </p:cNvSpPr>
          <p:nvPr userDrawn="1">
            <p:custDataLst>
              <p:tags r:id="rId13"/>
            </p:custDataLst>
          </p:nvPr>
        </p:nvSpPr>
        <p:spPr>
          <a:xfrm>
            <a:off x="-1524317" y="113983"/>
            <a:ext cx="1203324" cy="1203324"/>
          </a:xfrm>
          <a:prstGeom prst="ellipse">
            <a:avLst/>
          </a:prstGeom>
          <a:blipFill dpi="0" rotWithShape="0">
            <a:blip r:embed="rId15" cstate="print">
              <a:alphaModFix amt="51000"/>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userDrawn="1"/>
        </p:nvGrpSpPr>
        <p:grpSpPr>
          <a:xfrm>
            <a:off x="-1371600" y="38100"/>
            <a:ext cx="20426680" cy="12081510"/>
            <a:chOff x="-2160" y="60"/>
            <a:chExt cx="32168" cy="19026"/>
          </a:xfrm>
        </p:grpSpPr>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160" y="14580"/>
              <a:ext cx="32168" cy="4507"/>
            </a:xfrm>
            <a:prstGeom prst="rect">
              <a:avLst/>
            </a:prstGeom>
          </p:spPr>
        </p:pic>
        <p:pic>
          <p:nvPicPr>
            <p:cNvPr id="8" name="Picture 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20" y="11940"/>
              <a:ext cx="7879" cy="4758"/>
            </a:xfrm>
            <a:prstGeom prst="rect">
              <a:avLst/>
            </a:prstGeom>
          </p:spPr>
        </p:pic>
        <p:pic>
          <p:nvPicPr>
            <p:cNvPr id="10" name="Picture 10"/>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r="46773"/>
            <a:stretch>
              <a:fillRect/>
            </a:stretch>
          </p:blipFill>
          <p:spPr>
            <a:xfrm flipH="1">
              <a:off x="24960" y="60"/>
              <a:ext cx="2899" cy="3606"/>
            </a:xfrm>
            <a:prstGeom prst="rect">
              <a:avLst/>
            </a:prstGeom>
          </p:spPr>
        </p:pic>
        <p:pic>
          <p:nvPicPr>
            <p:cNvPr id="13" name="Picture 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7159" y="14374"/>
              <a:ext cx="5858" cy="2386"/>
            </a:xfrm>
            <a:prstGeom prst="rect">
              <a:avLst/>
            </a:prstGeom>
          </p:spPr>
        </p:pic>
        <p:pic>
          <p:nvPicPr>
            <p:cNvPr id="15" name="Picture 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2240" y="14220"/>
              <a:ext cx="5858" cy="2386"/>
            </a:xfrm>
            <a:prstGeom prst="rect">
              <a:avLst/>
            </a:prstGeom>
          </p:spPr>
        </p:pic>
        <p:pic>
          <p:nvPicPr>
            <p:cNvPr id="16" name="Picture 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7599" y="14349"/>
              <a:ext cx="5858" cy="2386"/>
            </a:xfrm>
            <a:prstGeom prst="rect">
              <a:avLst/>
            </a:prstGeom>
          </p:spPr>
        </p:pic>
        <p:pic>
          <p:nvPicPr>
            <p:cNvPr id="18" name="Picture 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22680" y="14195"/>
              <a:ext cx="5858" cy="2386"/>
            </a:xfrm>
            <a:prstGeom prst="rect">
              <a:avLst/>
            </a:prstGeom>
          </p:spPr>
        </p:pic>
      </p:gr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11" name="Rectangle 10"/>
          <p:cNvSpPr>
            <a:spLocks noChangeAspect="1"/>
          </p:cNvSpPr>
          <p:nvPr userDrawn="1"/>
        </p:nvSpPr>
        <p:spPr>
          <a:xfrm>
            <a:off x="0" y="0"/>
            <a:ext cx="18288000" cy="10287000"/>
          </a:xfrm>
          <a:prstGeom prst="rect">
            <a:avLst/>
          </a:prstGeom>
          <a:blipFill dpi="0" rotWithShape="0">
            <a:blip r:embed="rId14">
              <a:alphaModFix amt="0"/>
              <a:extLst>
                <a:ext uri="{28A0092B-C50C-407E-A947-70E740481C1C}">
                  <a14:useLocalDpi xmlns:a14="http://schemas.microsoft.com/office/drawing/2010/main" val="0"/>
                </a:ext>
              </a:extLst>
            </a:blip>
            <a:srcRect/>
            <a:stretch>
              <a:fillRect t="-38889" b="-38889"/>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001</a:t>
            </a:r>
          </a:p>
        </p:txBody>
      </p:sp>
      <p:sp>
        <p:nvSpPr>
          <p:cNvPr id="12" name="Oval 11"/>
          <p:cNvSpPr>
            <a:spLocks noChangeAspect="1"/>
          </p:cNvSpPr>
          <p:nvPr userDrawn="1">
            <p:custDataLst>
              <p:tags r:id="rId13"/>
            </p:custDataLst>
          </p:nvPr>
        </p:nvSpPr>
        <p:spPr>
          <a:xfrm>
            <a:off x="-1524317" y="113983"/>
            <a:ext cx="1203324" cy="1203324"/>
          </a:xfrm>
          <a:prstGeom prst="ellipse">
            <a:avLst/>
          </a:prstGeom>
          <a:blipFill dpi="0" rotWithShape="0">
            <a:blip r:embed="rId15" cstate="print">
              <a:alphaModFix amt="51000"/>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userDrawn="1"/>
        </p:nvGrpSpPr>
        <p:grpSpPr>
          <a:xfrm>
            <a:off x="-1371600" y="38100"/>
            <a:ext cx="20426680" cy="12081510"/>
            <a:chOff x="-2160" y="60"/>
            <a:chExt cx="32168" cy="19026"/>
          </a:xfrm>
        </p:grpSpPr>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160" y="14580"/>
              <a:ext cx="32168" cy="4507"/>
            </a:xfrm>
            <a:prstGeom prst="rect">
              <a:avLst/>
            </a:prstGeom>
          </p:spPr>
        </p:pic>
        <p:pic>
          <p:nvPicPr>
            <p:cNvPr id="8" name="Picture 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20" y="11940"/>
              <a:ext cx="7879" cy="4758"/>
            </a:xfrm>
            <a:prstGeom prst="rect">
              <a:avLst/>
            </a:prstGeom>
          </p:spPr>
        </p:pic>
        <p:pic>
          <p:nvPicPr>
            <p:cNvPr id="10" name="Picture 10"/>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r="46773"/>
            <a:stretch>
              <a:fillRect/>
            </a:stretch>
          </p:blipFill>
          <p:spPr>
            <a:xfrm flipH="1">
              <a:off x="24960" y="60"/>
              <a:ext cx="2899" cy="3606"/>
            </a:xfrm>
            <a:prstGeom prst="rect">
              <a:avLst/>
            </a:prstGeom>
          </p:spPr>
        </p:pic>
        <p:pic>
          <p:nvPicPr>
            <p:cNvPr id="13" name="Picture 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7159" y="14374"/>
              <a:ext cx="5858" cy="2386"/>
            </a:xfrm>
            <a:prstGeom prst="rect">
              <a:avLst/>
            </a:prstGeom>
          </p:spPr>
        </p:pic>
        <p:pic>
          <p:nvPicPr>
            <p:cNvPr id="15" name="Picture 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2240" y="14220"/>
              <a:ext cx="5858" cy="2386"/>
            </a:xfrm>
            <a:prstGeom prst="rect">
              <a:avLst/>
            </a:prstGeom>
          </p:spPr>
        </p:pic>
        <p:pic>
          <p:nvPicPr>
            <p:cNvPr id="16" name="Picture 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7599" y="14349"/>
              <a:ext cx="5858" cy="2386"/>
            </a:xfrm>
            <a:prstGeom prst="rect">
              <a:avLst/>
            </a:prstGeom>
          </p:spPr>
        </p:pic>
        <p:pic>
          <p:nvPicPr>
            <p:cNvPr id="18" name="Picture 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22680" y="14195"/>
              <a:ext cx="5858" cy="2386"/>
            </a:xfrm>
            <a:prstGeom prst="rect">
              <a:avLst/>
            </a:prstGeom>
          </p:spPr>
        </p:pic>
      </p:gr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11" name="Rectangle 10"/>
          <p:cNvSpPr>
            <a:spLocks noChangeAspect="1"/>
          </p:cNvSpPr>
          <p:nvPr userDrawn="1"/>
        </p:nvSpPr>
        <p:spPr>
          <a:xfrm>
            <a:off x="0" y="0"/>
            <a:ext cx="18288000" cy="10287000"/>
          </a:xfrm>
          <a:prstGeom prst="rect">
            <a:avLst/>
          </a:prstGeom>
          <a:blipFill dpi="0" rotWithShape="0">
            <a:blip r:embed="rId14">
              <a:alphaModFix amt="0"/>
              <a:extLst>
                <a:ext uri="{28A0092B-C50C-407E-A947-70E740481C1C}">
                  <a14:useLocalDpi xmlns:a14="http://schemas.microsoft.com/office/drawing/2010/main" val="0"/>
                </a:ext>
              </a:extLst>
            </a:blip>
            <a:srcRect/>
            <a:stretch>
              <a:fillRect t="-38889" b="-38889"/>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001</a:t>
            </a:r>
          </a:p>
        </p:txBody>
      </p:sp>
      <p:sp>
        <p:nvSpPr>
          <p:cNvPr id="12" name="Oval 11"/>
          <p:cNvSpPr>
            <a:spLocks noChangeAspect="1"/>
          </p:cNvSpPr>
          <p:nvPr userDrawn="1">
            <p:custDataLst>
              <p:tags r:id="rId13"/>
            </p:custDataLst>
          </p:nvPr>
        </p:nvSpPr>
        <p:spPr>
          <a:xfrm>
            <a:off x="-1524317" y="113983"/>
            <a:ext cx="1203324" cy="1203324"/>
          </a:xfrm>
          <a:prstGeom prst="ellipse">
            <a:avLst/>
          </a:prstGeom>
          <a:blipFill dpi="0" rotWithShape="0">
            <a:blip r:embed="rId15" cstate="print">
              <a:alphaModFix amt="51000"/>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userDrawn="1"/>
        </p:nvGrpSpPr>
        <p:grpSpPr>
          <a:xfrm>
            <a:off x="-1371600" y="38100"/>
            <a:ext cx="20426680" cy="12081510"/>
            <a:chOff x="-2160" y="60"/>
            <a:chExt cx="32168" cy="19026"/>
          </a:xfrm>
        </p:grpSpPr>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160" y="14580"/>
              <a:ext cx="32168" cy="4507"/>
            </a:xfrm>
            <a:prstGeom prst="rect">
              <a:avLst/>
            </a:prstGeom>
          </p:spPr>
        </p:pic>
        <p:pic>
          <p:nvPicPr>
            <p:cNvPr id="8" name="Picture 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20" y="11940"/>
              <a:ext cx="7879" cy="4758"/>
            </a:xfrm>
            <a:prstGeom prst="rect">
              <a:avLst/>
            </a:prstGeom>
          </p:spPr>
        </p:pic>
        <p:pic>
          <p:nvPicPr>
            <p:cNvPr id="10" name="Picture 10"/>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r="46773"/>
            <a:stretch>
              <a:fillRect/>
            </a:stretch>
          </p:blipFill>
          <p:spPr>
            <a:xfrm flipH="1">
              <a:off x="24960" y="60"/>
              <a:ext cx="2899" cy="3606"/>
            </a:xfrm>
            <a:prstGeom prst="rect">
              <a:avLst/>
            </a:prstGeom>
          </p:spPr>
        </p:pic>
        <p:pic>
          <p:nvPicPr>
            <p:cNvPr id="13" name="Picture 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7159" y="14374"/>
              <a:ext cx="5858" cy="2386"/>
            </a:xfrm>
            <a:prstGeom prst="rect">
              <a:avLst/>
            </a:prstGeom>
          </p:spPr>
        </p:pic>
        <p:pic>
          <p:nvPicPr>
            <p:cNvPr id="15" name="Picture 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2240" y="14220"/>
              <a:ext cx="5858" cy="2386"/>
            </a:xfrm>
            <a:prstGeom prst="rect">
              <a:avLst/>
            </a:prstGeom>
          </p:spPr>
        </p:pic>
        <p:pic>
          <p:nvPicPr>
            <p:cNvPr id="16" name="Picture 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7599" y="14349"/>
              <a:ext cx="5858" cy="2386"/>
            </a:xfrm>
            <a:prstGeom prst="rect">
              <a:avLst/>
            </a:prstGeom>
          </p:spPr>
        </p:pic>
        <p:pic>
          <p:nvPicPr>
            <p:cNvPr id="18" name="Picture 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22680" y="14195"/>
              <a:ext cx="5858" cy="2386"/>
            </a:xfrm>
            <a:prstGeom prst="rect">
              <a:avLst/>
            </a:prstGeom>
          </p:spPr>
        </p:pic>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11" name="Rectangle 10"/>
          <p:cNvSpPr>
            <a:spLocks noChangeAspect="1"/>
          </p:cNvSpPr>
          <p:nvPr userDrawn="1"/>
        </p:nvSpPr>
        <p:spPr>
          <a:xfrm>
            <a:off x="0" y="0"/>
            <a:ext cx="18288000" cy="10287000"/>
          </a:xfrm>
          <a:prstGeom prst="rect">
            <a:avLst/>
          </a:prstGeom>
          <a:blipFill dpi="0" rotWithShape="0">
            <a:blip r:embed="rId14">
              <a:alphaModFix amt="0"/>
              <a:extLst>
                <a:ext uri="{28A0092B-C50C-407E-A947-70E740481C1C}">
                  <a14:useLocalDpi xmlns:a14="http://schemas.microsoft.com/office/drawing/2010/main" val="0"/>
                </a:ext>
              </a:extLst>
            </a:blip>
            <a:srcRect/>
            <a:stretch>
              <a:fillRect t="-38889" b="-38889"/>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001</a:t>
            </a:r>
          </a:p>
        </p:txBody>
      </p:sp>
      <p:sp>
        <p:nvSpPr>
          <p:cNvPr id="12" name="Oval 11"/>
          <p:cNvSpPr>
            <a:spLocks noChangeAspect="1"/>
          </p:cNvSpPr>
          <p:nvPr userDrawn="1">
            <p:custDataLst>
              <p:tags r:id="rId13"/>
            </p:custDataLst>
          </p:nvPr>
        </p:nvSpPr>
        <p:spPr>
          <a:xfrm>
            <a:off x="-1524317" y="113983"/>
            <a:ext cx="1203324" cy="1203324"/>
          </a:xfrm>
          <a:prstGeom prst="ellipse">
            <a:avLst/>
          </a:prstGeom>
          <a:blipFill dpi="0" rotWithShape="0">
            <a:blip r:embed="rId15" cstate="print">
              <a:alphaModFix amt="51000"/>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userDrawn="1"/>
        </p:nvGrpSpPr>
        <p:grpSpPr>
          <a:xfrm>
            <a:off x="-1371600" y="38100"/>
            <a:ext cx="20426680" cy="12081510"/>
            <a:chOff x="-2160" y="60"/>
            <a:chExt cx="32168" cy="19026"/>
          </a:xfrm>
        </p:grpSpPr>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160" y="14580"/>
              <a:ext cx="32168" cy="4507"/>
            </a:xfrm>
            <a:prstGeom prst="rect">
              <a:avLst/>
            </a:prstGeom>
          </p:spPr>
        </p:pic>
        <p:pic>
          <p:nvPicPr>
            <p:cNvPr id="8" name="Picture 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20" y="11940"/>
              <a:ext cx="7879" cy="4758"/>
            </a:xfrm>
            <a:prstGeom prst="rect">
              <a:avLst/>
            </a:prstGeom>
          </p:spPr>
        </p:pic>
        <p:pic>
          <p:nvPicPr>
            <p:cNvPr id="10" name="Picture 10"/>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r="46773"/>
            <a:stretch>
              <a:fillRect/>
            </a:stretch>
          </p:blipFill>
          <p:spPr>
            <a:xfrm flipH="1">
              <a:off x="24960" y="60"/>
              <a:ext cx="2899" cy="3606"/>
            </a:xfrm>
            <a:prstGeom prst="rect">
              <a:avLst/>
            </a:prstGeom>
          </p:spPr>
        </p:pic>
        <p:pic>
          <p:nvPicPr>
            <p:cNvPr id="13" name="Picture 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7159" y="14374"/>
              <a:ext cx="5858" cy="2386"/>
            </a:xfrm>
            <a:prstGeom prst="rect">
              <a:avLst/>
            </a:prstGeom>
          </p:spPr>
        </p:pic>
        <p:pic>
          <p:nvPicPr>
            <p:cNvPr id="15" name="Picture 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2240" y="14220"/>
              <a:ext cx="5858" cy="2386"/>
            </a:xfrm>
            <a:prstGeom prst="rect">
              <a:avLst/>
            </a:prstGeom>
          </p:spPr>
        </p:pic>
        <p:pic>
          <p:nvPicPr>
            <p:cNvPr id="16" name="Picture 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7599" y="14349"/>
              <a:ext cx="5858" cy="2386"/>
            </a:xfrm>
            <a:prstGeom prst="rect">
              <a:avLst/>
            </a:prstGeom>
          </p:spPr>
        </p:pic>
        <p:pic>
          <p:nvPicPr>
            <p:cNvPr id="18" name="Picture 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22680" y="14195"/>
              <a:ext cx="5858" cy="2386"/>
            </a:xfrm>
            <a:prstGeom prst="rect">
              <a:avLst/>
            </a:prstGeom>
          </p:spPr>
        </p:pic>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11" name="Rectangle 10"/>
          <p:cNvSpPr>
            <a:spLocks noChangeAspect="1"/>
          </p:cNvSpPr>
          <p:nvPr userDrawn="1"/>
        </p:nvSpPr>
        <p:spPr>
          <a:xfrm>
            <a:off x="0" y="0"/>
            <a:ext cx="18288000" cy="10287000"/>
          </a:xfrm>
          <a:prstGeom prst="rect">
            <a:avLst/>
          </a:prstGeom>
          <a:blipFill dpi="0" rotWithShape="0">
            <a:blip r:embed="rId14">
              <a:alphaModFix amt="0"/>
              <a:extLst>
                <a:ext uri="{28A0092B-C50C-407E-A947-70E740481C1C}">
                  <a14:useLocalDpi xmlns:a14="http://schemas.microsoft.com/office/drawing/2010/main" val="0"/>
                </a:ext>
              </a:extLst>
            </a:blip>
            <a:srcRect/>
            <a:stretch>
              <a:fillRect t="-38889" b="-38889"/>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001</a:t>
            </a:r>
          </a:p>
        </p:txBody>
      </p:sp>
      <p:sp>
        <p:nvSpPr>
          <p:cNvPr id="12" name="Oval 11"/>
          <p:cNvSpPr>
            <a:spLocks noChangeAspect="1"/>
          </p:cNvSpPr>
          <p:nvPr userDrawn="1">
            <p:custDataLst>
              <p:tags r:id="rId13"/>
            </p:custDataLst>
          </p:nvPr>
        </p:nvSpPr>
        <p:spPr>
          <a:xfrm>
            <a:off x="-1524317" y="113983"/>
            <a:ext cx="1203324" cy="1203324"/>
          </a:xfrm>
          <a:prstGeom prst="ellipse">
            <a:avLst/>
          </a:prstGeom>
          <a:blipFill dpi="0" rotWithShape="0">
            <a:blip r:embed="rId15" cstate="print">
              <a:alphaModFix amt="51000"/>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userDrawn="1"/>
        </p:nvGrpSpPr>
        <p:grpSpPr>
          <a:xfrm>
            <a:off x="-1371600" y="38100"/>
            <a:ext cx="20426680" cy="12081510"/>
            <a:chOff x="-2160" y="60"/>
            <a:chExt cx="32168" cy="19026"/>
          </a:xfrm>
        </p:grpSpPr>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160" y="14580"/>
              <a:ext cx="32168" cy="4507"/>
            </a:xfrm>
            <a:prstGeom prst="rect">
              <a:avLst/>
            </a:prstGeom>
          </p:spPr>
        </p:pic>
        <p:pic>
          <p:nvPicPr>
            <p:cNvPr id="8" name="Picture 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20" y="11940"/>
              <a:ext cx="7879" cy="4758"/>
            </a:xfrm>
            <a:prstGeom prst="rect">
              <a:avLst/>
            </a:prstGeom>
          </p:spPr>
        </p:pic>
        <p:pic>
          <p:nvPicPr>
            <p:cNvPr id="10" name="Picture 10"/>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r="46773"/>
            <a:stretch>
              <a:fillRect/>
            </a:stretch>
          </p:blipFill>
          <p:spPr>
            <a:xfrm flipH="1">
              <a:off x="24960" y="60"/>
              <a:ext cx="2899" cy="3606"/>
            </a:xfrm>
            <a:prstGeom prst="rect">
              <a:avLst/>
            </a:prstGeom>
          </p:spPr>
        </p:pic>
        <p:pic>
          <p:nvPicPr>
            <p:cNvPr id="13" name="Picture 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7159" y="14374"/>
              <a:ext cx="5858" cy="2386"/>
            </a:xfrm>
            <a:prstGeom prst="rect">
              <a:avLst/>
            </a:prstGeom>
          </p:spPr>
        </p:pic>
        <p:pic>
          <p:nvPicPr>
            <p:cNvPr id="15" name="Picture 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2240" y="14220"/>
              <a:ext cx="5858" cy="2386"/>
            </a:xfrm>
            <a:prstGeom prst="rect">
              <a:avLst/>
            </a:prstGeom>
          </p:spPr>
        </p:pic>
        <p:pic>
          <p:nvPicPr>
            <p:cNvPr id="16" name="Picture 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7599" y="14349"/>
              <a:ext cx="5858" cy="2386"/>
            </a:xfrm>
            <a:prstGeom prst="rect">
              <a:avLst/>
            </a:prstGeom>
          </p:spPr>
        </p:pic>
        <p:pic>
          <p:nvPicPr>
            <p:cNvPr id="18" name="Picture 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22680" y="14195"/>
              <a:ext cx="5858" cy="2386"/>
            </a:xfrm>
            <a:prstGeom prst="rect">
              <a:avLst/>
            </a:prstGeom>
          </p:spPr>
        </p:pic>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11" name="Rectangle 10"/>
          <p:cNvSpPr>
            <a:spLocks noChangeAspect="1"/>
          </p:cNvSpPr>
          <p:nvPr userDrawn="1"/>
        </p:nvSpPr>
        <p:spPr>
          <a:xfrm>
            <a:off x="0" y="0"/>
            <a:ext cx="18288000" cy="10287000"/>
          </a:xfrm>
          <a:prstGeom prst="rect">
            <a:avLst/>
          </a:prstGeom>
          <a:blipFill dpi="0" rotWithShape="0">
            <a:blip r:embed="rId14">
              <a:alphaModFix amt="0"/>
              <a:extLst>
                <a:ext uri="{28A0092B-C50C-407E-A947-70E740481C1C}">
                  <a14:useLocalDpi xmlns:a14="http://schemas.microsoft.com/office/drawing/2010/main" val="0"/>
                </a:ext>
              </a:extLst>
            </a:blip>
            <a:srcRect/>
            <a:stretch>
              <a:fillRect t="-38889" b="-38889"/>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001</a:t>
            </a:r>
          </a:p>
        </p:txBody>
      </p:sp>
      <p:sp>
        <p:nvSpPr>
          <p:cNvPr id="12" name="Oval 11"/>
          <p:cNvSpPr>
            <a:spLocks noChangeAspect="1"/>
          </p:cNvSpPr>
          <p:nvPr userDrawn="1">
            <p:custDataLst>
              <p:tags r:id="rId13"/>
            </p:custDataLst>
          </p:nvPr>
        </p:nvSpPr>
        <p:spPr>
          <a:xfrm>
            <a:off x="-1524317" y="113983"/>
            <a:ext cx="1203324" cy="1203324"/>
          </a:xfrm>
          <a:prstGeom prst="ellipse">
            <a:avLst/>
          </a:prstGeom>
          <a:blipFill dpi="0" rotWithShape="0">
            <a:blip r:embed="rId15" cstate="print">
              <a:alphaModFix amt="51000"/>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userDrawn="1"/>
        </p:nvGrpSpPr>
        <p:grpSpPr>
          <a:xfrm>
            <a:off x="-1371600" y="38100"/>
            <a:ext cx="20426680" cy="12081510"/>
            <a:chOff x="-2160" y="60"/>
            <a:chExt cx="32168" cy="19026"/>
          </a:xfrm>
        </p:grpSpPr>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160" y="14580"/>
              <a:ext cx="32168" cy="4507"/>
            </a:xfrm>
            <a:prstGeom prst="rect">
              <a:avLst/>
            </a:prstGeom>
          </p:spPr>
        </p:pic>
        <p:pic>
          <p:nvPicPr>
            <p:cNvPr id="8" name="Picture 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20" y="11940"/>
              <a:ext cx="7879" cy="4758"/>
            </a:xfrm>
            <a:prstGeom prst="rect">
              <a:avLst/>
            </a:prstGeom>
          </p:spPr>
        </p:pic>
        <p:pic>
          <p:nvPicPr>
            <p:cNvPr id="10" name="Picture 10"/>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r="46773"/>
            <a:stretch>
              <a:fillRect/>
            </a:stretch>
          </p:blipFill>
          <p:spPr>
            <a:xfrm flipH="1">
              <a:off x="24960" y="60"/>
              <a:ext cx="2899" cy="3606"/>
            </a:xfrm>
            <a:prstGeom prst="rect">
              <a:avLst/>
            </a:prstGeom>
          </p:spPr>
        </p:pic>
        <p:pic>
          <p:nvPicPr>
            <p:cNvPr id="13" name="Picture 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7159" y="14374"/>
              <a:ext cx="5858" cy="2386"/>
            </a:xfrm>
            <a:prstGeom prst="rect">
              <a:avLst/>
            </a:prstGeom>
          </p:spPr>
        </p:pic>
        <p:pic>
          <p:nvPicPr>
            <p:cNvPr id="15" name="Picture 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2240" y="14220"/>
              <a:ext cx="5858" cy="2386"/>
            </a:xfrm>
            <a:prstGeom prst="rect">
              <a:avLst/>
            </a:prstGeom>
          </p:spPr>
        </p:pic>
        <p:pic>
          <p:nvPicPr>
            <p:cNvPr id="16" name="Picture 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7599" y="14349"/>
              <a:ext cx="5858" cy="2386"/>
            </a:xfrm>
            <a:prstGeom prst="rect">
              <a:avLst/>
            </a:prstGeom>
          </p:spPr>
        </p:pic>
        <p:pic>
          <p:nvPicPr>
            <p:cNvPr id="18" name="Picture 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22680" y="14195"/>
              <a:ext cx="5858" cy="2386"/>
            </a:xfrm>
            <a:prstGeom prst="rect">
              <a:avLst/>
            </a:prstGeom>
          </p:spPr>
        </p:pic>
      </p:gr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11" name="Rectangle 10"/>
          <p:cNvSpPr>
            <a:spLocks noChangeAspect="1"/>
          </p:cNvSpPr>
          <p:nvPr userDrawn="1"/>
        </p:nvSpPr>
        <p:spPr>
          <a:xfrm>
            <a:off x="0" y="0"/>
            <a:ext cx="18288000" cy="10287000"/>
          </a:xfrm>
          <a:prstGeom prst="rect">
            <a:avLst/>
          </a:prstGeom>
          <a:blipFill dpi="0" rotWithShape="0">
            <a:blip r:embed="rId14">
              <a:alphaModFix amt="0"/>
              <a:extLst>
                <a:ext uri="{28A0092B-C50C-407E-A947-70E740481C1C}">
                  <a14:useLocalDpi xmlns:a14="http://schemas.microsoft.com/office/drawing/2010/main" val="0"/>
                </a:ext>
              </a:extLst>
            </a:blip>
            <a:srcRect/>
            <a:stretch>
              <a:fillRect t="-38889" b="-38889"/>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001</a:t>
            </a:r>
          </a:p>
        </p:txBody>
      </p:sp>
      <p:sp>
        <p:nvSpPr>
          <p:cNvPr id="12" name="Oval 11"/>
          <p:cNvSpPr>
            <a:spLocks noChangeAspect="1"/>
          </p:cNvSpPr>
          <p:nvPr userDrawn="1">
            <p:custDataLst>
              <p:tags r:id="rId13"/>
            </p:custDataLst>
          </p:nvPr>
        </p:nvSpPr>
        <p:spPr>
          <a:xfrm>
            <a:off x="-1524317" y="113983"/>
            <a:ext cx="1203324" cy="1203324"/>
          </a:xfrm>
          <a:prstGeom prst="ellipse">
            <a:avLst/>
          </a:prstGeom>
          <a:blipFill dpi="0" rotWithShape="0">
            <a:blip r:embed="rId15" cstate="print">
              <a:alphaModFix amt="51000"/>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userDrawn="1"/>
        </p:nvGrpSpPr>
        <p:grpSpPr>
          <a:xfrm>
            <a:off x="-1371600" y="38100"/>
            <a:ext cx="20426680" cy="12081510"/>
            <a:chOff x="-2160" y="60"/>
            <a:chExt cx="32168" cy="19026"/>
          </a:xfrm>
        </p:grpSpPr>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160" y="14580"/>
              <a:ext cx="32168" cy="4507"/>
            </a:xfrm>
            <a:prstGeom prst="rect">
              <a:avLst/>
            </a:prstGeom>
          </p:spPr>
        </p:pic>
        <p:pic>
          <p:nvPicPr>
            <p:cNvPr id="8" name="Picture 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20" y="11940"/>
              <a:ext cx="7879" cy="4758"/>
            </a:xfrm>
            <a:prstGeom prst="rect">
              <a:avLst/>
            </a:prstGeom>
          </p:spPr>
        </p:pic>
        <p:pic>
          <p:nvPicPr>
            <p:cNvPr id="10" name="Picture 10"/>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r="46773"/>
            <a:stretch>
              <a:fillRect/>
            </a:stretch>
          </p:blipFill>
          <p:spPr>
            <a:xfrm flipH="1">
              <a:off x="24960" y="60"/>
              <a:ext cx="2899" cy="3606"/>
            </a:xfrm>
            <a:prstGeom prst="rect">
              <a:avLst/>
            </a:prstGeom>
          </p:spPr>
        </p:pic>
        <p:pic>
          <p:nvPicPr>
            <p:cNvPr id="13" name="Picture 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7159" y="14374"/>
              <a:ext cx="5858" cy="2386"/>
            </a:xfrm>
            <a:prstGeom prst="rect">
              <a:avLst/>
            </a:prstGeom>
          </p:spPr>
        </p:pic>
        <p:pic>
          <p:nvPicPr>
            <p:cNvPr id="15" name="Picture 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2240" y="14220"/>
              <a:ext cx="5858" cy="2386"/>
            </a:xfrm>
            <a:prstGeom prst="rect">
              <a:avLst/>
            </a:prstGeom>
          </p:spPr>
        </p:pic>
        <p:pic>
          <p:nvPicPr>
            <p:cNvPr id="16" name="Picture 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7599" y="14349"/>
              <a:ext cx="5858" cy="2386"/>
            </a:xfrm>
            <a:prstGeom prst="rect">
              <a:avLst/>
            </a:prstGeom>
          </p:spPr>
        </p:pic>
        <p:pic>
          <p:nvPicPr>
            <p:cNvPr id="18" name="Picture 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22680" y="14195"/>
              <a:ext cx="5858" cy="2386"/>
            </a:xfrm>
            <a:prstGeom prst="rect">
              <a:avLst/>
            </a:prstGeom>
          </p:spPr>
        </p:pic>
      </p:gr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11" name="Rectangle 10"/>
          <p:cNvSpPr>
            <a:spLocks noChangeAspect="1"/>
          </p:cNvSpPr>
          <p:nvPr userDrawn="1"/>
        </p:nvSpPr>
        <p:spPr>
          <a:xfrm>
            <a:off x="0" y="0"/>
            <a:ext cx="18288000" cy="10287000"/>
          </a:xfrm>
          <a:prstGeom prst="rect">
            <a:avLst/>
          </a:prstGeom>
          <a:blipFill dpi="0" rotWithShape="0">
            <a:blip r:embed="rId14">
              <a:alphaModFix amt="0"/>
              <a:extLst>
                <a:ext uri="{28A0092B-C50C-407E-A947-70E740481C1C}">
                  <a14:useLocalDpi xmlns:a14="http://schemas.microsoft.com/office/drawing/2010/main" val="0"/>
                </a:ext>
              </a:extLst>
            </a:blip>
            <a:srcRect/>
            <a:stretch>
              <a:fillRect t="-38889" b="-38889"/>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001</a:t>
            </a:r>
          </a:p>
        </p:txBody>
      </p:sp>
      <p:sp>
        <p:nvSpPr>
          <p:cNvPr id="12" name="Oval 11"/>
          <p:cNvSpPr>
            <a:spLocks noChangeAspect="1"/>
          </p:cNvSpPr>
          <p:nvPr userDrawn="1">
            <p:custDataLst>
              <p:tags r:id="rId13"/>
            </p:custDataLst>
          </p:nvPr>
        </p:nvSpPr>
        <p:spPr>
          <a:xfrm>
            <a:off x="-1524317" y="113983"/>
            <a:ext cx="1203324" cy="1203324"/>
          </a:xfrm>
          <a:prstGeom prst="ellipse">
            <a:avLst/>
          </a:prstGeom>
          <a:blipFill dpi="0" rotWithShape="0">
            <a:blip r:embed="rId15" cstate="print">
              <a:alphaModFix amt="51000"/>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userDrawn="1"/>
        </p:nvGrpSpPr>
        <p:grpSpPr>
          <a:xfrm>
            <a:off x="-1371600" y="38100"/>
            <a:ext cx="20426680" cy="12081510"/>
            <a:chOff x="-2160" y="60"/>
            <a:chExt cx="32168" cy="19026"/>
          </a:xfrm>
        </p:grpSpPr>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160" y="14580"/>
              <a:ext cx="32168" cy="4507"/>
            </a:xfrm>
            <a:prstGeom prst="rect">
              <a:avLst/>
            </a:prstGeom>
          </p:spPr>
        </p:pic>
        <p:pic>
          <p:nvPicPr>
            <p:cNvPr id="8" name="Picture 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20" y="11940"/>
              <a:ext cx="7879" cy="4758"/>
            </a:xfrm>
            <a:prstGeom prst="rect">
              <a:avLst/>
            </a:prstGeom>
          </p:spPr>
        </p:pic>
        <p:pic>
          <p:nvPicPr>
            <p:cNvPr id="10" name="Picture 10"/>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r="46773"/>
            <a:stretch>
              <a:fillRect/>
            </a:stretch>
          </p:blipFill>
          <p:spPr>
            <a:xfrm flipH="1">
              <a:off x="24960" y="60"/>
              <a:ext cx="2899" cy="3606"/>
            </a:xfrm>
            <a:prstGeom prst="rect">
              <a:avLst/>
            </a:prstGeom>
          </p:spPr>
        </p:pic>
        <p:pic>
          <p:nvPicPr>
            <p:cNvPr id="13" name="Picture 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7159" y="14374"/>
              <a:ext cx="5858" cy="2386"/>
            </a:xfrm>
            <a:prstGeom prst="rect">
              <a:avLst/>
            </a:prstGeom>
          </p:spPr>
        </p:pic>
        <p:pic>
          <p:nvPicPr>
            <p:cNvPr id="15" name="Picture 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2240" y="14220"/>
              <a:ext cx="5858" cy="2386"/>
            </a:xfrm>
            <a:prstGeom prst="rect">
              <a:avLst/>
            </a:prstGeom>
          </p:spPr>
        </p:pic>
        <p:pic>
          <p:nvPicPr>
            <p:cNvPr id="16" name="Picture 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7599" y="14349"/>
              <a:ext cx="5858" cy="2386"/>
            </a:xfrm>
            <a:prstGeom prst="rect">
              <a:avLst/>
            </a:prstGeom>
          </p:spPr>
        </p:pic>
        <p:pic>
          <p:nvPicPr>
            <p:cNvPr id="18" name="Picture 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22680" y="14195"/>
              <a:ext cx="5858" cy="2386"/>
            </a:xfrm>
            <a:prstGeom prst="rect">
              <a:avLst/>
            </a:prstGeom>
          </p:spPr>
        </p:pic>
      </p:gr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11" name="Rectangle 10"/>
          <p:cNvSpPr>
            <a:spLocks noChangeAspect="1"/>
          </p:cNvSpPr>
          <p:nvPr userDrawn="1"/>
        </p:nvSpPr>
        <p:spPr>
          <a:xfrm>
            <a:off x="0" y="0"/>
            <a:ext cx="18288000" cy="10287000"/>
          </a:xfrm>
          <a:prstGeom prst="rect">
            <a:avLst/>
          </a:prstGeom>
          <a:blipFill dpi="0" rotWithShape="0">
            <a:blip r:embed="rId14">
              <a:alphaModFix amt="0"/>
              <a:extLst>
                <a:ext uri="{28A0092B-C50C-407E-A947-70E740481C1C}">
                  <a14:useLocalDpi xmlns:a14="http://schemas.microsoft.com/office/drawing/2010/main" val="0"/>
                </a:ext>
              </a:extLst>
            </a:blip>
            <a:srcRect/>
            <a:stretch>
              <a:fillRect t="-38889" b="-38889"/>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001</a:t>
            </a:r>
          </a:p>
        </p:txBody>
      </p:sp>
      <p:sp>
        <p:nvSpPr>
          <p:cNvPr id="12" name="Oval 11"/>
          <p:cNvSpPr>
            <a:spLocks noChangeAspect="1"/>
          </p:cNvSpPr>
          <p:nvPr userDrawn="1">
            <p:custDataLst>
              <p:tags r:id="rId13"/>
            </p:custDataLst>
          </p:nvPr>
        </p:nvSpPr>
        <p:spPr>
          <a:xfrm>
            <a:off x="-1524317" y="113983"/>
            <a:ext cx="1203324" cy="1203324"/>
          </a:xfrm>
          <a:prstGeom prst="ellipse">
            <a:avLst/>
          </a:prstGeom>
          <a:blipFill dpi="0" rotWithShape="0">
            <a:blip r:embed="rId15" cstate="print">
              <a:alphaModFix amt="51000"/>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userDrawn="1"/>
        </p:nvGrpSpPr>
        <p:grpSpPr>
          <a:xfrm>
            <a:off x="-1371600" y="38100"/>
            <a:ext cx="20426680" cy="12081510"/>
            <a:chOff x="-2160" y="60"/>
            <a:chExt cx="32168" cy="19026"/>
          </a:xfrm>
        </p:grpSpPr>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160" y="14580"/>
              <a:ext cx="32168" cy="4507"/>
            </a:xfrm>
            <a:prstGeom prst="rect">
              <a:avLst/>
            </a:prstGeom>
          </p:spPr>
        </p:pic>
        <p:pic>
          <p:nvPicPr>
            <p:cNvPr id="8" name="Picture 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20" y="11940"/>
              <a:ext cx="7879" cy="4758"/>
            </a:xfrm>
            <a:prstGeom prst="rect">
              <a:avLst/>
            </a:prstGeom>
          </p:spPr>
        </p:pic>
        <p:pic>
          <p:nvPicPr>
            <p:cNvPr id="10" name="Picture 10"/>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r="46773"/>
            <a:stretch>
              <a:fillRect/>
            </a:stretch>
          </p:blipFill>
          <p:spPr>
            <a:xfrm flipH="1">
              <a:off x="24960" y="60"/>
              <a:ext cx="2899" cy="3606"/>
            </a:xfrm>
            <a:prstGeom prst="rect">
              <a:avLst/>
            </a:prstGeom>
          </p:spPr>
        </p:pic>
        <p:pic>
          <p:nvPicPr>
            <p:cNvPr id="13" name="Picture 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7159" y="14374"/>
              <a:ext cx="5858" cy="2386"/>
            </a:xfrm>
            <a:prstGeom prst="rect">
              <a:avLst/>
            </a:prstGeom>
          </p:spPr>
        </p:pic>
        <p:pic>
          <p:nvPicPr>
            <p:cNvPr id="15" name="Picture 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2240" y="14220"/>
              <a:ext cx="5858" cy="2386"/>
            </a:xfrm>
            <a:prstGeom prst="rect">
              <a:avLst/>
            </a:prstGeom>
          </p:spPr>
        </p:pic>
        <p:pic>
          <p:nvPicPr>
            <p:cNvPr id="16" name="Picture 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7599" y="14349"/>
              <a:ext cx="5858" cy="2386"/>
            </a:xfrm>
            <a:prstGeom prst="rect">
              <a:avLst/>
            </a:prstGeom>
          </p:spPr>
        </p:pic>
        <p:pic>
          <p:nvPicPr>
            <p:cNvPr id="18" name="Picture 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22680" y="14195"/>
              <a:ext cx="5858" cy="2386"/>
            </a:xfrm>
            <a:prstGeom prst="rect">
              <a:avLst/>
            </a:prstGeom>
          </p:spPr>
        </p:pic>
      </p:gr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11" name="Rectangle 10"/>
          <p:cNvSpPr>
            <a:spLocks noChangeAspect="1"/>
          </p:cNvSpPr>
          <p:nvPr userDrawn="1"/>
        </p:nvSpPr>
        <p:spPr>
          <a:xfrm>
            <a:off x="0" y="0"/>
            <a:ext cx="18288000" cy="10287000"/>
          </a:xfrm>
          <a:prstGeom prst="rect">
            <a:avLst/>
          </a:prstGeom>
          <a:blipFill dpi="0" rotWithShape="0">
            <a:blip r:embed="rId14">
              <a:alphaModFix amt="0"/>
              <a:extLst>
                <a:ext uri="{28A0092B-C50C-407E-A947-70E740481C1C}">
                  <a14:useLocalDpi xmlns:a14="http://schemas.microsoft.com/office/drawing/2010/main" val="0"/>
                </a:ext>
              </a:extLst>
            </a:blip>
            <a:srcRect/>
            <a:stretch>
              <a:fillRect t="-38889" b="-38889"/>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001</a:t>
            </a:r>
          </a:p>
        </p:txBody>
      </p:sp>
      <p:sp>
        <p:nvSpPr>
          <p:cNvPr id="12" name="Oval 11"/>
          <p:cNvSpPr>
            <a:spLocks noChangeAspect="1"/>
          </p:cNvSpPr>
          <p:nvPr userDrawn="1">
            <p:custDataLst>
              <p:tags r:id="rId13"/>
            </p:custDataLst>
          </p:nvPr>
        </p:nvSpPr>
        <p:spPr>
          <a:xfrm>
            <a:off x="-1524317" y="113983"/>
            <a:ext cx="1203324" cy="1203324"/>
          </a:xfrm>
          <a:prstGeom prst="ellipse">
            <a:avLst/>
          </a:prstGeom>
          <a:blipFill dpi="0" rotWithShape="0">
            <a:blip r:embed="rId15" cstate="print">
              <a:alphaModFix amt="51000"/>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userDrawn="1"/>
        </p:nvGrpSpPr>
        <p:grpSpPr>
          <a:xfrm>
            <a:off x="-1371600" y="38100"/>
            <a:ext cx="20426680" cy="12081510"/>
            <a:chOff x="-2160" y="60"/>
            <a:chExt cx="32168" cy="19026"/>
          </a:xfrm>
        </p:grpSpPr>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160" y="14580"/>
              <a:ext cx="32168" cy="4507"/>
            </a:xfrm>
            <a:prstGeom prst="rect">
              <a:avLst/>
            </a:prstGeom>
          </p:spPr>
        </p:pic>
        <p:pic>
          <p:nvPicPr>
            <p:cNvPr id="8" name="Picture 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20" y="11940"/>
              <a:ext cx="7879" cy="4758"/>
            </a:xfrm>
            <a:prstGeom prst="rect">
              <a:avLst/>
            </a:prstGeom>
          </p:spPr>
        </p:pic>
        <p:pic>
          <p:nvPicPr>
            <p:cNvPr id="10" name="Picture 10"/>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r="46773"/>
            <a:stretch>
              <a:fillRect/>
            </a:stretch>
          </p:blipFill>
          <p:spPr>
            <a:xfrm flipH="1">
              <a:off x="24960" y="60"/>
              <a:ext cx="2899" cy="3606"/>
            </a:xfrm>
            <a:prstGeom prst="rect">
              <a:avLst/>
            </a:prstGeom>
          </p:spPr>
        </p:pic>
        <p:pic>
          <p:nvPicPr>
            <p:cNvPr id="13" name="Picture 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7159" y="14374"/>
              <a:ext cx="5858" cy="2386"/>
            </a:xfrm>
            <a:prstGeom prst="rect">
              <a:avLst/>
            </a:prstGeom>
          </p:spPr>
        </p:pic>
        <p:pic>
          <p:nvPicPr>
            <p:cNvPr id="15" name="Picture 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2240" y="14220"/>
              <a:ext cx="5858" cy="2386"/>
            </a:xfrm>
            <a:prstGeom prst="rect">
              <a:avLst/>
            </a:prstGeom>
          </p:spPr>
        </p:pic>
        <p:pic>
          <p:nvPicPr>
            <p:cNvPr id="16" name="Picture 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7599" y="14349"/>
              <a:ext cx="5858" cy="2386"/>
            </a:xfrm>
            <a:prstGeom prst="rect">
              <a:avLst/>
            </a:prstGeom>
          </p:spPr>
        </p:pic>
        <p:pic>
          <p:nvPicPr>
            <p:cNvPr id="18" name="Picture 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22680" y="14195"/>
              <a:ext cx="5858" cy="2386"/>
            </a:xfrm>
            <a:prstGeom prst="rect">
              <a:avLst/>
            </a:prstGeom>
          </p:spPr>
        </p:pic>
      </p:gr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26.svg"/></Relationships>
</file>

<file path=ppt/slides/_rels/slide11.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slideLayout" Target="../slideLayouts/slideLayout51.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slideLayout" Target="../slideLayouts/slideLayout62.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slideLayout" Target="../slideLayouts/slideLayout73.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84.xml"/><Relationship Id="rId5" Type="http://schemas.openxmlformats.org/officeDocument/2006/relationships/image" Target="../media/image24.sv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8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svg"/><Relationship Id="rId7" Type="http://schemas.openxmlformats.org/officeDocument/2006/relationships/image" Target="../media/image5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54.png"/><Relationship Id="rId4" Type="http://schemas.openxmlformats.org/officeDocument/2006/relationships/image" Target="../media/image56.png"/><Relationship Id="rId9" Type="http://schemas.openxmlformats.org/officeDocument/2006/relationships/image" Target="../media/image61.svg"/></Relationships>
</file>

<file path=ppt/slides/_rels/slide17.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5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2.svg"/></Relationships>
</file>

<file path=ppt/slides/_rels/slide1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jpe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128.xml"/><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sv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sv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3.svg"/><Relationship Id="rId2" Type="http://schemas.openxmlformats.org/officeDocument/2006/relationships/image" Target="../media/image27.png"/><Relationship Id="rId1" Type="http://schemas.openxmlformats.org/officeDocument/2006/relationships/slideLayout" Target="../slideLayouts/slideLayout29.xml"/><Relationship Id="rId6" Type="http://schemas.openxmlformats.org/officeDocument/2006/relationships/image" Target="../media/image32.png"/><Relationship Id="rId5" Type="http://schemas.openxmlformats.org/officeDocument/2006/relationships/image" Target="../media/image30.sv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sv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40.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2.svg"/><Relationship Id="rId7" Type="http://schemas.openxmlformats.org/officeDocument/2006/relationships/image" Target="../media/image33.svg"/><Relationship Id="rId2" Type="http://schemas.openxmlformats.org/officeDocument/2006/relationships/image" Target="../media/image41.png"/><Relationship Id="rId1" Type="http://schemas.openxmlformats.org/officeDocument/2006/relationships/slideLayout" Target="../slideLayouts/slideLayout40.xml"/><Relationship Id="rId6" Type="http://schemas.openxmlformats.org/officeDocument/2006/relationships/image" Target="../media/image32.png"/><Relationship Id="rId5" Type="http://schemas.openxmlformats.org/officeDocument/2006/relationships/image" Target="../media/image30.sv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8F8"/>
        </a:solidFill>
        <a:effectLst/>
      </p:bgPr>
    </p:bg>
    <p:spTree>
      <p:nvGrpSpPr>
        <p:cNvPr id="1" name=""/>
        <p:cNvGrpSpPr/>
        <p:nvPr/>
      </p:nvGrpSpPr>
      <p:grpSpPr>
        <a:xfrm>
          <a:off x="0" y="0"/>
          <a:ext cx="0" cy="0"/>
          <a:chOff x="0" y="0"/>
          <a:chExt cx="0" cy="0"/>
        </a:xfrm>
      </p:grpSpPr>
      <p:sp>
        <p:nvSpPr>
          <p:cNvPr id="4" name="AutoShape 4"/>
          <p:cNvSpPr/>
          <p:nvPr/>
        </p:nvSpPr>
        <p:spPr>
          <a:xfrm>
            <a:off x="2326575" y="979805"/>
            <a:ext cx="1290708" cy="1290708"/>
          </a:xfrm>
          <a:prstGeom prst="rect">
            <a:avLst/>
          </a:prstGeom>
          <a:solidFill>
            <a:schemeClr val="accent6">
              <a:lumMod val="75000"/>
            </a:schemeClr>
          </a:solidFill>
        </p:spPr>
        <p:txBody>
          <a:bodyPr/>
          <a:lstStyle/>
          <a:p>
            <a:endParaRPr lang="en-US"/>
          </a:p>
        </p:txBody>
      </p:sp>
      <p:pic>
        <p:nvPicPr>
          <p:cNvPr id="8" name="Picture 7"/>
          <p:cNvPicPr>
            <a:picLocks noChangeAspect="1"/>
          </p:cNvPicPr>
          <p:nvPr/>
        </p:nvPicPr>
        <p:blipFill>
          <a:blip r:embed="rId2"/>
          <a:stretch>
            <a:fillRect/>
          </a:stretch>
        </p:blipFill>
        <p:spPr>
          <a:xfrm>
            <a:off x="5715000" y="1787986"/>
            <a:ext cx="7562215" cy="1145714"/>
          </a:xfrm>
          <a:prstGeom prst="rect">
            <a:avLst/>
          </a:prstGeom>
        </p:spPr>
      </p:pic>
      <p:pic>
        <p:nvPicPr>
          <p:cNvPr id="11"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000000">
            <a:off x="12962890" y="5158105"/>
            <a:ext cx="4347845" cy="4022090"/>
          </a:xfrm>
          <a:prstGeom prst="rect">
            <a:avLst/>
          </a:prstGeom>
        </p:spPr>
      </p:pic>
      <p:pic>
        <p:nvPicPr>
          <p:cNvPr id="14"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981200" y="67310"/>
            <a:ext cx="2135505" cy="1953260"/>
          </a:xfrm>
          <a:prstGeom prst="rect">
            <a:avLst/>
          </a:prstGeom>
        </p:spPr>
      </p:pic>
      <p:pic>
        <p:nvPicPr>
          <p:cNvPr id="15" name="Picture 14"/>
          <p:cNvPicPr>
            <a:picLocks noChangeAspect="1"/>
          </p:cNvPicPr>
          <p:nvPr/>
        </p:nvPicPr>
        <p:blipFill>
          <a:blip r:embed="rId7"/>
          <a:stretch>
            <a:fillRect/>
          </a:stretch>
        </p:blipFill>
        <p:spPr>
          <a:xfrm>
            <a:off x="5486400" y="4762500"/>
            <a:ext cx="7105650" cy="1676400"/>
          </a:xfrm>
          <a:prstGeom prst="rect">
            <a:avLst/>
          </a:prstGeom>
        </p:spPr>
      </p:pic>
      <p:sp>
        <p:nvSpPr>
          <p:cNvPr id="2" name="Rectangle 1">
            <a:extLst>
              <a:ext uri="{FF2B5EF4-FFF2-40B4-BE49-F238E27FC236}">
                <a16:creationId xmlns:a16="http://schemas.microsoft.com/office/drawing/2014/main" id="{ACC400E1-F276-4F71-B4D4-90487AB224DD}"/>
              </a:ext>
            </a:extLst>
          </p:cNvPr>
          <p:cNvSpPr/>
          <p:nvPr/>
        </p:nvSpPr>
        <p:spPr>
          <a:xfrm>
            <a:off x="5199017" y="171827"/>
            <a:ext cx="741045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Times New Roman" panose="02020603050405020304" pitchFamily="18" charset="0"/>
                <a:cs typeface="Times New Roman" panose="02020603050405020304" pitchFamily="18" charset="0"/>
              </a:rPr>
              <a:t>Thứ Sáu ngày</a:t>
            </a:r>
            <a:r>
              <a:rPr lang="en-US" sz="3600" b="1" dirty="0">
                <a:solidFill>
                  <a:schemeClr val="tx1"/>
                </a:solidFill>
                <a:latin typeface="Times New Roman" panose="02020603050405020304" pitchFamily="18" charset="0"/>
                <a:cs typeface="Times New Roman" panose="02020603050405020304" pitchFamily="18" charset="0"/>
              </a:rPr>
              <a:t>13</a:t>
            </a:r>
            <a:r>
              <a:rPr lang="vi-VN" sz="3600" b="1" dirty="0">
                <a:solidFill>
                  <a:schemeClr val="tx1"/>
                </a:solidFill>
                <a:latin typeface="Times New Roman" panose="02020603050405020304" pitchFamily="18" charset="0"/>
                <a:cs typeface="Times New Roman" panose="02020603050405020304" pitchFamily="18" charset="0"/>
              </a:rPr>
              <a:t> tháng 10 năm 202</a:t>
            </a:r>
            <a:r>
              <a:rPr lang="en-US" sz="3600" b="1" dirty="0">
                <a:solidFill>
                  <a:schemeClr val="tx1"/>
                </a:solidFill>
                <a:latin typeface="Times New Roman" panose="02020603050405020304" pitchFamily="18" charset="0"/>
                <a:cs typeface="Times New Roman" panose="02020603050405020304" pitchFamily="18" charset="0"/>
              </a:rPr>
              <a:t>3</a:t>
            </a:r>
          </a:p>
        </p:txBody>
      </p:sp>
      <p:sp>
        <p:nvSpPr>
          <p:cNvPr id="9" name="Rectangle 8">
            <a:extLst>
              <a:ext uri="{FF2B5EF4-FFF2-40B4-BE49-F238E27FC236}">
                <a16:creationId xmlns:a16="http://schemas.microsoft.com/office/drawing/2014/main" id="{3582AFAC-E5A8-4C19-A847-225FD0E59503}"/>
              </a:ext>
            </a:extLst>
          </p:cNvPr>
          <p:cNvSpPr/>
          <p:nvPr/>
        </p:nvSpPr>
        <p:spPr>
          <a:xfrm>
            <a:off x="5334000" y="932861"/>
            <a:ext cx="741045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u="sng" dirty="0">
                <a:solidFill>
                  <a:schemeClr val="tx1"/>
                </a:solidFill>
                <a:latin typeface="Times New Roman" panose="02020603050405020304" pitchFamily="18" charset="0"/>
                <a:cs typeface="Times New Roman" panose="02020603050405020304" pitchFamily="18" charset="0"/>
              </a:rPr>
              <a:t>Tập làm văn</a:t>
            </a:r>
            <a:endParaRPr lang="en-US" sz="3600" u="sng"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8F8"/>
        </a:solidFill>
        <a:effectLst/>
      </p:bgPr>
    </p:bg>
    <p:spTree>
      <p:nvGrpSpPr>
        <p:cNvPr id="1" name=""/>
        <p:cNvGrpSpPr/>
        <p:nvPr/>
      </p:nvGrpSpPr>
      <p:grpSpPr>
        <a:xfrm>
          <a:off x="0" y="0"/>
          <a:ext cx="0" cy="0"/>
          <a:chOff x="0" y="0"/>
          <a:chExt cx="0" cy="0"/>
        </a:xfrm>
      </p:grpSpPr>
      <p:pic>
        <p:nvPicPr>
          <p:cNvPr id="2"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33400" y="1257300"/>
            <a:ext cx="16496665" cy="6703695"/>
          </a:xfrm>
          <a:prstGeom prst="rect">
            <a:avLst/>
          </a:prstGeom>
        </p:spPr>
      </p:pic>
      <p:sp>
        <p:nvSpPr>
          <p:cNvPr id="6" name="Text Box 5"/>
          <p:cNvSpPr txBox="1"/>
          <p:nvPr/>
        </p:nvSpPr>
        <p:spPr>
          <a:xfrm>
            <a:off x="3352800" y="2400300"/>
            <a:ext cx="11814810" cy="4523105"/>
          </a:xfrm>
          <a:prstGeom prst="rect">
            <a:avLst/>
          </a:prstGeom>
          <a:noFill/>
        </p:spPr>
        <p:txBody>
          <a:bodyPr wrap="square" rtlCol="0" anchor="t">
            <a:spAutoFit/>
          </a:bodyPr>
          <a:lstStyle/>
          <a:p>
            <a:pPr algn="just"/>
            <a:r>
              <a:rPr lang="en-GB" altLang="en-US" sz="3600" b="1">
                <a:cs typeface="+mn-lt"/>
              </a:rPr>
              <a:t>b) Con kênh này có tên là kênh Mặt Trời. Nơi đây, suốt ngày, ánh nắng rừng rực đổ lửa xuống mặt đất. Bốn phía chân trời trống huếch trống hoác. Từ lúc mặt trời mọc đến lúc mặt trời lặn không kiếm đâu ra một bóng cây để tránh nắng. Buổi sáng, con kênh còn phơn phớt màu đào, giữa trưa bỗng hóa ra một dòng thủy ngân cuồn cuộn lóa mắt, rồi dần dần biến thành một con suối lửa lúc trời chiều. Có lẽ bởi vậy mà nó được gọi là kênh Mặt Trời.</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972800" y="4162425"/>
            <a:ext cx="7379335" cy="4307205"/>
          </a:xfrm>
          <a:prstGeom prst="rect">
            <a:avLst/>
          </a:prstGeom>
        </p:spPr>
      </p:pic>
      <p:pic>
        <p:nvPicPr>
          <p:cNvPr id="6"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1000" y="723900"/>
            <a:ext cx="6391910" cy="5324475"/>
          </a:xfrm>
          <a:prstGeom prst="rect">
            <a:avLst/>
          </a:prstGeom>
        </p:spPr>
      </p:pic>
      <p:sp>
        <p:nvSpPr>
          <p:cNvPr id="13322" name="Text Box 10"/>
          <p:cNvSpPr txBox="1"/>
          <p:nvPr/>
        </p:nvSpPr>
        <p:spPr>
          <a:xfrm>
            <a:off x="11811000" y="4991100"/>
            <a:ext cx="5776595" cy="230695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latin typeface="+mn-lt"/>
                <a:ea typeface="+mn-ea"/>
                <a:cs typeface="+mn-cs"/>
              </a:defRPr>
            </a:lvl5pPr>
          </a:lstStyle>
          <a:p>
            <a:pPr marL="0" lvl="0" indent="0">
              <a:spcBef>
                <a:spcPct val="50000"/>
              </a:spcBef>
              <a:buClrTx/>
              <a:buSzTx/>
              <a:buFontTx/>
              <a:buNone/>
            </a:pPr>
            <a:r>
              <a:rPr lang="en-US" altLang="en-US" sz="3600" b="1" dirty="0">
                <a:latin typeface="Times New Roman" panose="02020603050405020304" charset="0"/>
              </a:rPr>
              <a:t>Mọi thời điểm: suốt ngày, từ lúc mặt trời mọc đến lúc mặt trời lặn, buổi sáng, giữa trưa, lúc trời chiều. </a:t>
            </a:r>
          </a:p>
        </p:txBody>
      </p:sp>
      <p:sp>
        <p:nvSpPr>
          <p:cNvPr id="2" name="Text Box 1"/>
          <p:cNvSpPr txBox="1"/>
          <p:nvPr/>
        </p:nvSpPr>
        <p:spPr>
          <a:xfrm>
            <a:off x="420370" y="1943100"/>
            <a:ext cx="5956300" cy="2306955"/>
          </a:xfrm>
          <a:prstGeom prst="rect">
            <a:avLst/>
          </a:prstGeom>
          <a:noFill/>
        </p:spPr>
        <p:txBody>
          <a:bodyPr wrap="square" rtlCol="0" anchor="t">
            <a:spAutoFit/>
          </a:bodyPr>
          <a:lstStyle/>
          <a:p>
            <a:pPr marL="0" lvl="0" indent="0" algn="ctr">
              <a:spcBef>
                <a:spcPct val="50000"/>
              </a:spcBef>
              <a:buClrTx/>
              <a:buSzTx/>
              <a:buFontTx/>
              <a:buNone/>
            </a:pPr>
            <a:r>
              <a:rPr sz="48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 Con kênh được quan sát ở thời điểm nào trong ngày?</a:t>
            </a:r>
          </a:p>
        </p:txBody>
      </p:sp>
      <p:pic>
        <p:nvPicPr>
          <p:cNvPr id="4"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190750" y="5372100"/>
            <a:ext cx="6269086" cy="411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13322"/>
                                        </p:tgtEl>
                                        <p:attrNameLst>
                                          <p:attrName>style.visibility</p:attrName>
                                        </p:attrNameLst>
                                      </p:cBhvr>
                                      <p:to>
                                        <p:strVal val="visible"/>
                                      </p:to>
                                    </p:set>
                                    <p:animEffect transition="in" filter="barn(inVertical)">
                                      <p:cBhvr>
                                        <p:cTn id="7" dur="500"/>
                                        <p:tgtEl>
                                          <p:spTgt spid="1332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2" grpId="1"/>
      <p:bldP spid="13322" grpId="2"/>
      <p:bldP spid="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972800" y="4162425"/>
            <a:ext cx="7379335" cy="4307205"/>
          </a:xfrm>
          <a:prstGeom prst="rect">
            <a:avLst/>
          </a:prstGeom>
        </p:spPr>
      </p:pic>
      <p:pic>
        <p:nvPicPr>
          <p:cNvPr id="6"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8200" y="266700"/>
            <a:ext cx="9076690" cy="5796280"/>
          </a:xfrm>
          <a:prstGeom prst="rect">
            <a:avLst/>
          </a:prstGeom>
        </p:spPr>
      </p:pic>
      <p:sp>
        <p:nvSpPr>
          <p:cNvPr id="13322" name="Text Box 10"/>
          <p:cNvSpPr txBox="1"/>
          <p:nvPr/>
        </p:nvSpPr>
        <p:spPr>
          <a:xfrm>
            <a:off x="11963400" y="6591300"/>
            <a:ext cx="5613400" cy="110680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latin typeface="+mn-lt"/>
                <a:ea typeface="+mn-ea"/>
                <a:cs typeface="+mn-cs"/>
              </a:defRPr>
            </a:lvl5pPr>
          </a:lstStyle>
          <a:p>
            <a:pPr marL="0" lvl="0" indent="0">
              <a:spcBef>
                <a:spcPct val="50000"/>
              </a:spcBef>
              <a:buClrTx/>
              <a:buSzTx/>
              <a:buFontTx/>
              <a:buNone/>
            </a:pPr>
            <a:r>
              <a:rPr lang="en-GB" altLang="en-US" sz="6600" b="1" dirty="0">
                <a:solidFill>
                  <a:schemeClr val="accent5">
                    <a:lumMod val="50000"/>
                  </a:schemeClr>
                </a:solidFill>
                <a:latin typeface="Times New Roman" panose="02020603050405020304" charset="0"/>
              </a:rPr>
              <a:t>Thị giác</a:t>
            </a:r>
          </a:p>
        </p:txBody>
      </p:sp>
      <p:sp>
        <p:nvSpPr>
          <p:cNvPr id="2" name="Text Box 1"/>
          <p:cNvSpPr txBox="1"/>
          <p:nvPr/>
        </p:nvSpPr>
        <p:spPr>
          <a:xfrm>
            <a:off x="1588135" y="1943100"/>
            <a:ext cx="7503160" cy="2306955"/>
          </a:xfrm>
          <a:prstGeom prst="rect">
            <a:avLst/>
          </a:prstGeom>
          <a:noFill/>
        </p:spPr>
        <p:txBody>
          <a:bodyPr wrap="square" rtlCol="0" anchor="t">
            <a:spAutoFit/>
          </a:bodyPr>
          <a:lstStyle/>
          <a:p>
            <a:pPr marL="0" lvl="0" indent="0" algn="ctr">
              <a:spcBef>
                <a:spcPct val="50000"/>
              </a:spcBef>
              <a:buClrTx/>
              <a:buSzTx/>
              <a:buFontTx/>
              <a:buNone/>
            </a:pPr>
            <a:r>
              <a:rPr sz="48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 Tác giả nhận ra đặc điểm của con kênh chủ yếu bằng giác quan nào?</a:t>
            </a:r>
          </a:p>
        </p:txBody>
      </p:sp>
      <p:pic>
        <p:nvPicPr>
          <p:cNvPr id="4"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190750" y="5372100"/>
            <a:ext cx="6269086" cy="4114800"/>
          </a:xfrm>
          <a:prstGeom prst="rect">
            <a:avLst/>
          </a:prstGeom>
        </p:spPr>
      </p:pic>
      <p:pic>
        <p:nvPicPr>
          <p:cNvPr id="7" name="图片 7" descr="C:\Users\HP\Pictures\HINH SOAN BAI\TLV TUAN 1\7.jpg7"/>
          <p:cNvPicPr>
            <a:picLocks noChangeAspect="1"/>
          </p:cNvPicPr>
          <p:nvPr/>
        </p:nvPicPr>
        <p:blipFill>
          <a:blip r:embed="rId8">
            <a:clrChange>
              <a:clrFrom>
                <a:srgbClr val="FFFFFF">
                  <a:alpha val="100000"/>
                </a:srgbClr>
              </a:clrFrom>
              <a:clrTo>
                <a:srgbClr val="FFFFFF">
                  <a:alpha val="100000"/>
                  <a:alpha val="0"/>
                </a:srgbClr>
              </a:clrTo>
            </a:clrChange>
          </a:blip>
          <a:srcRect l="50880" t="55212" r="15112" b="17022"/>
          <a:stretch>
            <a:fillRect/>
          </a:stretch>
        </p:blipFill>
        <p:spPr>
          <a:xfrm>
            <a:off x="12192000" y="1638300"/>
            <a:ext cx="4550410" cy="40125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322"/>
                                        </p:tgtEl>
                                        <p:attrNameLst>
                                          <p:attrName>style.visibility</p:attrName>
                                        </p:attrNameLst>
                                      </p:cBhvr>
                                      <p:to>
                                        <p:strVal val="visible"/>
                                      </p:to>
                                    </p:set>
                                    <p:animEffect transition="in" filter="barn(inVertical)">
                                      <p:cBhvr>
                                        <p:cTn id="7" dur="500"/>
                                        <p:tgtEl>
                                          <p:spTgt spid="1332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2" grpId="0"/>
      <p:bldP spid="13322" grpId="1"/>
      <p:bldP spid="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10600" y="2324100"/>
            <a:ext cx="8803005" cy="6086475"/>
          </a:xfrm>
          <a:prstGeom prst="rect">
            <a:avLst/>
          </a:prstGeom>
        </p:spPr>
      </p:pic>
      <p:pic>
        <p:nvPicPr>
          <p:cNvPr id="6"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8200" y="266700"/>
            <a:ext cx="5749925" cy="5322570"/>
          </a:xfrm>
          <a:prstGeom prst="rect">
            <a:avLst/>
          </a:prstGeom>
        </p:spPr>
      </p:pic>
      <p:sp>
        <p:nvSpPr>
          <p:cNvPr id="2" name="Text Box 1"/>
          <p:cNvSpPr txBox="1"/>
          <p:nvPr/>
        </p:nvSpPr>
        <p:spPr>
          <a:xfrm>
            <a:off x="1066800" y="1714500"/>
            <a:ext cx="4577715" cy="2122805"/>
          </a:xfrm>
          <a:prstGeom prst="rect">
            <a:avLst/>
          </a:prstGeom>
          <a:noFill/>
        </p:spPr>
        <p:txBody>
          <a:bodyPr wrap="square" rtlCol="0" anchor="t">
            <a:spAutoFit/>
          </a:bodyPr>
          <a:lstStyle/>
          <a:p>
            <a:pPr marL="0" lvl="0" indent="0" algn="ctr">
              <a:spcBef>
                <a:spcPct val="50000"/>
              </a:spcBef>
              <a:buClrTx/>
              <a:buSzTx/>
              <a:buFontTx/>
              <a:buNone/>
            </a:pPr>
            <a:r>
              <a:rPr sz="44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Liên tưởng để miêu tả con kênh có tác dụng gì?</a:t>
            </a:r>
          </a:p>
        </p:txBody>
      </p:sp>
      <p:pic>
        <p:nvPicPr>
          <p:cNvPr id="4"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43400" y="4991100"/>
            <a:ext cx="5773420" cy="3789045"/>
          </a:xfrm>
          <a:prstGeom prst="rect">
            <a:avLst/>
          </a:prstGeom>
        </p:spPr>
      </p:pic>
      <p:sp>
        <p:nvSpPr>
          <p:cNvPr id="3" name="Text Box 2"/>
          <p:cNvSpPr txBox="1"/>
          <p:nvPr/>
        </p:nvSpPr>
        <p:spPr>
          <a:xfrm>
            <a:off x="9753600" y="3437255"/>
            <a:ext cx="7005320" cy="3412490"/>
          </a:xfrm>
          <a:prstGeom prst="rect">
            <a:avLst/>
          </a:prstGeom>
          <a:noFill/>
        </p:spPr>
        <p:txBody>
          <a:bodyPr wrap="square" rtlCol="0" anchor="t">
            <a:spAutoFit/>
          </a:bodyPr>
          <a:lstStyle/>
          <a:p>
            <a:pPr indent="0" algn="ctr">
              <a:lnSpc>
                <a:spcPct val="120000"/>
              </a:lnSpc>
              <a:buFont typeface="Wingdings" panose="05000000000000000000" charset="0"/>
              <a:buNone/>
            </a:pPr>
            <a:r>
              <a:rPr sz="36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Giúp người đọc hình dung được cái nắng nóng dữ dội ở nơi có con kênh Mặt trời này, làm cho cảnh vật hiện ra cũng sinh động hơn, gây ấn tượng với người đọc hơn.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3" grpId="1"/>
      <p:bldP spid="3"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09800" y="419100"/>
            <a:ext cx="10198735" cy="6510020"/>
          </a:xfrm>
          <a:prstGeom prst="rect">
            <a:avLst/>
          </a:prstGeom>
        </p:spPr>
      </p:pic>
      <p:sp>
        <p:nvSpPr>
          <p:cNvPr id="4103" name="Rectangle 3"/>
          <p:cNvSpPr/>
          <p:nvPr/>
        </p:nvSpPr>
        <p:spPr>
          <a:xfrm>
            <a:off x="3429000" y="1333500"/>
            <a:ext cx="8300085" cy="347662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latin typeface="+mn-lt"/>
                <a:ea typeface="+mn-ea"/>
                <a:cs typeface="+mn-cs"/>
              </a:defRPr>
            </a:lvl5pPr>
          </a:lstStyle>
          <a:p>
            <a:pPr marL="0" lvl="0" indent="0" algn="ctr">
              <a:spcBef>
                <a:spcPct val="0"/>
              </a:spcBef>
              <a:buClrTx/>
              <a:buSzTx/>
              <a:buFontTx/>
              <a:buNone/>
            </a:pPr>
            <a:r>
              <a:rPr lang="en-US" altLang="en-US" sz="4400" b="1" dirty="0">
                <a:solidFill>
                  <a:schemeClr val="bg1"/>
                </a:solidFill>
                <a:latin typeface="Times New Roman" panose="02020603050405020304" charset="0"/>
                <a:cs typeface="Times New Roman" panose="02020603050405020304" charset="0"/>
              </a:rPr>
              <a:t>B</a:t>
            </a:r>
            <a:r>
              <a:rPr lang="en-US" altLang="en-US" sz="4400" b="1" dirty="0">
                <a:solidFill>
                  <a:schemeClr val="bg1"/>
                </a:solidFill>
                <a:latin typeface="Times New Roman" panose="02020603050405020304" charset="0"/>
                <a:ea typeface="Times New Roman" panose="02020603050405020304" charset="0"/>
              </a:rPr>
              <a:t>à</a:t>
            </a:r>
            <a:r>
              <a:rPr lang="en-US" altLang="en-US" sz="4400" b="1" dirty="0">
                <a:solidFill>
                  <a:schemeClr val="bg1"/>
                </a:solidFill>
                <a:latin typeface="Times New Roman" panose="02020603050405020304" charset="0"/>
                <a:cs typeface="Times New Roman" panose="02020603050405020304" charset="0"/>
              </a:rPr>
              <a:t>i </a:t>
            </a:r>
            <a:r>
              <a:rPr lang="en-GB" altLang="en-US" sz="4400" b="1" dirty="0">
                <a:solidFill>
                  <a:schemeClr val="bg1"/>
                </a:solidFill>
                <a:latin typeface="Times New Roman" panose="02020603050405020304" charset="0"/>
                <a:cs typeface="Times New Roman" panose="02020603050405020304" charset="0"/>
              </a:rPr>
              <a:t>2</a:t>
            </a:r>
            <a:r>
              <a:rPr lang="en-US" altLang="en-US" sz="4400" b="1" dirty="0">
                <a:solidFill>
                  <a:schemeClr val="bg1"/>
                </a:solidFill>
                <a:latin typeface="Times New Roman" panose="02020603050405020304" charset="0"/>
                <a:cs typeface="Times New Roman" panose="02020603050405020304" charset="0"/>
              </a:rPr>
              <a:t>: Dựa vào kết quả quan sát của mình, em hãy lập dàn ý bài văn miêu tả một cảnh sông nước (một vùng biển, một dòng sông, một con suối hay một hồ nước)  </a:t>
            </a:r>
            <a:endParaRPr lang="en-US" altLang="en-US" sz="4400" b="1" dirty="0">
              <a:solidFill>
                <a:schemeClr val="bg1"/>
              </a:solidFill>
              <a:latin typeface="Times New Roman" panose="02020603050405020304" charset="0"/>
              <a:ea typeface="Times New Roman" panose="02020603050405020304" charset="0"/>
              <a:cs typeface="Times New Roman" panose="02020603050405020304" charset="0"/>
            </a:endParaRPr>
          </a:p>
        </p:txBody>
      </p:sp>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753600" y="4914900"/>
            <a:ext cx="5582920" cy="399161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15013" y="3395889"/>
            <a:ext cx="4204138" cy="4114800"/>
          </a:xfrm>
          <a:prstGeom prst="rect">
            <a:avLst/>
          </a:prstGeom>
        </p:spPr>
      </p:pic>
      <p:pic>
        <p:nvPicPr>
          <p:cNvPr id="17"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048820" y="3543342"/>
            <a:ext cx="4397752" cy="4114800"/>
          </a:xfrm>
          <a:prstGeom prst="rect">
            <a:avLst/>
          </a:prstGeom>
        </p:spPr>
      </p:pic>
      <p:pic>
        <p:nvPicPr>
          <p:cNvPr id="23" name="Picture 22"/>
          <p:cNvPicPr>
            <a:picLocks noChangeAspect="1"/>
          </p:cNvPicPr>
          <p:nvPr/>
        </p:nvPicPr>
        <p:blipFill>
          <a:blip r:embed="rId4"/>
          <a:srcRect l="12342"/>
          <a:stretch>
            <a:fillRect/>
          </a:stretch>
        </p:blipFill>
        <p:spPr>
          <a:xfrm>
            <a:off x="4267200" y="1104900"/>
            <a:ext cx="10033635" cy="1200150"/>
          </a:xfrm>
          <a:prstGeom prst="rect">
            <a:avLst/>
          </a:prstGeom>
        </p:spPr>
      </p:pic>
      <p:pic>
        <p:nvPicPr>
          <p:cNvPr id="24" name="Picture 23"/>
          <p:cNvPicPr>
            <a:picLocks noChangeAspect="1"/>
          </p:cNvPicPr>
          <p:nvPr/>
        </p:nvPicPr>
        <p:blipFill>
          <a:blip r:embed="rId5"/>
          <a:stretch>
            <a:fillRect/>
          </a:stretch>
        </p:blipFill>
        <p:spPr>
          <a:xfrm>
            <a:off x="5029593" y="4651242"/>
            <a:ext cx="2819400" cy="1228725"/>
          </a:xfrm>
          <a:prstGeom prst="rect">
            <a:avLst/>
          </a:prstGeom>
        </p:spPr>
      </p:pic>
      <p:pic>
        <p:nvPicPr>
          <p:cNvPr id="25" name="Picture 24"/>
          <p:cNvPicPr>
            <a:picLocks noChangeAspect="1"/>
          </p:cNvPicPr>
          <p:nvPr/>
        </p:nvPicPr>
        <p:blipFill>
          <a:blip r:embed="rId6"/>
          <a:stretch>
            <a:fillRect/>
          </a:stretch>
        </p:blipFill>
        <p:spPr>
          <a:xfrm>
            <a:off x="11544935" y="4838700"/>
            <a:ext cx="3552825" cy="1228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par>
                                <p:cTn id="22" presetID="53" presetClass="entr" presetSubtype="16"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animEffect transition="in" filter="fade">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0" y="9029700"/>
            <a:ext cx="20426680" cy="2861945"/>
          </a:xfrm>
          <a:prstGeom prst="rect">
            <a:avLst/>
          </a:prstGeom>
        </p:spPr>
      </p:pic>
      <p:pic>
        <p:nvPicPr>
          <p:cNvPr id="27" name="Picture 26"/>
          <p:cNvPicPr>
            <a:picLocks noChangeAspect="1"/>
          </p:cNvPicPr>
          <p:nvPr/>
        </p:nvPicPr>
        <p:blipFill>
          <a:blip r:embed="rId4"/>
          <a:stretch>
            <a:fillRect/>
          </a:stretch>
        </p:blipFill>
        <p:spPr>
          <a:xfrm>
            <a:off x="9220200" y="5343541"/>
            <a:ext cx="9048103" cy="5062159"/>
          </a:xfrm>
          <a:prstGeom prst="rect">
            <a:avLst/>
          </a:prstGeom>
        </p:spPr>
      </p:pic>
      <p:pic>
        <p:nvPicPr>
          <p:cNvPr id="26" name="Picture 25"/>
          <p:cNvPicPr>
            <a:picLocks noChangeAspect="1"/>
          </p:cNvPicPr>
          <p:nvPr/>
        </p:nvPicPr>
        <p:blipFill>
          <a:blip r:embed="rId5"/>
          <a:stretch>
            <a:fillRect/>
          </a:stretch>
        </p:blipFill>
        <p:spPr>
          <a:xfrm>
            <a:off x="9220200" y="32338"/>
            <a:ext cx="9048103" cy="5339762"/>
          </a:xfrm>
          <a:prstGeom prst="rect">
            <a:avLst/>
          </a:prstGeom>
        </p:spPr>
      </p:pic>
      <p:pic>
        <p:nvPicPr>
          <p:cNvPr id="25" name="Picture 24"/>
          <p:cNvPicPr>
            <a:picLocks noChangeAspect="1"/>
          </p:cNvPicPr>
          <p:nvPr/>
        </p:nvPicPr>
        <p:blipFill>
          <a:blip r:embed="rId6"/>
          <a:stretch>
            <a:fillRect/>
          </a:stretch>
        </p:blipFill>
        <p:spPr>
          <a:xfrm>
            <a:off x="-37453" y="5355778"/>
            <a:ext cx="9258300" cy="5062159"/>
          </a:xfrm>
          <a:prstGeom prst="rect">
            <a:avLst/>
          </a:prstGeom>
        </p:spPr>
      </p:pic>
      <p:pic>
        <p:nvPicPr>
          <p:cNvPr id="24" name="Picture 23"/>
          <p:cNvPicPr>
            <a:picLocks noChangeAspect="1"/>
          </p:cNvPicPr>
          <p:nvPr/>
        </p:nvPicPr>
        <p:blipFill>
          <a:blip r:embed="rId7"/>
          <a:stretch>
            <a:fillRect/>
          </a:stretch>
        </p:blipFill>
        <p:spPr>
          <a:xfrm>
            <a:off x="19050" y="-6241"/>
            <a:ext cx="9296400" cy="5339762"/>
          </a:xfrm>
          <a:prstGeom prst="rect">
            <a:avLst/>
          </a:prstGeom>
        </p:spPr>
      </p:pic>
      <p:pic>
        <p:nvPicPr>
          <p:cNvPr id="2"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124700" y="3374058"/>
            <a:ext cx="4038600" cy="3538884"/>
          </a:xfrm>
          <a:prstGeom prst="rect">
            <a:avLst/>
          </a:prstGeom>
        </p:spPr>
      </p:pic>
      <p:pic>
        <p:nvPicPr>
          <p:cNvPr id="3" name="Picture 2"/>
          <p:cNvPicPr>
            <a:picLocks noChangeAspect="1"/>
          </p:cNvPicPr>
          <p:nvPr/>
        </p:nvPicPr>
        <p:blipFill>
          <a:blip r:embed="rId10"/>
          <a:stretch>
            <a:fillRect/>
          </a:stretch>
        </p:blipFill>
        <p:spPr>
          <a:xfrm>
            <a:off x="7734300" y="4529138"/>
            <a:ext cx="2819400" cy="1228725"/>
          </a:xfrm>
          <a:prstGeom prst="rect">
            <a:avLst/>
          </a:prstGeom>
          <a:solidFill>
            <a:schemeClr val="bg1">
              <a:alpha val="39000"/>
            </a:schemeClr>
          </a:solidFill>
          <a:ln>
            <a:noFill/>
          </a:ln>
        </p:spPr>
      </p:pic>
      <p:sp>
        <p:nvSpPr>
          <p:cNvPr id="11" name="TextBox 10"/>
          <p:cNvSpPr txBox="1"/>
          <p:nvPr/>
        </p:nvSpPr>
        <p:spPr>
          <a:xfrm>
            <a:off x="-19050" y="4507534"/>
            <a:ext cx="1786890" cy="830997"/>
          </a:xfrm>
          <a:prstGeom prst="rect">
            <a:avLst/>
          </a:prstGeom>
          <a:solidFill>
            <a:schemeClr val="bg1"/>
          </a:solidFill>
        </p:spPr>
        <p:txBody>
          <a:bodyPr wrap="square" rtlCol="0">
            <a:spAutoFit/>
          </a:bodyPr>
          <a:lstStyle/>
          <a:p>
            <a:pPr algn="ctr"/>
            <a:r>
              <a:rPr lang="en-US" sz="4800" b="1">
                <a:latin typeface="Times New Roman" panose="02020603050405020304" charset="0"/>
                <a:cs typeface="Times New Roman" panose="02020603050405020304" charset="0"/>
              </a:rPr>
              <a:t>Sáng</a:t>
            </a:r>
          </a:p>
        </p:txBody>
      </p:sp>
      <p:sp>
        <p:nvSpPr>
          <p:cNvPr id="12" name="TextBox 11"/>
          <p:cNvSpPr txBox="1"/>
          <p:nvPr/>
        </p:nvSpPr>
        <p:spPr>
          <a:xfrm>
            <a:off x="-19050" y="9567517"/>
            <a:ext cx="1786890" cy="830997"/>
          </a:xfrm>
          <a:prstGeom prst="rect">
            <a:avLst/>
          </a:prstGeom>
          <a:solidFill>
            <a:schemeClr val="bg1"/>
          </a:solidFill>
        </p:spPr>
        <p:txBody>
          <a:bodyPr wrap="square" rtlCol="0">
            <a:spAutoFit/>
          </a:bodyPr>
          <a:lstStyle/>
          <a:p>
            <a:pPr algn="ctr"/>
            <a:r>
              <a:rPr lang="en-US" sz="4800" b="1">
                <a:latin typeface="Times New Roman" panose="02020603050405020304" charset="0"/>
                <a:cs typeface="Times New Roman" panose="02020603050405020304" charset="0"/>
              </a:rPr>
              <a:t>Trưa</a:t>
            </a:r>
          </a:p>
        </p:txBody>
      </p:sp>
      <p:sp>
        <p:nvSpPr>
          <p:cNvPr id="13" name="TextBox 12"/>
          <p:cNvSpPr txBox="1"/>
          <p:nvPr/>
        </p:nvSpPr>
        <p:spPr>
          <a:xfrm>
            <a:off x="9277350" y="0"/>
            <a:ext cx="1786890" cy="830997"/>
          </a:xfrm>
          <a:prstGeom prst="rect">
            <a:avLst/>
          </a:prstGeom>
          <a:solidFill>
            <a:schemeClr val="bg1"/>
          </a:solidFill>
        </p:spPr>
        <p:txBody>
          <a:bodyPr wrap="square" rtlCol="0">
            <a:spAutoFit/>
          </a:bodyPr>
          <a:lstStyle/>
          <a:p>
            <a:pPr algn="ctr"/>
            <a:r>
              <a:rPr lang="en-US" sz="4800" b="1">
                <a:latin typeface="Times New Roman" panose="02020603050405020304" charset="0"/>
                <a:cs typeface="Times New Roman" panose="02020603050405020304" charset="0"/>
              </a:rPr>
              <a:t>Chiều</a:t>
            </a:r>
          </a:p>
        </p:txBody>
      </p:sp>
      <p:sp>
        <p:nvSpPr>
          <p:cNvPr id="14" name="TextBox 13"/>
          <p:cNvSpPr txBox="1"/>
          <p:nvPr/>
        </p:nvSpPr>
        <p:spPr>
          <a:xfrm>
            <a:off x="16557613" y="5656179"/>
            <a:ext cx="1786890" cy="830997"/>
          </a:xfrm>
          <a:prstGeom prst="rect">
            <a:avLst/>
          </a:prstGeom>
          <a:solidFill>
            <a:schemeClr val="bg1"/>
          </a:solidFill>
        </p:spPr>
        <p:txBody>
          <a:bodyPr wrap="square" rtlCol="0">
            <a:spAutoFit/>
          </a:bodyPr>
          <a:lstStyle/>
          <a:p>
            <a:pPr algn="ctr"/>
            <a:r>
              <a:rPr lang="en-US" sz="4800" b="1">
                <a:latin typeface="Times New Roman" panose="02020603050405020304" charset="0"/>
                <a:cs typeface="Times New Roman" panose="02020603050405020304" charset="0"/>
              </a:rPr>
              <a:t>Tối</a:t>
            </a:r>
          </a:p>
        </p:txBody>
      </p:sp>
      <p:sp>
        <p:nvSpPr>
          <p:cNvPr id="22" name="AutoShape 2" descr="Phong cách trung quốc mực phong cảnh bầu trời đêm ngư dân đánh cá | Công cụ  đồ họa PSD Tải xuống miễn phí - Pikbest"/>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par>
                                <p:cTn id="22" presetID="53" presetClass="entr" presetSubtype="16"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par>
                                <p:cTn id="34" presetID="53" presetClass="entr" presetSubtype="16"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childTnLst>
                                </p:cTn>
                              </p:par>
                              <p:par>
                                <p:cTn id="46" presetID="53" presetClass="entr" presetSubtype="16"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 calcmode="lin" valueType="num">
                                      <p:cBhvr>
                                        <p:cTn id="48" dur="500" fill="hold"/>
                                        <p:tgtEl>
                                          <p:spTgt spid="27"/>
                                        </p:tgtEl>
                                        <p:attrNameLst>
                                          <p:attrName>ppt_w</p:attrName>
                                        </p:attrNameLst>
                                      </p:cBhvr>
                                      <p:tavLst>
                                        <p:tav tm="0">
                                          <p:val>
                                            <p:fltVal val="0"/>
                                          </p:val>
                                        </p:tav>
                                        <p:tav tm="100000">
                                          <p:val>
                                            <p:strVal val="#ppt_w"/>
                                          </p:val>
                                        </p:tav>
                                      </p:tavLst>
                                    </p:anim>
                                    <p:anim calcmode="lin" valueType="num">
                                      <p:cBhvr>
                                        <p:cTn id="49" dur="500" fill="hold"/>
                                        <p:tgtEl>
                                          <p:spTgt spid="27"/>
                                        </p:tgtEl>
                                        <p:attrNameLst>
                                          <p:attrName>ppt_h</p:attrName>
                                        </p:attrNameLst>
                                      </p:cBhvr>
                                      <p:tavLst>
                                        <p:tav tm="0">
                                          <p:val>
                                            <p:fltVal val="0"/>
                                          </p:val>
                                        </p:tav>
                                        <p:tav tm="100000">
                                          <p:val>
                                            <p:strVal val="#ppt_h"/>
                                          </p:val>
                                        </p:tav>
                                      </p:tavLst>
                                    </p:anim>
                                    <p:animEffect transition="in" filter="fade">
                                      <p:cBhvr>
                                        <p:cTn id="5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0" y="9029700"/>
            <a:ext cx="20426680" cy="2861945"/>
          </a:xfrm>
          <a:prstGeom prst="rect">
            <a:avLst/>
          </a:prstGeom>
        </p:spPr>
      </p:pic>
      <p:pic>
        <p:nvPicPr>
          <p:cNvPr id="29" name="Picture 28"/>
          <p:cNvPicPr>
            <a:picLocks noChangeAspect="1"/>
          </p:cNvPicPr>
          <p:nvPr/>
        </p:nvPicPr>
        <p:blipFill rotWithShape="1">
          <a:blip r:embed="rId4"/>
          <a:srcRect l="49573" r="84"/>
          <a:stretch>
            <a:fillRect/>
          </a:stretch>
        </p:blipFill>
        <p:spPr>
          <a:xfrm>
            <a:off x="9376410" y="-49530"/>
            <a:ext cx="8911590" cy="10424795"/>
          </a:xfrm>
          <a:prstGeom prst="rect">
            <a:avLst/>
          </a:prstGeom>
        </p:spPr>
      </p:pic>
      <p:pic>
        <p:nvPicPr>
          <p:cNvPr id="28" name="Picture 27"/>
          <p:cNvPicPr>
            <a:picLocks noChangeAspect="1"/>
          </p:cNvPicPr>
          <p:nvPr/>
        </p:nvPicPr>
        <p:blipFill rotWithShape="1">
          <a:blip r:embed="rId4"/>
          <a:srcRect r="50000"/>
          <a:stretch>
            <a:fillRect/>
          </a:stretch>
        </p:blipFill>
        <p:spPr>
          <a:xfrm>
            <a:off x="-55245" y="-5080"/>
            <a:ext cx="9453245" cy="10333355"/>
          </a:xfrm>
          <a:prstGeom prst="rect">
            <a:avLst/>
          </a:prstGeom>
        </p:spPr>
      </p:pic>
      <p:sp>
        <p:nvSpPr>
          <p:cNvPr id="15" name="TextBox 14"/>
          <p:cNvSpPr txBox="1"/>
          <p:nvPr/>
        </p:nvSpPr>
        <p:spPr>
          <a:xfrm>
            <a:off x="-93345" y="1493124"/>
            <a:ext cx="1786890" cy="830997"/>
          </a:xfrm>
          <a:prstGeom prst="rect">
            <a:avLst/>
          </a:prstGeom>
          <a:solidFill>
            <a:schemeClr val="bg1"/>
          </a:solidFill>
        </p:spPr>
        <p:txBody>
          <a:bodyPr wrap="square" rtlCol="0">
            <a:spAutoFit/>
          </a:bodyPr>
          <a:lstStyle/>
          <a:p>
            <a:pPr algn="ctr"/>
            <a:r>
              <a:rPr lang="en-US" sz="4800" b="1">
                <a:latin typeface="Times New Roman" panose="02020603050405020304" charset="0"/>
                <a:cs typeface="Times New Roman" panose="02020603050405020304" charset="0"/>
              </a:rPr>
              <a:t>Xuân</a:t>
            </a:r>
          </a:p>
        </p:txBody>
      </p:sp>
      <p:sp>
        <p:nvSpPr>
          <p:cNvPr id="16" name="TextBox 15"/>
          <p:cNvSpPr txBox="1"/>
          <p:nvPr/>
        </p:nvSpPr>
        <p:spPr>
          <a:xfrm>
            <a:off x="5255472" y="1560756"/>
            <a:ext cx="1786890" cy="830997"/>
          </a:xfrm>
          <a:prstGeom prst="rect">
            <a:avLst/>
          </a:prstGeom>
          <a:solidFill>
            <a:schemeClr val="bg1"/>
          </a:solidFill>
        </p:spPr>
        <p:txBody>
          <a:bodyPr wrap="square" rtlCol="0">
            <a:spAutoFit/>
          </a:bodyPr>
          <a:lstStyle/>
          <a:p>
            <a:pPr algn="ctr"/>
            <a:r>
              <a:rPr lang="en-US" sz="4800" b="1">
                <a:latin typeface="Times New Roman" panose="02020603050405020304" charset="0"/>
                <a:cs typeface="Times New Roman" panose="02020603050405020304" charset="0"/>
              </a:rPr>
              <a:t>Hạ</a:t>
            </a:r>
          </a:p>
        </p:txBody>
      </p:sp>
      <p:sp>
        <p:nvSpPr>
          <p:cNvPr id="17" name="TextBox 16"/>
          <p:cNvSpPr txBox="1"/>
          <p:nvPr/>
        </p:nvSpPr>
        <p:spPr>
          <a:xfrm>
            <a:off x="10566188" y="1560755"/>
            <a:ext cx="1786890" cy="830997"/>
          </a:xfrm>
          <a:prstGeom prst="rect">
            <a:avLst/>
          </a:prstGeom>
          <a:solidFill>
            <a:schemeClr val="bg1"/>
          </a:solidFill>
        </p:spPr>
        <p:txBody>
          <a:bodyPr wrap="square" rtlCol="0">
            <a:spAutoFit/>
          </a:bodyPr>
          <a:lstStyle/>
          <a:p>
            <a:pPr algn="ctr"/>
            <a:r>
              <a:rPr lang="en-US" sz="4800" b="1">
                <a:latin typeface="Times New Roman" panose="02020603050405020304" charset="0"/>
                <a:cs typeface="Times New Roman" panose="02020603050405020304" charset="0"/>
              </a:rPr>
              <a:t>Thu</a:t>
            </a:r>
          </a:p>
        </p:txBody>
      </p:sp>
      <p:sp>
        <p:nvSpPr>
          <p:cNvPr id="18" name="TextBox 17"/>
          <p:cNvSpPr txBox="1"/>
          <p:nvPr/>
        </p:nvSpPr>
        <p:spPr>
          <a:xfrm>
            <a:off x="16048991" y="1632898"/>
            <a:ext cx="1786890" cy="830997"/>
          </a:xfrm>
          <a:prstGeom prst="rect">
            <a:avLst/>
          </a:prstGeom>
          <a:solidFill>
            <a:schemeClr val="bg1"/>
          </a:solidFill>
        </p:spPr>
        <p:txBody>
          <a:bodyPr wrap="square" rtlCol="0">
            <a:spAutoFit/>
          </a:bodyPr>
          <a:lstStyle/>
          <a:p>
            <a:pPr algn="ctr"/>
            <a:r>
              <a:rPr lang="en-US" sz="4800" b="1">
                <a:latin typeface="Times New Roman" panose="02020603050405020304" charset="0"/>
                <a:cs typeface="Times New Roman" panose="02020603050405020304" charset="0"/>
              </a:rPr>
              <a:t>Đông</a:t>
            </a:r>
          </a:p>
        </p:txBody>
      </p:sp>
      <p:sp>
        <p:nvSpPr>
          <p:cNvPr id="22" name="AutoShape 2" descr="Phong cách trung quốc mực phong cảnh bầu trời đêm ngư dân đánh cá | Công cụ  đồ họa PSD Tải xuống miễn phí - Pikbest"/>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4"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124700" y="3374058"/>
            <a:ext cx="4038600" cy="3538884"/>
          </a:xfrm>
          <a:prstGeom prst="rect">
            <a:avLst/>
          </a:prstGeom>
        </p:spPr>
      </p:pic>
      <p:pic>
        <p:nvPicPr>
          <p:cNvPr id="6" name="Picture 5"/>
          <p:cNvPicPr>
            <a:picLocks noChangeAspect="1"/>
          </p:cNvPicPr>
          <p:nvPr/>
        </p:nvPicPr>
        <p:blipFill>
          <a:blip r:embed="rId7"/>
          <a:stretch>
            <a:fillRect/>
          </a:stretch>
        </p:blipFill>
        <p:spPr>
          <a:xfrm>
            <a:off x="7734300" y="4529138"/>
            <a:ext cx="2819400" cy="1228725"/>
          </a:xfrm>
          <a:prstGeom prst="rect">
            <a:avLst/>
          </a:prstGeom>
          <a:solidFill>
            <a:schemeClr val="bg1">
              <a:alpha val="39000"/>
            </a:schemeClr>
          </a:solid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par>
                                <p:cTn id="22" presetID="16" presetClass="entr" presetSubtype="21"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24200" y="1961605"/>
            <a:ext cx="4397752" cy="4114800"/>
          </a:xfrm>
          <a:prstGeom prst="rect">
            <a:avLst/>
          </a:prstGeom>
        </p:spPr>
      </p:pic>
      <p:pic>
        <p:nvPicPr>
          <p:cNvPr id="25" name="Picture 24"/>
          <p:cNvPicPr>
            <a:picLocks noChangeAspect="1"/>
          </p:cNvPicPr>
          <p:nvPr/>
        </p:nvPicPr>
        <p:blipFill>
          <a:blip r:embed="rId5"/>
          <a:stretch>
            <a:fillRect/>
          </a:stretch>
        </p:blipFill>
        <p:spPr>
          <a:xfrm>
            <a:off x="3620315" y="3256963"/>
            <a:ext cx="3552825" cy="1228725"/>
          </a:xfrm>
          <a:prstGeom prst="rect">
            <a:avLst/>
          </a:prstGeom>
        </p:spPr>
      </p:pic>
      <p:sp>
        <p:nvSpPr>
          <p:cNvPr id="6" name="TextBox 5"/>
          <p:cNvSpPr txBox="1"/>
          <p:nvPr/>
        </p:nvSpPr>
        <p:spPr>
          <a:xfrm>
            <a:off x="9503728" y="2523857"/>
            <a:ext cx="5739072" cy="1200329"/>
          </a:xfrm>
          <a:prstGeom prst="rect">
            <a:avLst/>
          </a:prstGeom>
          <a:noFill/>
        </p:spPr>
        <p:txBody>
          <a:bodyPr wrap="none" rtlCol="0">
            <a:spAutoFit/>
          </a:bodyPr>
          <a:lstStyle/>
          <a:p>
            <a:r>
              <a:rPr lang="en-US" sz="7200" b="1" i="1">
                <a:latin typeface="Times New Roman" panose="02020603050405020304" charset="0"/>
                <a:cs typeface="Times New Roman" panose="02020603050405020304" charset="0"/>
              </a:rPr>
              <a:t>Từ xa đến gần</a:t>
            </a:r>
          </a:p>
        </p:txBody>
      </p:sp>
      <p:sp>
        <p:nvSpPr>
          <p:cNvPr id="19" name="TextBox 18"/>
          <p:cNvSpPr txBox="1"/>
          <p:nvPr/>
        </p:nvSpPr>
        <p:spPr>
          <a:xfrm>
            <a:off x="7945546" y="5162550"/>
            <a:ext cx="7431843" cy="1200329"/>
          </a:xfrm>
          <a:prstGeom prst="rect">
            <a:avLst/>
          </a:prstGeom>
          <a:noFill/>
        </p:spPr>
        <p:txBody>
          <a:bodyPr wrap="none" rtlCol="0">
            <a:spAutoFit/>
          </a:bodyPr>
          <a:lstStyle/>
          <a:p>
            <a:r>
              <a:rPr lang="en-US" sz="7200" b="1" i="1">
                <a:latin typeface="Times New Roman" panose="02020603050405020304" charset="0"/>
                <a:cs typeface="Times New Roman" panose="02020603050405020304" charset="0"/>
              </a:rPr>
              <a:t>Từ cao xuống thấp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9"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0-#ppt_w/2"/>
                                          </p:val>
                                        </p:tav>
                                        <p:tav tm="100000">
                                          <p:val>
                                            <p:strVal val="#ppt_x"/>
                                          </p:val>
                                        </p:tav>
                                      </p:tavLst>
                                    </p:anim>
                                    <p:anim calcmode="lin" valueType="num">
                                      <p:cBhvr additive="base">
                                        <p:cTn id="15"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F8F8"/>
        </a:solidFill>
        <a:effectLst/>
      </p:bgPr>
    </p:bg>
    <p:spTree>
      <p:nvGrpSpPr>
        <p:cNvPr id="1" name=""/>
        <p:cNvGrpSpPr/>
        <p:nvPr/>
      </p:nvGrpSpPr>
      <p:grpSpPr>
        <a:xfrm>
          <a:off x="0" y="0"/>
          <a:ext cx="0" cy="0"/>
          <a:chOff x="0" y="0"/>
          <a:chExt cx="0" cy="0"/>
        </a:xfrm>
      </p:grpSpPr>
      <p:sp>
        <p:nvSpPr>
          <p:cNvPr id="3" name="AutoShape 3"/>
          <p:cNvSpPr/>
          <p:nvPr/>
        </p:nvSpPr>
        <p:spPr>
          <a:xfrm>
            <a:off x="127236" y="4152900"/>
            <a:ext cx="11970822" cy="38100"/>
          </a:xfrm>
          <a:prstGeom prst="rect">
            <a:avLst/>
          </a:prstGeom>
          <a:solidFill>
            <a:srgbClr val="524C4C"/>
          </a:solidFill>
        </p:spPr>
      </p:sp>
      <p:sp>
        <p:nvSpPr>
          <p:cNvPr id="5" name="AutoShape 5"/>
          <p:cNvSpPr/>
          <p:nvPr/>
        </p:nvSpPr>
        <p:spPr>
          <a:xfrm>
            <a:off x="1545590" y="4269740"/>
            <a:ext cx="1882775" cy="4001135"/>
          </a:xfrm>
          <a:prstGeom prst="rect">
            <a:avLst/>
          </a:prstGeom>
          <a:solidFill>
            <a:srgbClr val="C0E1E1"/>
          </a:solidFill>
        </p:spPr>
        <p:txBody>
          <a:bodyPr/>
          <a:lstStyle/>
          <a:p>
            <a:endParaRPr lang="en-US"/>
          </a:p>
        </p:txBody>
      </p:sp>
      <p:pic>
        <p:nvPicPr>
          <p:cNvPr id="6" name="Picture 6"/>
          <p:cNvPicPr>
            <a:picLocks noChangeAspect="1"/>
          </p:cNvPicPr>
          <p:nvPr/>
        </p:nvPicPr>
        <p:blipFill>
          <a:blip r:embed="rId2" cstate="print"/>
          <a:srcRect l="5900" r="5900"/>
          <a:stretch>
            <a:fillRect/>
          </a:stretch>
        </p:blipFill>
        <p:spPr>
          <a:xfrm>
            <a:off x="2205990" y="4789805"/>
            <a:ext cx="2616200" cy="4084320"/>
          </a:xfrm>
          <a:prstGeom prst="rect">
            <a:avLst/>
          </a:prstGeom>
        </p:spPr>
      </p:pic>
      <p:sp>
        <p:nvSpPr>
          <p:cNvPr id="7" name="AutoShape 7"/>
          <p:cNvSpPr/>
          <p:nvPr/>
        </p:nvSpPr>
        <p:spPr>
          <a:xfrm>
            <a:off x="4427707" y="8490828"/>
            <a:ext cx="789063" cy="767472"/>
          </a:xfrm>
          <a:prstGeom prst="rect">
            <a:avLst/>
          </a:prstGeom>
          <a:solidFill>
            <a:srgbClr val="C0E1E1"/>
          </a:solidFill>
        </p:spPr>
      </p:sp>
      <p:sp>
        <p:nvSpPr>
          <p:cNvPr id="8" name="AutoShape 8"/>
          <p:cNvSpPr/>
          <p:nvPr/>
        </p:nvSpPr>
        <p:spPr>
          <a:xfrm>
            <a:off x="6563995" y="4269740"/>
            <a:ext cx="1882775" cy="4001135"/>
          </a:xfrm>
          <a:prstGeom prst="rect">
            <a:avLst/>
          </a:prstGeom>
          <a:solidFill>
            <a:srgbClr val="C0E1E1"/>
          </a:solidFill>
        </p:spPr>
        <p:txBody>
          <a:bodyPr/>
          <a:lstStyle/>
          <a:p>
            <a:endParaRPr lang="en-US"/>
          </a:p>
        </p:txBody>
      </p:sp>
      <p:pic>
        <p:nvPicPr>
          <p:cNvPr id="9" name="Picture 9"/>
          <p:cNvPicPr>
            <a:picLocks noChangeAspect="1"/>
          </p:cNvPicPr>
          <p:nvPr/>
        </p:nvPicPr>
        <p:blipFill>
          <a:blip r:embed="rId3"/>
          <a:srcRect l="15247" r="36711"/>
          <a:stretch>
            <a:fillRect/>
          </a:stretch>
        </p:blipFill>
        <p:spPr>
          <a:xfrm>
            <a:off x="7293610" y="4789805"/>
            <a:ext cx="2616200" cy="4084320"/>
          </a:xfrm>
          <a:prstGeom prst="rect">
            <a:avLst/>
          </a:prstGeom>
        </p:spPr>
      </p:pic>
      <p:sp>
        <p:nvSpPr>
          <p:cNvPr id="10" name="AutoShape 10"/>
          <p:cNvSpPr/>
          <p:nvPr/>
        </p:nvSpPr>
        <p:spPr>
          <a:xfrm>
            <a:off x="9515556" y="8490828"/>
            <a:ext cx="789063" cy="767472"/>
          </a:xfrm>
          <a:prstGeom prst="rect">
            <a:avLst/>
          </a:prstGeom>
          <a:solidFill>
            <a:srgbClr val="C0E1E1"/>
          </a:solidFill>
        </p:spPr>
      </p:sp>
      <p:sp>
        <p:nvSpPr>
          <p:cNvPr id="11" name="AutoShape 11"/>
          <p:cNvSpPr/>
          <p:nvPr/>
        </p:nvSpPr>
        <p:spPr>
          <a:xfrm>
            <a:off x="11582400" y="4305300"/>
            <a:ext cx="1882775" cy="4001135"/>
          </a:xfrm>
          <a:prstGeom prst="rect">
            <a:avLst/>
          </a:prstGeom>
          <a:solidFill>
            <a:srgbClr val="C0E1E1"/>
          </a:solidFill>
        </p:spPr>
        <p:txBody>
          <a:bodyPr/>
          <a:lstStyle/>
          <a:p>
            <a:endParaRPr lang="en-US"/>
          </a:p>
        </p:txBody>
      </p:sp>
      <p:pic>
        <p:nvPicPr>
          <p:cNvPr id="12" name="Picture 12"/>
          <p:cNvPicPr>
            <a:picLocks noChangeAspect="1"/>
          </p:cNvPicPr>
          <p:nvPr/>
        </p:nvPicPr>
        <p:blipFill>
          <a:blip r:embed="rId4" cstate="print"/>
          <a:srcRect l="28701" r="28701"/>
          <a:stretch>
            <a:fillRect/>
          </a:stretch>
        </p:blipFill>
        <p:spPr>
          <a:xfrm>
            <a:off x="12381865" y="4789805"/>
            <a:ext cx="2616200" cy="4084320"/>
          </a:xfrm>
          <a:prstGeom prst="rect">
            <a:avLst/>
          </a:prstGeom>
        </p:spPr>
      </p:pic>
      <p:sp>
        <p:nvSpPr>
          <p:cNvPr id="13" name="AutoShape 13"/>
          <p:cNvSpPr/>
          <p:nvPr/>
        </p:nvSpPr>
        <p:spPr>
          <a:xfrm>
            <a:off x="14603406" y="8490828"/>
            <a:ext cx="789063" cy="767472"/>
          </a:xfrm>
          <a:prstGeom prst="rect">
            <a:avLst/>
          </a:prstGeom>
          <a:solidFill>
            <a:srgbClr val="C0E1E1"/>
          </a:solidFill>
        </p:spPr>
      </p:sp>
      <p:pic>
        <p:nvPicPr>
          <p:cNvPr id="4" name="Picture 3"/>
          <p:cNvPicPr>
            <a:picLocks noChangeAspect="1"/>
          </p:cNvPicPr>
          <p:nvPr/>
        </p:nvPicPr>
        <p:blipFill>
          <a:blip r:embed="rId5"/>
          <a:stretch>
            <a:fillRect/>
          </a:stretch>
        </p:blipFill>
        <p:spPr>
          <a:xfrm>
            <a:off x="2057400" y="800100"/>
            <a:ext cx="12773025" cy="28670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8F8"/>
        </a:solidFill>
        <a:effectLst/>
      </p:bgPr>
    </p:bg>
    <p:spTree>
      <p:nvGrpSpPr>
        <p:cNvPr id="1" name=""/>
        <p:cNvGrpSpPr/>
        <p:nvPr/>
      </p:nvGrpSpPr>
      <p:grpSpPr>
        <a:xfrm>
          <a:off x="0" y="0"/>
          <a:ext cx="0" cy="0"/>
          <a:chOff x="0" y="0"/>
          <a:chExt cx="0" cy="0"/>
        </a:xfrm>
      </p:grpSpPr>
      <p:sp>
        <p:nvSpPr>
          <p:cNvPr id="100" name="Text Box 99"/>
          <p:cNvSpPr txBox="1"/>
          <p:nvPr/>
        </p:nvSpPr>
        <p:spPr>
          <a:xfrm>
            <a:off x="4495800" y="2628900"/>
            <a:ext cx="11451590" cy="5908040"/>
          </a:xfrm>
          <a:prstGeom prst="rect">
            <a:avLst/>
          </a:prstGeom>
          <a:noFill/>
          <a:ln w="9525">
            <a:noFill/>
          </a:ln>
        </p:spPr>
        <p:txBody>
          <a:bodyPr wrap="square">
            <a:spAutoFit/>
          </a:bodyPr>
          <a:lstStyle/>
          <a:p>
            <a:pPr indent="934720" algn="l">
              <a:buNone/>
            </a:pPr>
            <a:r>
              <a:rPr lang="en-US" sz="5400" b="1">
                <a:solidFill>
                  <a:srgbClr val="002060"/>
                </a:solidFill>
                <a:latin typeface="Times New Roman" panose="02020603050405020304" charset="0"/>
              </a:rPr>
              <a:t>Nhận biết được cách quan sát khi tả cảnh trong hai đoạn văn trích</a:t>
            </a:r>
            <a:r>
              <a:rPr lang="en-GB" altLang="en-US" sz="5400" b="1">
                <a:solidFill>
                  <a:srgbClr val="002060"/>
                </a:solidFill>
                <a:latin typeface="Times New Roman" panose="02020603050405020304" charset="0"/>
              </a:rPr>
              <a:t>.</a:t>
            </a:r>
          </a:p>
          <a:p>
            <a:pPr indent="934720" algn="l">
              <a:buNone/>
            </a:pPr>
            <a:endParaRPr lang="en-US" sz="5400" b="1">
              <a:solidFill>
                <a:srgbClr val="002060"/>
              </a:solidFill>
              <a:latin typeface="Times New Roman" panose="02020603050405020304" charset="0"/>
            </a:endParaRPr>
          </a:p>
          <a:p>
            <a:pPr indent="982345" algn="l">
              <a:buNone/>
            </a:pPr>
            <a:r>
              <a:rPr lang="en-US" sz="5400" b="1">
                <a:solidFill>
                  <a:srgbClr val="002060"/>
                </a:solidFill>
                <a:latin typeface="Times New Roman" panose="02020603050405020304" charset="0"/>
              </a:rPr>
              <a:t>Biết lập dàn ý chi tiết cho bài văn miêu tả một cảnh sông nước. </a:t>
            </a:r>
          </a:p>
          <a:p>
            <a:pPr indent="982345" algn="l">
              <a:buNone/>
            </a:pPr>
            <a:endParaRPr lang="en-US" sz="5400" b="1">
              <a:solidFill>
                <a:srgbClr val="002060"/>
              </a:solidFill>
              <a:latin typeface="Times New Roman" panose="02020603050405020304" charset="0"/>
            </a:endParaRPr>
          </a:p>
          <a:p>
            <a:pPr indent="958215" algn="l">
              <a:buNone/>
            </a:pPr>
            <a:r>
              <a:rPr lang="en-GB" altLang="en-US" sz="5400" b="1">
                <a:solidFill>
                  <a:srgbClr val="002060"/>
                </a:solidFill>
                <a:latin typeface="Times New Roman" panose="02020603050405020304" charset="0"/>
              </a:rPr>
              <a:t>Y</a:t>
            </a:r>
            <a:r>
              <a:rPr lang="en-US" sz="5400" b="1">
                <a:solidFill>
                  <a:srgbClr val="002060"/>
                </a:solidFill>
                <a:latin typeface="Times New Roman" panose="02020603050405020304" charset="0"/>
              </a:rPr>
              <a:t>êu quý thiên nhiên.</a:t>
            </a:r>
          </a:p>
        </p:txBody>
      </p:sp>
      <p:pic>
        <p:nvPicPr>
          <p:cNvPr id="12" name="Picture 11"/>
          <p:cNvPicPr>
            <a:picLocks noChangeAspect="1"/>
          </p:cNvPicPr>
          <p:nvPr/>
        </p:nvPicPr>
        <p:blipFill>
          <a:blip r:embed="rId3"/>
          <a:stretch>
            <a:fillRect/>
          </a:stretch>
        </p:blipFill>
        <p:spPr>
          <a:xfrm>
            <a:off x="685800" y="572135"/>
            <a:ext cx="3829050" cy="1466850"/>
          </a:xfrm>
          <a:prstGeom prst="rect">
            <a:avLst/>
          </a:prstGeom>
        </p:spPr>
      </p:pic>
      <p:pic>
        <p:nvPicPr>
          <p:cNvPr id="2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86200" y="4838700"/>
            <a:ext cx="1314450" cy="1329690"/>
          </a:xfrm>
          <a:prstGeom prst="rect">
            <a:avLst/>
          </a:prstGeom>
        </p:spPr>
      </p:pic>
      <p:pic>
        <p:nvPicPr>
          <p:cNvPr id="29"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86200" y="2247900"/>
            <a:ext cx="1314450" cy="1329690"/>
          </a:xfrm>
          <a:prstGeom prst="rect">
            <a:avLst/>
          </a:prstGeom>
        </p:spPr>
      </p:pic>
      <p:pic>
        <p:nvPicPr>
          <p:cNvPr id="30"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86200" y="7277100"/>
            <a:ext cx="1314450" cy="132969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381000" y="647700"/>
            <a:ext cx="17025620" cy="6862445"/>
          </a:xfrm>
          <a:prstGeom prst="rect">
            <a:avLst/>
          </a:prstGeom>
          <a:noFill/>
        </p:spPr>
        <p:txBody>
          <a:bodyPr wrap="square" rtlCol="0" anchor="t">
            <a:spAutoFit/>
          </a:bodyPr>
          <a:lstStyle/>
          <a:p>
            <a:r>
              <a:rPr lang="en-GB" altLang="en-US" sz="4000" b="1">
                <a:latin typeface="Times New Roman" pitchFamily="18" charset="0"/>
                <a:cs typeface="Times New Roman" pitchFamily="18" charset="0"/>
              </a:rPr>
              <a:t>1. Mở bài: Giới thiệu con sông.</a:t>
            </a:r>
          </a:p>
          <a:p>
            <a:r>
              <a:rPr lang="en-GB" altLang="en-US" sz="4000">
                <a:latin typeface="Times New Roman" pitchFamily="18" charset="0"/>
                <a:cs typeface="Times New Roman" pitchFamily="18" charset="0"/>
              </a:rPr>
              <a:t>- Con sông tên gì?</a:t>
            </a:r>
          </a:p>
          <a:p>
            <a:r>
              <a:rPr lang="en-GB" altLang="en-US" sz="4000">
                <a:latin typeface="Times New Roman" pitchFamily="18" charset="0"/>
                <a:cs typeface="Times New Roman" pitchFamily="18" charset="0"/>
              </a:rPr>
              <a:t>- Ở đâu? Chảy qua địa phận nào?</a:t>
            </a:r>
          </a:p>
          <a:p>
            <a:r>
              <a:rPr lang="en-GB" altLang="en-US" sz="4000">
                <a:latin typeface="Times New Roman" pitchFamily="18" charset="0"/>
                <a:cs typeface="Times New Roman" pitchFamily="18" charset="0"/>
              </a:rPr>
              <a:t>- Vì sao em tả?</a:t>
            </a:r>
          </a:p>
          <a:p>
            <a:r>
              <a:rPr lang="en-GB" altLang="en-US" sz="4000" b="1">
                <a:latin typeface="Times New Roman" pitchFamily="18" charset="0"/>
                <a:cs typeface="Times New Roman" pitchFamily="18" charset="0"/>
                <a:sym typeface="+mn-ea"/>
              </a:rPr>
              <a:t>2. Thân bài:</a:t>
            </a:r>
            <a:endParaRPr lang="en-GB" altLang="en-US" sz="4000">
              <a:latin typeface="Times New Roman" pitchFamily="18" charset="0"/>
              <a:cs typeface="Times New Roman" pitchFamily="18" charset="0"/>
            </a:endParaRPr>
          </a:p>
          <a:p>
            <a:pPr algn="l">
              <a:buClrTx/>
              <a:buSzTx/>
              <a:buFontTx/>
            </a:pPr>
            <a:r>
              <a:rPr lang="en-GB" altLang="en-US" sz="4000" b="1" i="1">
                <a:latin typeface="Times New Roman" pitchFamily="18" charset="0"/>
                <a:cs typeface="Times New Roman" pitchFamily="18" charset="0"/>
                <a:sym typeface="+mn-ea"/>
              </a:rPr>
              <a:t>a) Tả bao quát:</a:t>
            </a:r>
            <a:endParaRPr lang="en-GB" altLang="en-US" sz="4000" b="1" i="1">
              <a:latin typeface="Times New Roman" pitchFamily="18" charset="0"/>
              <a:cs typeface="Times New Roman" pitchFamily="18" charset="0"/>
            </a:endParaRPr>
          </a:p>
          <a:p>
            <a:pPr algn="l">
              <a:buClrTx/>
              <a:buSzTx/>
              <a:buFontTx/>
            </a:pPr>
            <a:r>
              <a:rPr lang="en-GB" altLang="en-US" sz="4000">
                <a:latin typeface="Times New Roman" pitchFamily="18" charset="0"/>
                <a:cs typeface="Times New Roman" pitchFamily="18" charset="0"/>
                <a:sym typeface="+mn-ea"/>
              </a:rPr>
              <a:t>- Dòng sông không biết bắt nguồn từ đâu.</a:t>
            </a:r>
          </a:p>
          <a:p>
            <a:pPr algn="l">
              <a:buClrTx/>
              <a:buSzTx/>
              <a:buFontTx/>
            </a:pPr>
            <a:r>
              <a:rPr lang="en-GB" altLang="en-US" sz="4000">
                <a:latin typeface="Times New Roman" pitchFamily="18" charset="0"/>
                <a:cs typeface="Times New Roman" pitchFamily="18" charset="0"/>
                <a:sym typeface="+mn-ea"/>
              </a:rPr>
              <a:t>- Dọc hai bên bờ sông là những bãi ngô, bãi khoai xanh biếc, tươi mát.</a:t>
            </a:r>
            <a:endParaRPr lang="en-GB" altLang="en-US" sz="4000">
              <a:latin typeface="Times New Roman" pitchFamily="18" charset="0"/>
              <a:cs typeface="Times New Roman" pitchFamily="18" charset="0"/>
            </a:endParaRPr>
          </a:p>
          <a:p>
            <a:pPr algn="l">
              <a:buClrTx/>
              <a:buSzTx/>
              <a:buFontTx/>
            </a:pPr>
            <a:r>
              <a:rPr lang="en-GB" altLang="en-US" sz="4000">
                <a:latin typeface="Times New Roman" pitchFamily="18" charset="0"/>
                <a:cs typeface="Times New Roman" pitchFamily="18" charset="0"/>
                <a:sym typeface="+mn-ea"/>
              </a:rPr>
              <a:t>- Xa xa, khuất sau rặng tre xanh đầu làng là những cánh đồng lúa vàng tươi, mênh mông, bát ngát thẳng cánh cò bay.</a:t>
            </a:r>
            <a:endParaRPr lang="en-GB" altLang="en-US" sz="4000">
              <a:latin typeface="Times New Roman" pitchFamily="18" charset="0"/>
              <a:cs typeface="Times New Roman" pitchFamily="18" charset="0"/>
            </a:endParaRPr>
          </a:p>
          <a:p>
            <a:endParaRPr lang="en-GB" altLang="en-US" sz="4000">
              <a:latin typeface="Times New Roman" pitchFamily="18" charset="0"/>
              <a:cs typeface="Times New Roman"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2057400" y="1485900"/>
            <a:ext cx="15220315" cy="6247130"/>
          </a:xfrm>
          <a:prstGeom prst="rect">
            <a:avLst/>
          </a:prstGeom>
          <a:noFill/>
        </p:spPr>
        <p:txBody>
          <a:bodyPr wrap="square" rtlCol="0" anchor="t">
            <a:spAutoFit/>
          </a:bodyPr>
          <a:lstStyle/>
          <a:p>
            <a:r>
              <a:rPr lang="en-GB" altLang="en-US" sz="4000" b="1" i="1">
                <a:latin typeface="Times New Roman" pitchFamily="18" charset="0"/>
                <a:cs typeface="Times New Roman" pitchFamily="18" charset="0"/>
              </a:rPr>
              <a:t>b) Tả chi tiết:</a:t>
            </a:r>
          </a:p>
          <a:p>
            <a:pPr algn="l">
              <a:buClrTx/>
              <a:buSzTx/>
              <a:buFontTx/>
            </a:pPr>
            <a:r>
              <a:rPr lang="en-GB" altLang="en-US" sz="4000" b="1">
                <a:latin typeface="Times New Roman" pitchFamily="18" charset="0"/>
                <a:cs typeface="Times New Roman" pitchFamily="18" charset="0"/>
              </a:rPr>
              <a:t>- Buổi sáng:</a:t>
            </a:r>
          </a:p>
          <a:p>
            <a:pPr marL="571500" indent="-571500" algn="l">
              <a:buClrTx/>
              <a:buSzTx/>
              <a:buFont typeface="Wingdings" panose="05000000000000000000" charset="0"/>
              <a:buChar char="ü"/>
            </a:pPr>
            <a:r>
              <a:rPr lang="en-GB" altLang="en-US" sz="4000">
                <a:latin typeface="Times New Roman" pitchFamily="18" charset="0"/>
                <a:cs typeface="Times New Roman" pitchFamily="18" charset="0"/>
              </a:rPr>
              <a:t>Bầu trời trong xanh, cao vời vợi.</a:t>
            </a:r>
          </a:p>
          <a:p>
            <a:pPr marL="571500" indent="-571500" algn="l">
              <a:buClrTx/>
              <a:buSzTx/>
              <a:buFont typeface="Wingdings" panose="05000000000000000000" charset="0"/>
              <a:buChar char="ü"/>
            </a:pPr>
            <a:r>
              <a:rPr lang="en-GB" altLang="en-US" sz="4000">
                <a:latin typeface="Times New Roman" pitchFamily="18" charset="0"/>
                <a:cs typeface="Times New Roman" pitchFamily="18" charset="0"/>
              </a:rPr>
              <a:t>Những đám mây trắng như bông trôi bồng bềnh, nhè nhẹ.</a:t>
            </a:r>
          </a:p>
          <a:p>
            <a:pPr marL="571500" indent="-571500" algn="l">
              <a:buClrTx/>
              <a:buSzTx/>
              <a:buFont typeface="Wingdings" panose="05000000000000000000" charset="0"/>
              <a:buChar char="ü"/>
            </a:pPr>
            <a:r>
              <a:rPr lang="en-GB" altLang="en-US" sz="4000">
                <a:latin typeface="Times New Roman" pitchFamily="18" charset="0"/>
                <a:cs typeface="Times New Roman" pitchFamily="18" charset="0"/>
              </a:rPr>
              <a:t>Con sông mới ấm áp và hiền hòa làm sao!</a:t>
            </a:r>
          </a:p>
          <a:p>
            <a:pPr marL="571500" indent="-571500" algn="l">
              <a:buClrTx/>
              <a:buSzTx/>
              <a:buFont typeface="Wingdings" panose="05000000000000000000" charset="0"/>
              <a:buChar char="ü"/>
            </a:pPr>
            <a:r>
              <a:rPr lang="en-GB" altLang="en-US" sz="4000">
                <a:latin typeface="Times New Roman" pitchFamily="18" charset="0"/>
                <a:cs typeface="Times New Roman" pitchFamily="18" charset="0"/>
              </a:rPr>
              <a:t>Nước sông trong vắt có thể nhìn xuống tận đáy sông.</a:t>
            </a:r>
          </a:p>
          <a:p>
            <a:pPr marL="571500" indent="-571500" algn="l">
              <a:buClrTx/>
              <a:buSzTx/>
              <a:buFont typeface="Wingdings" panose="05000000000000000000" charset="0"/>
              <a:buChar char="ü"/>
            </a:pPr>
            <a:r>
              <a:rPr lang="en-GB" altLang="en-US" sz="4000">
                <a:latin typeface="Times New Roman" pitchFamily="18" charset="0"/>
                <a:cs typeface="Times New Roman" pitchFamily="18" charset="0"/>
              </a:rPr>
              <a:t>Mặt sông phẳng lì như một chiếc gương soi.</a:t>
            </a:r>
          </a:p>
          <a:p>
            <a:pPr marL="571500" indent="-571500" algn="l">
              <a:buClrTx/>
              <a:buSzTx/>
              <a:buFont typeface="Wingdings" panose="05000000000000000000" charset="0"/>
              <a:buChar char="ü"/>
            </a:pPr>
            <a:r>
              <a:rPr lang="en-GB" altLang="en-US" sz="4000">
                <a:latin typeface="Times New Roman" pitchFamily="18" charset="0"/>
                <a:cs typeface="Times New Roman" pitchFamily="18" charset="0"/>
              </a:rPr>
              <a:t>Từng đoàn thuyền đánh cá bắt đầu giương buồm, thả lưới trắng xóa cả mặt sông. </a:t>
            </a:r>
          </a:p>
          <a:p>
            <a:pPr marL="571500" indent="-571500" algn="l">
              <a:buClrTx/>
              <a:buSzTx/>
              <a:buFont typeface="Wingdings" panose="05000000000000000000" charset="0"/>
              <a:buChar char="ü"/>
            </a:pPr>
            <a:r>
              <a:rPr lang="en-GB" altLang="en-US" sz="4000">
                <a:latin typeface="Times New Roman" pitchFamily="18" charset="0"/>
                <a:cs typeface="Times New Roman" pitchFamily="18" charset="0"/>
              </a:rPr>
              <a:t>Tiếng hò, tiếng hát vang lên làm xua tan mệt mỏi.</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2057400" y="876300"/>
            <a:ext cx="15220315" cy="6862445"/>
          </a:xfrm>
          <a:prstGeom prst="rect">
            <a:avLst/>
          </a:prstGeom>
          <a:noFill/>
        </p:spPr>
        <p:txBody>
          <a:bodyPr wrap="square" rtlCol="0" anchor="t">
            <a:spAutoFit/>
          </a:bodyPr>
          <a:lstStyle/>
          <a:p>
            <a:r>
              <a:rPr lang="en-GB" altLang="en-US" sz="4000" b="1" i="1">
                <a:latin typeface="Times New Roman" pitchFamily="18" charset="0"/>
                <a:cs typeface="Times New Roman" pitchFamily="18" charset="0"/>
              </a:rPr>
              <a:t>b) Tả chi tiết:</a:t>
            </a:r>
          </a:p>
          <a:p>
            <a:pPr algn="l">
              <a:buClrTx/>
              <a:buSzTx/>
              <a:buFontTx/>
            </a:pPr>
            <a:r>
              <a:rPr lang="en-GB" altLang="en-US" sz="4000" b="1">
                <a:latin typeface="Times New Roman" pitchFamily="18" charset="0"/>
                <a:cs typeface="Times New Roman" pitchFamily="18" charset="0"/>
              </a:rPr>
              <a:t>- Buổi trưa:</a:t>
            </a:r>
          </a:p>
          <a:p>
            <a:pPr marL="571500" indent="-571500" algn="l">
              <a:buClrTx/>
              <a:buSzTx/>
              <a:buFont typeface="Wingdings" panose="05000000000000000000" charset="0"/>
              <a:buChar char="ü"/>
            </a:pPr>
            <a:r>
              <a:rPr lang="en-GB" altLang="en-US" sz="4000">
                <a:latin typeface="Times New Roman" pitchFamily="18" charset="0"/>
                <a:cs typeface="Times New Roman" pitchFamily="18" charset="0"/>
              </a:rPr>
              <a:t>Những buổi trưa hè oi ả mặt sông nhuộm một vàng của nắng.</a:t>
            </a:r>
          </a:p>
          <a:p>
            <a:pPr marL="571500" indent="-571500" algn="l">
              <a:buClrTx/>
              <a:buSzTx/>
              <a:buFont typeface="Wingdings" panose="05000000000000000000" charset="0"/>
              <a:buChar char="ü"/>
            </a:pPr>
            <a:r>
              <a:rPr lang="en-GB" altLang="en-US" sz="4000">
                <a:latin typeface="Times New Roman" pitchFamily="18" charset="0"/>
                <a:cs typeface="Times New Roman" pitchFamily="18" charset="0"/>
              </a:rPr>
              <a:t>Nước sông ánh lên, lóe lên bóng nhẫy.</a:t>
            </a:r>
          </a:p>
          <a:p>
            <a:pPr marL="571500" indent="-571500" algn="l">
              <a:buClrTx/>
              <a:buSzTx/>
              <a:buFont typeface="Wingdings" panose="05000000000000000000" charset="0"/>
              <a:buChar char="ü"/>
            </a:pPr>
            <a:r>
              <a:rPr lang="en-GB" altLang="en-US" sz="4000">
                <a:latin typeface="Times New Roman" pitchFamily="18" charset="0"/>
                <a:cs typeface="Times New Roman" pitchFamily="18" charset="0"/>
              </a:rPr>
              <a:t>Một làn gió nhẹ thoáng qua, những rặng tre khẽ đu đưa như thì thầm với chị gió</a:t>
            </a:r>
          </a:p>
          <a:p>
            <a:pPr marL="571500" indent="-571500" algn="l">
              <a:buClrTx/>
              <a:buSzTx/>
              <a:buFont typeface="Wingdings" panose="05000000000000000000" charset="0"/>
              <a:buChar char="ü"/>
            </a:pPr>
            <a:r>
              <a:rPr lang="en-GB" altLang="en-US" sz="4000">
                <a:latin typeface="Times New Roman" pitchFamily="18" charset="0"/>
                <a:cs typeface="Times New Roman" pitchFamily="18" charset="0"/>
              </a:rPr>
              <a:t>Các cô bé, cậu bé rủ nhau ra sông tắm. Chúng lặn hụp, vùng vẫy, đùa giỡn thỏa thích cùng nhau.</a:t>
            </a:r>
          </a:p>
          <a:p>
            <a:pPr marL="571500" indent="-571500" algn="l">
              <a:buClrTx/>
              <a:buSzTx/>
              <a:buFont typeface="Wingdings" panose="05000000000000000000" charset="0"/>
              <a:buChar char="ü"/>
            </a:pPr>
            <a:r>
              <a:rPr lang="en-GB" altLang="en-US" sz="4000">
                <a:latin typeface="Times New Roman" pitchFamily="18" charset="0"/>
                <a:cs typeface="Times New Roman" pitchFamily="18" charset="0"/>
              </a:rPr>
              <a:t>Dòng sông ôm chúng chúng vào lòng, vui cười, đùa nghịch với chúng.</a:t>
            </a:r>
          </a:p>
          <a:p>
            <a:pPr marL="571500" indent="-571500" algn="l">
              <a:buClrTx/>
              <a:buSzTx/>
              <a:buFont typeface="Wingdings" panose="05000000000000000000" charset="0"/>
              <a:buChar char="ü"/>
            </a:pPr>
            <a:r>
              <a:rPr lang="en-GB" altLang="en-US" sz="4000">
                <a:latin typeface="Times New Roman" pitchFamily="18" charset="0"/>
                <a:cs typeface="Times New Roman" pitchFamily="18" charset="0"/>
              </a:rPr>
              <a:t>Sông dịu hiền như người mẹ đang nâng niu, săn sóc đàn con thơ ngây yêu dấu của mình.</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295400" y="266700"/>
            <a:ext cx="16786225" cy="7477760"/>
          </a:xfrm>
          <a:prstGeom prst="rect">
            <a:avLst/>
          </a:prstGeom>
          <a:noFill/>
        </p:spPr>
        <p:txBody>
          <a:bodyPr wrap="square" rtlCol="0" anchor="t">
            <a:spAutoFit/>
          </a:bodyPr>
          <a:lstStyle/>
          <a:p>
            <a:r>
              <a:rPr lang="en-GB" altLang="en-US" sz="4000" b="1" i="1">
                <a:latin typeface="Times New Roman" pitchFamily="18" charset="0"/>
                <a:cs typeface="Times New Roman" pitchFamily="18" charset="0"/>
              </a:rPr>
              <a:t>b) Tả chi tiết:</a:t>
            </a:r>
          </a:p>
          <a:p>
            <a:pPr algn="l">
              <a:buClrTx/>
              <a:buSzTx/>
              <a:buFontTx/>
            </a:pPr>
            <a:r>
              <a:rPr lang="en-GB" altLang="en-US" sz="4000" b="1">
                <a:latin typeface="Times New Roman" pitchFamily="18" charset="0"/>
                <a:cs typeface="Times New Roman" pitchFamily="18" charset="0"/>
              </a:rPr>
              <a:t>- Buổi chiều</a:t>
            </a:r>
          </a:p>
          <a:p>
            <a:pPr marL="571500" indent="-571500" algn="l">
              <a:buClrTx/>
              <a:buSzTx/>
              <a:buFont typeface="Wingdings" panose="05000000000000000000" charset="0"/>
              <a:buChar char="ü"/>
            </a:pPr>
            <a:r>
              <a:rPr lang="en-GB" altLang="en-US" sz="4000">
                <a:latin typeface="Times New Roman" pitchFamily="18" charset="0"/>
                <a:cs typeface="Times New Roman" pitchFamily="18" charset="0"/>
              </a:rPr>
              <a:t>Khi ông mặt trời đã bắt đầu khuất sau lũy tre xanh đầu làng, </a:t>
            </a:r>
          </a:p>
          <a:p>
            <a:pPr indent="0" algn="l">
              <a:buClrTx/>
              <a:buSzTx/>
              <a:buFont typeface="Wingdings" panose="05000000000000000000" charset="0"/>
              <a:buNone/>
            </a:pPr>
            <a:r>
              <a:rPr lang="en-GB" altLang="en-US" sz="4000">
                <a:latin typeface="Times New Roman" pitchFamily="18" charset="0"/>
                <a:cs typeface="Times New Roman" pitchFamily="18" charset="0"/>
              </a:rPr>
              <a:t>dòng sông trở nên dịu mát.</a:t>
            </a:r>
          </a:p>
          <a:p>
            <a:pPr marL="571500" indent="-571500" algn="l">
              <a:buClrTx/>
              <a:buSzTx/>
              <a:buFont typeface="Wingdings" panose="05000000000000000000" charset="0"/>
              <a:buChar char="ü"/>
            </a:pPr>
            <a:r>
              <a:rPr lang="en-GB" altLang="en-US" sz="4000">
                <a:latin typeface="Times New Roman" pitchFamily="18" charset="0"/>
                <a:cs typeface="Times New Roman" pitchFamily="18" charset="0"/>
              </a:rPr>
              <a:t>Hai bên bờ rộn rã tiếng nói, cười vui vẻ của đám trẻ con vây quanh những thúng cá to đầy ắp.</a:t>
            </a:r>
          </a:p>
          <a:p>
            <a:pPr indent="0" algn="l">
              <a:buClrTx/>
              <a:buSzTx/>
              <a:buFont typeface="Wingdings" panose="05000000000000000000" charset="0"/>
              <a:buNone/>
            </a:pPr>
            <a:r>
              <a:rPr lang="en-GB" altLang="en-US" sz="4000" b="1">
                <a:latin typeface="Times New Roman" pitchFamily="18" charset="0"/>
                <a:cs typeface="Times New Roman" pitchFamily="18" charset="0"/>
                <a:sym typeface="+mn-ea"/>
              </a:rPr>
              <a:t>- Buổi tối</a:t>
            </a:r>
            <a:endParaRPr lang="en-GB" altLang="en-US" sz="4000">
              <a:latin typeface="Times New Roman" pitchFamily="18" charset="0"/>
              <a:cs typeface="Times New Roman" pitchFamily="18" charset="0"/>
            </a:endParaRPr>
          </a:p>
          <a:p>
            <a:pPr marL="571500" indent="-571500" algn="l">
              <a:buClrTx/>
              <a:buSzTx/>
              <a:buFont typeface="Wingdings" panose="05000000000000000000" charset="0"/>
              <a:buChar char="ü"/>
            </a:pPr>
            <a:r>
              <a:rPr lang="en-GB" altLang="en-US" sz="4000">
                <a:latin typeface="Times New Roman" pitchFamily="18" charset="0"/>
                <a:cs typeface="Times New Roman" pitchFamily="18" charset="0"/>
              </a:rPr>
              <a:t>Khi ông trăng tròn vằng vặc treo lơ lửng trên ngọn tre soi bóng xuống mặt sông gợn nước lung linh phủ đầy một màu vàng óng ánh.</a:t>
            </a:r>
          </a:p>
          <a:p>
            <a:pPr marL="571500" indent="-571500" algn="l">
              <a:buClrTx/>
              <a:buSzTx/>
              <a:buFont typeface="Wingdings" panose="05000000000000000000" charset="0"/>
              <a:buChar char="ü"/>
            </a:pPr>
            <a:r>
              <a:rPr lang="en-GB" altLang="en-US" sz="4000">
                <a:latin typeface="Times New Roman" pitchFamily="18" charset="0"/>
                <a:cs typeface="Times New Roman" pitchFamily="18" charset="0"/>
              </a:rPr>
              <a:t>Dòng sông được ánh trăng chiếu xuống như khoác một chiếc áo dát bạc.</a:t>
            </a:r>
          </a:p>
          <a:p>
            <a:pPr marL="571500" indent="-571500" algn="l">
              <a:buClrTx/>
              <a:buSzTx/>
              <a:buFont typeface="Wingdings" panose="05000000000000000000" charset="0"/>
              <a:buChar char="ü"/>
            </a:pPr>
            <a:r>
              <a:rPr lang="en-GB" altLang="en-US" sz="4000">
                <a:latin typeface="Times New Roman" pitchFamily="18" charset="0"/>
                <a:cs typeface="Times New Roman" pitchFamily="18" charset="0"/>
              </a:rPr>
              <a:t>Trăng tỏa sáng đôi bờ sông, soi rõ từng khuôn mặt.</a:t>
            </a:r>
          </a:p>
          <a:p>
            <a:pPr marL="571500" indent="-571500" algn="l">
              <a:buClrTx/>
              <a:buSzTx/>
              <a:buFont typeface="Wingdings" panose="05000000000000000000" charset="0"/>
              <a:buChar char="ü"/>
            </a:pPr>
            <a:r>
              <a:rPr lang="en-GB" altLang="en-US" sz="4000">
                <a:latin typeface="Times New Roman" pitchFamily="18" charset="0"/>
                <a:cs typeface="Times New Roman" pitchFamily="18" charset="0"/>
              </a:rPr>
              <a:t>Một số người chèo thuyền ra giữa sông hóng gió, ngắm trăng.</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609600" y="2400300"/>
            <a:ext cx="7503795" cy="3784600"/>
          </a:xfrm>
          <a:prstGeom prst="rect">
            <a:avLst/>
          </a:prstGeom>
          <a:noFill/>
        </p:spPr>
        <p:txBody>
          <a:bodyPr wrap="square" rtlCol="0" anchor="t">
            <a:spAutoFit/>
          </a:bodyPr>
          <a:lstStyle/>
          <a:p>
            <a:r>
              <a:rPr lang="en-GB" altLang="en-US" sz="4000" b="1">
                <a:latin typeface="Times New Roman" pitchFamily="18" charset="0"/>
                <a:cs typeface="Times New Roman" pitchFamily="18" charset="0"/>
              </a:rPr>
              <a:t>3. Kết bài:</a:t>
            </a:r>
          </a:p>
          <a:p>
            <a:pPr marL="571500" indent="-571500" algn="l">
              <a:buClrTx/>
              <a:buSzTx/>
              <a:buFont typeface="Wingdings" panose="05000000000000000000" charset="0"/>
              <a:buChar char="ü"/>
            </a:pPr>
            <a:r>
              <a:rPr lang="en-GB" altLang="en-US" sz="4000">
                <a:latin typeface="Times New Roman" pitchFamily="18" charset="0"/>
                <a:cs typeface="Times New Roman" pitchFamily="18" charset="0"/>
              </a:rPr>
              <a:t>Dòng sông quê hương – dòng sông kỉ niệm như người mẹ hiền của em.</a:t>
            </a:r>
          </a:p>
          <a:p>
            <a:pPr marL="571500" indent="-571500">
              <a:buFont typeface="Wingdings" panose="05000000000000000000" charset="0"/>
              <a:buChar char="ü"/>
            </a:pPr>
            <a:r>
              <a:rPr lang="en-GB" altLang="en-US" sz="4000">
                <a:latin typeface="Times New Roman" pitchFamily="18" charset="0"/>
                <a:cs typeface="Times New Roman" pitchFamily="18" charset="0"/>
              </a:rPr>
              <a:t>Dù có đi đâu xa, em vẫn nhớ mãi về dòng sông quê em.</a:t>
            </a:r>
          </a:p>
        </p:txBody>
      </p:sp>
      <p:pic>
        <p:nvPicPr>
          <p:cNvPr id="18" name="Picture 2" descr="C:\Users\HP\Pictures\HINH SOAN BAI\LTVC TUAN 1\phat_hue_4 (1).jpgphat_hue_4 (1)"/>
          <p:cNvPicPr>
            <a:picLocks noChangeAspect="1"/>
          </p:cNvPicPr>
          <p:nvPr/>
        </p:nvPicPr>
        <p:blipFill>
          <a:blip r:embed="rId2"/>
          <a:srcRect/>
          <a:stretch>
            <a:fillRect/>
          </a:stretch>
        </p:blipFill>
        <p:spPr>
          <a:xfrm>
            <a:off x="9601200" y="2476500"/>
            <a:ext cx="7228840" cy="5111115"/>
          </a:xfrm>
          <a:prstGeom prst="rect">
            <a:avLst/>
          </a:prstGeom>
        </p:spPr>
      </p:pic>
      <p:pic>
        <p:nvPicPr>
          <p:cNvPr id="19" name="Picture 3"/>
          <p:cNvPicPr>
            <a:picLocks noChangeAspect="1"/>
          </p:cNvPicPr>
          <p:nvPr/>
        </p:nvPicPr>
        <p:blipFill>
          <a:blip r:embed="rId3"/>
          <a:srcRect/>
          <a:stretch>
            <a:fillRect/>
          </a:stretch>
        </p:blipFill>
        <p:spPr>
          <a:xfrm>
            <a:off x="8763157" y="1790453"/>
            <a:ext cx="9058721" cy="1766451"/>
          </a:xfrm>
          <a:prstGeom prst="rect">
            <a:avLst/>
          </a:prstGeom>
        </p:spPr>
      </p:pic>
      <p:pic>
        <p:nvPicPr>
          <p:cNvPr id="20" name="Picture 6"/>
          <p:cNvPicPr>
            <a:picLocks noChangeAspect="1"/>
          </p:cNvPicPr>
          <p:nvPr/>
        </p:nvPicPr>
        <p:blipFill>
          <a:blip r:embed="rId4"/>
          <a:srcRect/>
          <a:stretch>
            <a:fillRect/>
          </a:stretch>
        </p:blipFill>
        <p:spPr>
          <a:xfrm rot="513745">
            <a:off x="8414385" y="6765290"/>
            <a:ext cx="10052685" cy="221170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AF8F8"/>
        </a:solidFill>
        <a:effectLst/>
      </p:bgPr>
    </p:bg>
    <p:spTree>
      <p:nvGrpSpPr>
        <p:cNvPr id="1" name=""/>
        <p:cNvGrpSpPr/>
        <p:nvPr/>
      </p:nvGrpSpPr>
      <p:grpSpPr>
        <a:xfrm>
          <a:off x="0" y="0"/>
          <a:ext cx="0" cy="0"/>
          <a:chOff x="0" y="0"/>
          <a:chExt cx="0" cy="0"/>
        </a:xfrm>
      </p:grpSpPr>
      <p:sp>
        <p:nvSpPr>
          <p:cNvPr id="2" name="AutoShape 2"/>
          <p:cNvSpPr/>
          <p:nvPr/>
        </p:nvSpPr>
        <p:spPr>
          <a:xfrm>
            <a:off x="1828800" y="419100"/>
            <a:ext cx="3822065" cy="5503545"/>
          </a:xfrm>
          <a:prstGeom prst="rect">
            <a:avLst/>
          </a:prstGeom>
          <a:solidFill>
            <a:srgbClr val="C0E1E1"/>
          </a:solidFill>
        </p:spPr>
        <p:txBody>
          <a:bodyPr/>
          <a:lstStyle/>
          <a:p>
            <a:endParaRPr lang="en-US"/>
          </a:p>
        </p:txBody>
      </p:sp>
      <p:grpSp>
        <p:nvGrpSpPr>
          <p:cNvPr id="3" name="Group 3"/>
          <p:cNvGrpSpPr/>
          <p:nvPr/>
        </p:nvGrpSpPr>
        <p:grpSpPr>
          <a:xfrm>
            <a:off x="2438400" y="1028700"/>
            <a:ext cx="7987030" cy="5900420"/>
            <a:chOff x="0" y="0"/>
            <a:chExt cx="7648415" cy="8903902"/>
          </a:xfrm>
        </p:grpSpPr>
        <p:sp>
          <p:nvSpPr>
            <p:cNvPr id="4" name="Freeform 4"/>
            <p:cNvSpPr/>
            <p:nvPr/>
          </p:nvSpPr>
          <p:spPr>
            <a:xfrm>
              <a:off x="0" y="0"/>
              <a:ext cx="7648415" cy="8903902"/>
            </a:xfrm>
            <a:custGeom>
              <a:avLst/>
              <a:gdLst/>
              <a:ahLst/>
              <a:cxnLst/>
              <a:rect l="l" t="t" r="r" b="b"/>
              <a:pathLst>
                <a:path w="7648415" h="8903902">
                  <a:moveTo>
                    <a:pt x="0" y="0"/>
                  </a:moveTo>
                  <a:lnTo>
                    <a:pt x="0" y="8903902"/>
                  </a:lnTo>
                  <a:lnTo>
                    <a:pt x="7648415" y="8903902"/>
                  </a:lnTo>
                  <a:lnTo>
                    <a:pt x="7648415" y="0"/>
                  </a:lnTo>
                  <a:lnTo>
                    <a:pt x="0" y="0"/>
                  </a:lnTo>
                  <a:close/>
                  <a:moveTo>
                    <a:pt x="7587455" y="8842942"/>
                  </a:moveTo>
                  <a:lnTo>
                    <a:pt x="59690" y="8842942"/>
                  </a:lnTo>
                  <a:lnTo>
                    <a:pt x="59690" y="59690"/>
                  </a:lnTo>
                  <a:lnTo>
                    <a:pt x="7587455" y="59690"/>
                  </a:lnTo>
                  <a:lnTo>
                    <a:pt x="7587455" y="8842942"/>
                  </a:lnTo>
                  <a:close/>
                </a:path>
              </a:pathLst>
            </a:custGeom>
            <a:solidFill>
              <a:srgbClr val="524C4C"/>
            </a:solidFill>
          </p:spPr>
        </p:sp>
      </p:grpSp>
      <p:pic>
        <p:nvPicPr>
          <p:cNvPr id="11" name="Picture 2"/>
          <p:cNvPicPr>
            <a:picLocks noChangeAspect="1"/>
          </p:cNvPicPr>
          <p:nvPr/>
        </p:nvPicPr>
        <p:blipFill>
          <a:blip r:embed="rId2"/>
          <a:srcRect/>
          <a:stretch>
            <a:fillRect/>
          </a:stretch>
        </p:blipFill>
        <p:spPr>
          <a:xfrm>
            <a:off x="2895600" y="1609725"/>
            <a:ext cx="6959912" cy="4738540"/>
          </a:xfrm>
          <a:prstGeom prst="rect">
            <a:avLst/>
          </a:prstGeom>
        </p:spPr>
      </p:pic>
      <p:sp>
        <p:nvSpPr>
          <p:cNvPr id="6" name="Rectangles 5"/>
          <p:cNvSpPr/>
          <p:nvPr/>
        </p:nvSpPr>
        <p:spPr>
          <a:xfrm>
            <a:off x="10820400" y="4000500"/>
            <a:ext cx="6129020" cy="2553335"/>
          </a:xfrm>
          <a:prstGeom prst="rect">
            <a:avLst/>
          </a:prstGeom>
          <a:noFill/>
          <a:ln>
            <a:noFill/>
          </a:ln>
        </p:spPr>
        <p:txBody>
          <a:bodyPr wrap="none" rtlCol="0" anchor="t">
            <a:spAutoFit/>
          </a:bodyPr>
          <a:lstStyle/>
          <a:p>
            <a:pPr algn="ctr"/>
            <a:r>
              <a:rPr lang="en-GB" altLang="en-US" sz="8000" b="1">
                <a:gradFill>
                  <a:gsLst>
                    <a:gs pos="0">
                      <a:srgbClr val="7B32B2"/>
                    </a:gs>
                    <a:gs pos="100000">
                      <a:srgbClr val="401A5D"/>
                    </a:gs>
                  </a:gsLst>
                  <a:lin scaled="0"/>
                </a:gradFill>
                <a:effectLst>
                  <a:outerShdw blurRad="38100" dist="19050" dir="2700000" algn="tl" rotWithShape="0">
                    <a:schemeClr val="dk1">
                      <a:alpha val="40000"/>
                    </a:schemeClr>
                  </a:outerShdw>
                </a:effectLst>
                <a:latin typeface="SVN-Cookies" panose="02040603050506020204" charset="0"/>
                <a:cs typeface="SVN-Cookies" panose="02040603050506020204" charset="0"/>
              </a:rPr>
              <a:t>CHÚC CÁC EM</a:t>
            </a:r>
          </a:p>
          <a:p>
            <a:pPr algn="ctr"/>
            <a:r>
              <a:rPr lang="en-GB" altLang="en-US" sz="8000" b="1">
                <a:gradFill>
                  <a:gsLst>
                    <a:gs pos="0">
                      <a:srgbClr val="7B32B2"/>
                    </a:gs>
                    <a:gs pos="100000">
                      <a:srgbClr val="401A5D"/>
                    </a:gs>
                  </a:gsLst>
                  <a:lin scaled="0"/>
                </a:gradFill>
                <a:effectLst>
                  <a:outerShdw blurRad="38100" dist="19050" dir="2700000" algn="tl" rotWithShape="0">
                    <a:schemeClr val="dk1">
                      <a:alpha val="40000"/>
                    </a:schemeClr>
                  </a:outerShdw>
                </a:effectLst>
                <a:latin typeface="SVN-Cookies" panose="02040603050506020204" charset="0"/>
                <a:cs typeface="SVN-Cookies" panose="02040603050506020204" charset="0"/>
              </a:rPr>
              <a:t>HỌC TỐT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z2742752086101_65f3becc218e7be44f40dc36c6d8b16f"/>
          <p:cNvPicPr>
            <a:picLocks noChangeAspect="1"/>
          </p:cNvPicPr>
          <p:nvPr/>
        </p:nvPicPr>
        <p:blipFill>
          <a:blip r:embed="rId2"/>
          <a:stretch>
            <a:fillRect/>
          </a:stretch>
        </p:blipFill>
        <p:spPr>
          <a:xfrm>
            <a:off x="0" y="-207645"/>
            <a:ext cx="18434050" cy="1049464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86800" y="2628646"/>
            <a:ext cx="7315200" cy="3767328"/>
          </a:xfrm>
          <a:prstGeom prst="rect">
            <a:avLst/>
          </a:prstGeom>
        </p:spPr>
      </p:pic>
      <p:sp>
        <p:nvSpPr>
          <p:cNvPr id="4103" name="Rectangle 3"/>
          <p:cNvSpPr/>
          <p:nvPr/>
        </p:nvSpPr>
        <p:spPr>
          <a:xfrm>
            <a:off x="9982200" y="3314700"/>
            <a:ext cx="5424170" cy="212280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latin typeface="+mn-lt"/>
                <a:ea typeface="+mn-ea"/>
                <a:cs typeface="+mn-cs"/>
              </a:defRPr>
            </a:lvl5pPr>
          </a:lstStyle>
          <a:p>
            <a:pPr marL="0" lvl="0" indent="0" algn="ctr">
              <a:spcBef>
                <a:spcPct val="0"/>
              </a:spcBef>
              <a:buClrTx/>
              <a:buSzTx/>
              <a:buFontTx/>
              <a:buNone/>
            </a:pPr>
            <a:r>
              <a:rPr lang="en-US" altLang="en-US" sz="4400" b="1" dirty="0">
                <a:solidFill>
                  <a:schemeClr val="bg1"/>
                </a:solidFill>
                <a:latin typeface="Times New Roman" panose="02020603050405020304" charset="0"/>
                <a:cs typeface="Times New Roman" panose="02020603050405020304" charset="0"/>
              </a:rPr>
              <a:t>B</a:t>
            </a:r>
            <a:r>
              <a:rPr lang="en-US" altLang="en-US" sz="4400" b="1" dirty="0">
                <a:solidFill>
                  <a:schemeClr val="bg1"/>
                </a:solidFill>
                <a:latin typeface="Times New Roman" panose="02020603050405020304" charset="0"/>
                <a:ea typeface="Times New Roman" panose="02020603050405020304" charset="0"/>
              </a:rPr>
              <a:t>à</a:t>
            </a:r>
            <a:r>
              <a:rPr lang="en-US" altLang="en-US" sz="4400" b="1" dirty="0">
                <a:solidFill>
                  <a:schemeClr val="bg1"/>
                </a:solidFill>
                <a:latin typeface="Times New Roman" panose="02020603050405020304" charset="0"/>
                <a:cs typeface="Times New Roman" panose="02020603050405020304" charset="0"/>
              </a:rPr>
              <a:t>i 1: Đọc các đoạn văn trong SGK </a:t>
            </a:r>
          </a:p>
          <a:p>
            <a:pPr marL="0" lvl="0" indent="0" algn="ctr">
              <a:spcBef>
                <a:spcPct val="0"/>
              </a:spcBef>
              <a:buClrTx/>
              <a:buSzTx/>
              <a:buFontTx/>
              <a:buNone/>
            </a:pPr>
            <a:r>
              <a:rPr lang="en-US" altLang="en-US" sz="4400" b="1" dirty="0">
                <a:solidFill>
                  <a:schemeClr val="bg1"/>
                </a:solidFill>
                <a:latin typeface="Times New Roman" panose="02020603050405020304" charset="0"/>
                <a:cs typeface="Times New Roman" panose="02020603050405020304" charset="0"/>
              </a:rPr>
              <a:t>v</a:t>
            </a:r>
            <a:r>
              <a:rPr lang="en-US" altLang="en-US" sz="4400" b="1" dirty="0">
                <a:solidFill>
                  <a:schemeClr val="bg1"/>
                </a:solidFill>
                <a:latin typeface="Times New Roman" panose="02020603050405020304" charset="0"/>
                <a:ea typeface="Times New Roman" panose="02020603050405020304" charset="0"/>
              </a:rPr>
              <a:t>à</a:t>
            </a:r>
            <a:r>
              <a:rPr lang="en-US" altLang="en-US" sz="4400" b="1" dirty="0">
                <a:solidFill>
                  <a:schemeClr val="bg1"/>
                </a:solidFill>
                <a:latin typeface="Times New Roman" panose="02020603050405020304" charset="0"/>
                <a:cs typeface="Times New Roman" panose="02020603050405020304" charset="0"/>
              </a:rPr>
              <a:t> trả lời câu hỏi:  </a:t>
            </a:r>
            <a:endParaRPr lang="en-US" altLang="en-US" sz="4400" b="1" dirty="0">
              <a:solidFill>
                <a:schemeClr val="bg1"/>
              </a:solidFill>
              <a:latin typeface="Times New Roman" panose="02020603050405020304" charset="0"/>
              <a:ea typeface="Times New Roman" panose="02020603050405020304" charset="0"/>
              <a:cs typeface="Times New Roman" panose="02020603050405020304" charset="0"/>
            </a:endParaRPr>
          </a:p>
        </p:txBody>
      </p:sp>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8200" y="1104900"/>
            <a:ext cx="8229600" cy="588391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8F8"/>
        </a:solidFill>
        <a:effectLst/>
      </p:bgPr>
    </p:bg>
    <p:spTree>
      <p:nvGrpSpPr>
        <p:cNvPr id="1" name=""/>
        <p:cNvGrpSpPr/>
        <p:nvPr/>
      </p:nvGrpSpPr>
      <p:grpSpPr>
        <a:xfrm>
          <a:off x="0" y="0"/>
          <a:ext cx="0" cy="0"/>
          <a:chOff x="0" y="0"/>
          <a:chExt cx="0" cy="0"/>
        </a:xfrm>
      </p:grpSpPr>
      <p:pic>
        <p:nvPicPr>
          <p:cNvPr id="2"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400" y="1257300"/>
            <a:ext cx="17449800" cy="6703695"/>
          </a:xfrm>
          <a:prstGeom prst="rect">
            <a:avLst/>
          </a:prstGeom>
        </p:spPr>
      </p:pic>
      <p:sp>
        <p:nvSpPr>
          <p:cNvPr id="6" name="Text Box 5"/>
          <p:cNvSpPr txBox="1"/>
          <p:nvPr/>
        </p:nvSpPr>
        <p:spPr>
          <a:xfrm>
            <a:off x="3352800" y="2400300"/>
            <a:ext cx="11814810" cy="4523105"/>
          </a:xfrm>
          <a:prstGeom prst="rect">
            <a:avLst/>
          </a:prstGeom>
          <a:noFill/>
        </p:spPr>
        <p:txBody>
          <a:bodyPr wrap="square" rtlCol="0" anchor="t">
            <a:spAutoFit/>
          </a:bodyPr>
          <a:lstStyle/>
          <a:p>
            <a:pPr algn="just"/>
            <a:r>
              <a:rPr lang="en-GB" altLang="en-US" sz="3600" b="1" dirty="0">
                <a:cs typeface="+mn-lt"/>
              </a:rPr>
              <a:t>a) </a:t>
            </a:r>
            <a:r>
              <a:rPr lang="en-GB" altLang="en-US" sz="3600" b="1" dirty="0" err="1">
                <a:cs typeface="+mn-lt"/>
              </a:rPr>
              <a:t>Biển</a:t>
            </a:r>
            <a:r>
              <a:rPr lang="en-GB" altLang="en-US" sz="3600" b="1" dirty="0">
                <a:cs typeface="+mn-lt"/>
              </a:rPr>
              <a:t> </a:t>
            </a:r>
            <a:r>
              <a:rPr lang="en-GB" altLang="en-US" sz="3600" b="1" dirty="0" err="1">
                <a:cs typeface="+mn-lt"/>
              </a:rPr>
              <a:t>luôn</a:t>
            </a:r>
            <a:r>
              <a:rPr lang="en-GB" altLang="en-US" sz="3600" b="1" dirty="0">
                <a:cs typeface="+mn-lt"/>
              </a:rPr>
              <a:t> </a:t>
            </a:r>
            <a:r>
              <a:rPr lang="en-GB" altLang="en-US" sz="3600" b="1" dirty="0" err="1">
                <a:cs typeface="+mn-lt"/>
              </a:rPr>
              <a:t>thay</a:t>
            </a:r>
            <a:r>
              <a:rPr lang="en-GB" altLang="en-US" sz="3600" b="1" dirty="0">
                <a:cs typeface="+mn-lt"/>
              </a:rPr>
              <a:t> </a:t>
            </a:r>
            <a:r>
              <a:rPr lang="en-GB" altLang="en-US" sz="3600" b="1" dirty="0" err="1">
                <a:cs typeface="+mn-lt"/>
              </a:rPr>
              <a:t>đổi</a:t>
            </a:r>
            <a:r>
              <a:rPr lang="en-GB" altLang="en-US" sz="3600" b="1" dirty="0">
                <a:cs typeface="+mn-lt"/>
              </a:rPr>
              <a:t> </a:t>
            </a:r>
            <a:r>
              <a:rPr lang="en-GB" altLang="en-US" sz="3600" b="1" dirty="0" err="1">
                <a:cs typeface="+mn-lt"/>
              </a:rPr>
              <a:t>màu</a:t>
            </a:r>
            <a:r>
              <a:rPr lang="en-GB" altLang="en-US" sz="3600" b="1" dirty="0">
                <a:cs typeface="+mn-lt"/>
              </a:rPr>
              <a:t> </a:t>
            </a:r>
            <a:r>
              <a:rPr lang="en-GB" altLang="en-US" sz="3600" b="1" dirty="0" err="1">
                <a:cs typeface="+mn-lt"/>
              </a:rPr>
              <a:t>tùy</a:t>
            </a:r>
            <a:r>
              <a:rPr lang="en-GB" altLang="en-US" sz="3600" b="1" dirty="0">
                <a:cs typeface="+mn-lt"/>
              </a:rPr>
              <a:t> </a:t>
            </a:r>
            <a:r>
              <a:rPr lang="en-GB" altLang="en-US" sz="3600" b="1" dirty="0" err="1">
                <a:cs typeface="+mn-lt"/>
              </a:rPr>
              <a:t>theo</a:t>
            </a:r>
            <a:r>
              <a:rPr lang="en-GB" altLang="en-US" sz="3600" b="1" dirty="0">
                <a:cs typeface="+mn-lt"/>
              </a:rPr>
              <a:t> </a:t>
            </a:r>
            <a:r>
              <a:rPr lang="en-GB" altLang="en-US" sz="3600" b="1" dirty="0" err="1">
                <a:cs typeface="+mn-lt"/>
              </a:rPr>
              <a:t>sắc</a:t>
            </a:r>
            <a:r>
              <a:rPr lang="en-GB" altLang="en-US" sz="3600" b="1" dirty="0">
                <a:cs typeface="+mn-lt"/>
              </a:rPr>
              <a:t> </a:t>
            </a:r>
            <a:r>
              <a:rPr lang="en-GB" altLang="en-US" sz="3600" b="1" dirty="0" err="1">
                <a:cs typeface="+mn-lt"/>
              </a:rPr>
              <a:t>mây</a:t>
            </a:r>
            <a:r>
              <a:rPr lang="en-GB" altLang="en-US" sz="3600" b="1" dirty="0">
                <a:cs typeface="+mn-lt"/>
              </a:rPr>
              <a:t> </a:t>
            </a:r>
            <a:r>
              <a:rPr lang="en-GB" altLang="en-US" sz="3600" b="1" dirty="0" err="1">
                <a:cs typeface="+mn-lt"/>
              </a:rPr>
              <a:t>trời</a:t>
            </a:r>
            <a:r>
              <a:rPr lang="en-GB" altLang="en-US" sz="3600" b="1" dirty="0">
                <a:cs typeface="+mn-lt"/>
              </a:rPr>
              <a:t>. </a:t>
            </a:r>
            <a:r>
              <a:rPr lang="en-GB" altLang="en-US" sz="3600" b="1" dirty="0" err="1">
                <a:cs typeface="+mn-lt"/>
              </a:rPr>
              <a:t>Trời</a:t>
            </a:r>
            <a:r>
              <a:rPr lang="en-GB" altLang="en-US" sz="3600" b="1" dirty="0">
                <a:cs typeface="+mn-lt"/>
              </a:rPr>
              <a:t> </a:t>
            </a:r>
            <a:r>
              <a:rPr lang="en-GB" altLang="en-US" sz="3600" b="1" dirty="0" err="1">
                <a:cs typeface="+mn-lt"/>
              </a:rPr>
              <a:t>xanh</a:t>
            </a:r>
            <a:r>
              <a:rPr lang="en-GB" altLang="en-US" sz="3600" b="1" dirty="0">
                <a:cs typeface="+mn-lt"/>
              </a:rPr>
              <a:t> </a:t>
            </a:r>
            <a:r>
              <a:rPr lang="en-GB" altLang="en-US" sz="3600" b="1" dirty="0" err="1">
                <a:cs typeface="+mn-lt"/>
              </a:rPr>
              <a:t>thẳm</a:t>
            </a:r>
            <a:r>
              <a:rPr lang="en-GB" altLang="en-US" sz="3600" b="1" dirty="0">
                <a:cs typeface="+mn-lt"/>
              </a:rPr>
              <a:t>, </a:t>
            </a:r>
            <a:r>
              <a:rPr lang="en-GB" altLang="en-US" sz="3600" b="1" dirty="0" err="1">
                <a:cs typeface="+mn-lt"/>
              </a:rPr>
              <a:t>biển</a:t>
            </a:r>
            <a:r>
              <a:rPr lang="en-GB" altLang="en-US" sz="3600" b="1" dirty="0">
                <a:cs typeface="+mn-lt"/>
              </a:rPr>
              <a:t> </a:t>
            </a:r>
            <a:r>
              <a:rPr lang="en-GB" altLang="en-US" sz="3600" b="1" dirty="0" err="1">
                <a:cs typeface="+mn-lt"/>
              </a:rPr>
              <a:t>cũng</a:t>
            </a:r>
            <a:r>
              <a:rPr lang="en-GB" altLang="en-US" sz="3600" b="1" dirty="0">
                <a:cs typeface="+mn-lt"/>
              </a:rPr>
              <a:t> </a:t>
            </a:r>
            <a:r>
              <a:rPr lang="en-GB" altLang="en-US" sz="3600" b="1" dirty="0" err="1">
                <a:cs typeface="+mn-lt"/>
              </a:rPr>
              <a:t>thẳm</a:t>
            </a:r>
            <a:r>
              <a:rPr lang="en-GB" altLang="en-US" sz="3600" b="1" dirty="0">
                <a:cs typeface="+mn-lt"/>
              </a:rPr>
              <a:t> </a:t>
            </a:r>
            <a:r>
              <a:rPr lang="en-GB" altLang="en-US" sz="3600" b="1" dirty="0" err="1">
                <a:cs typeface="+mn-lt"/>
              </a:rPr>
              <a:t>xanh</a:t>
            </a:r>
            <a:r>
              <a:rPr lang="en-GB" altLang="en-US" sz="3600" b="1" dirty="0">
                <a:cs typeface="+mn-lt"/>
              </a:rPr>
              <a:t>, </a:t>
            </a:r>
            <a:r>
              <a:rPr lang="en-GB" altLang="en-US" sz="3600" b="1" dirty="0" err="1">
                <a:cs typeface="+mn-lt"/>
              </a:rPr>
              <a:t>như</a:t>
            </a:r>
            <a:r>
              <a:rPr lang="en-GB" altLang="en-US" sz="3600" b="1" dirty="0">
                <a:cs typeface="+mn-lt"/>
              </a:rPr>
              <a:t> </a:t>
            </a:r>
            <a:r>
              <a:rPr lang="en-GB" altLang="en-US" sz="3600" b="1" dirty="0" err="1">
                <a:cs typeface="+mn-lt"/>
              </a:rPr>
              <a:t>dâng</a:t>
            </a:r>
            <a:r>
              <a:rPr lang="en-GB" altLang="en-US" sz="3600" b="1" dirty="0">
                <a:cs typeface="+mn-lt"/>
              </a:rPr>
              <a:t> </a:t>
            </a:r>
            <a:r>
              <a:rPr lang="en-GB" altLang="en-US" sz="3600" b="1" dirty="0" err="1">
                <a:cs typeface="+mn-lt"/>
              </a:rPr>
              <a:t>cao</a:t>
            </a:r>
            <a:r>
              <a:rPr lang="en-GB" altLang="en-US" sz="3600" b="1" dirty="0">
                <a:cs typeface="+mn-lt"/>
              </a:rPr>
              <a:t> </a:t>
            </a:r>
            <a:r>
              <a:rPr lang="en-GB" altLang="en-US" sz="3600" b="1" dirty="0" err="1">
                <a:cs typeface="+mn-lt"/>
              </a:rPr>
              <a:t>lên</a:t>
            </a:r>
            <a:r>
              <a:rPr lang="en-GB" altLang="en-US" sz="3600" b="1" dirty="0">
                <a:cs typeface="+mn-lt"/>
              </a:rPr>
              <a:t>, </a:t>
            </a:r>
            <a:r>
              <a:rPr lang="en-GB" altLang="en-US" sz="3600" b="1" dirty="0" err="1">
                <a:cs typeface="+mn-lt"/>
              </a:rPr>
              <a:t>chắc</a:t>
            </a:r>
            <a:r>
              <a:rPr lang="en-GB" altLang="en-US" sz="3600" b="1" dirty="0">
                <a:cs typeface="+mn-lt"/>
              </a:rPr>
              <a:t> </a:t>
            </a:r>
            <a:r>
              <a:rPr lang="en-GB" altLang="en-US" sz="3600" b="1" dirty="0" err="1">
                <a:cs typeface="+mn-lt"/>
              </a:rPr>
              <a:t>nịch</a:t>
            </a:r>
            <a:r>
              <a:rPr lang="en-GB" altLang="en-US" sz="3600" b="1" dirty="0">
                <a:cs typeface="+mn-lt"/>
              </a:rPr>
              <a:t>. </a:t>
            </a:r>
            <a:r>
              <a:rPr lang="en-GB" altLang="en-US" sz="3600" b="1" dirty="0" err="1">
                <a:cs typeface="+mn-lt"/>
              </a:rPr>
              <a:t>Trời</a:t>
            </a:r>
            <a:r>
              <a:rPr lang="en-GB" altLang="en-US" sz="3600" b="1" dirty="0">
                <a:cs typeface="+mn-lt"/>
              </a:rPr>
              <a:t> </a:t>
            </a:r>
            <a:r>
              <a:rPr lang="en-GB" altLang="en-US" sz="3600" b="1" dirty="0" err="1">
                <a:cs typeface="+mn-lt"/>
              </a:rPr>
              <a:t>rải</a:t>
            </a:r>
            <a:r>
              <a:rPr lang="en-GB" altLang="en-US" sz="3600" b="1" dirty="0">
                <a:cs typeface="+mn-lt"/>
              </a:rPr>
              <a:t> </a:t>
            </a:r>
            <a:r>
              <a:rPr lang="en-GB" altLang="en-US" sz="3600" b="1" dirty="0" err="1">
                <a:cs typeface="+mn-lt"/>
              </a:rPr>
              <a:t>mây</a:t>
            </a:r>
            <a:r>
              <a:rPr lang="en-GB" altLang="en-US" sz="3600" b="1" dirty="0">
                <a:cs typeface="+mn-lt"/>
              </a:rPr>
              <a:t> </a:t>
            </a:r>
            <a:r>
              <a:rPr lang="en-GB" altLang="en-US" sz="3600" b="1" dirty="0" err="1">
                <a:cs typeface="+mn-lt"/>
              </a:rPr>
              <a:t>trắng</a:t>
            </a:r>
            <a:r>
              <a:rPr lang="en-GB" altLang="en-US" sz="3600" b="1" dirty="0">
                <a:cs typeface="+mn-lt"/>
              </a:rPr>
              <a:t> </a:t>
            </a:r>
            <a:r>
              <a:rPr lang="en-GB" altLang="en-US" sz="3600" b="1" dirty="0" err="1">
                <a:cs typeface="+mn-lt"/>
              </a:rPr>
              <a:t>nhạt</a:t>
            </a:r>
            <a:r>
              <a:rPr lang="en-GB" altLang="en-US" sz="3600" b="1" dirty="0">
                <a:cs typeface="+mn-lt"/>
              </a:rPr>
              <a:t>, </a:t>
            </a:r>
            <a:r>
              <a:rPr lang="en-GB" altLang="en-US" sz="3600" b="1" dirty="0" err="1">
                <a:cs typeface="+mn-lt"/>
              </a:rPr>
              <a:t>biển</a:t>
            </a:r>
            <a:r>
              <a:rPr lang="en-GB" altLang="en-US" sz="3600" b="1" dirty="0">
                <a:cs typeface="+mn-lt"/>
              </a:rPr>
              <a:t> </a:t>
            </a:r>
            <a:r>
              <a:rPr lang="en-GB" altLang="en-US" sz="3600" b="1" dirty="0" err="1">
                <a:cs typeface="+mn-lt"/>
              </a:rPr>
              <a:t>mơ</a:t>
            </a:r>
            <a:r>
              <a:rPr lang="en-GB" altLang="en-US" sz="3600" b="1" dirty="0">
                <a:cs typeface="+mn-lt"/>
              </a:rPr>
              <a:t> </a:t>
            </a:r>
            <a:r>
              <a:rPr lang="en-GB" altLang="en-US" sz="3600" b="1" dirty="0" err="1">
                <a:cs typeface="+mn-lt"/>
              </a:rPr>
              <a:t>màng</a:t>
            </a:r>
            <a:r>
              <a:rPr lang="en-GB" altLang="en-US" sz="3600" b="1" dirty="0">
                <a:cs typeface="+mn-lt"/>
              </a:rPr>
              <a:t> </a:t>
            </a:r>
            <a:r>
              <a:rPr lang="en-GB" altLang="en-US" sz="3600" b="1" dirty="0" err="1">
                <a:cs typeface="+mn-lt"/>
              </a:rPr>
              <a:t>dịu</a:t>
            </a:r>
            <a:r>
              <a:rPr lang="en-GB" altLang="en-US" sz="3600" b="1" dirty="0">
                <a:cs typeface="+mn-lt"/>
              </a:rPr>
              <a:t> </a:t>
            </a:r>
            <a:r>
              <a:rPr lang="en-GB" altLang="en-US" sz="3600" b="1" dirty="0" err="1">
                <a:cs typeface="+mn-lt"/>
              </a:rPr>
              <a:t>hơi</a:t>
            </a:r>
            <a:r>
              <a:rPr lang="en-GB" altLang="en-US" sz="3600" b="1" dirty="0">
                <a:cs typeface="+mn-lt"/>
              </a:rPr>
              <a:t> </a:t>
            </a:r>
            <a:r>
              <a:rPr lang="en-GB" altLang="en-US" sz="3600" b="1" dirty="0" err="1">
                <a:cs typeface="+mn-lt"/>
              </a:rPr>
              <a:t>sương</a:t>
            </a:r>
            <a:r>
              <a:rPr lang="en-GB" altLang="en-US" sz="3600" b="1" dirty="0">
                <a:cs typeface="+mn-lt"/>
              </a:rPr>
              <a:t>. </a:t>
            </a:r>
            <a:r>
              <a:rPr lang="en-GB" altLang="en-US" sz="3600" b="1" dirty="0" err="1">
                <a:cs typeface="+mn-lt"/>
              </a:rPr>
              <a:t>Trời</a:t>
            </a:r>
            <a:r>
              <a:rPr lang="en-GB" altLang="en-US" sz="3600" b="1" dirty="0">
                <a:cs typeface="+mn-lt"/>
              </a:rPr>
              <a:t> </a:t>
            </a:r>
            <a:r>
              <a:rPr lang="en-GB" altLang="en-US" sz="3600" b="1" dirty="0" err="1">
                <a:cs typeface="+mn-lt"/>
              </a:rPr>
              <a:t>âm</a:t>
            </a:r>
            <a:r>
              <a:rPr lang="en-GB" altLang="en-US" sz="3600" b="1" dirty="0">
                <a:cs typeface="+mn-lt"/>
              </a:rPr>
              <a:t> u </a:t>
            </a:r>
            <a:r>
              <a:rPr lang="en-GB" altLang="en-US" sz="3600" b="1" dirty="0" err="1">
                <a:cs typeface="+mn-lt"/>
              </a:rPr>
              <a:t>mây</a:t>
            </a:r>
            <a:r>
              <a:rPr lang="en-GB" altLang="en-US" sz="3600" b="1" dirty="0">
                <a:cs typeface="+mn-lt"/>
              </a:rPr>
              <a:t> </a:t>
            </a:r>
            <a:r>
              <a:rPr lang="en-GB" altLang="en-US" sz="3600" b="1" dirty="0" err="1">
                <a:cs typeface="+mn-lt"/>
              </a:rPr>
              <a:t>mưa</a:t>
            </a:r>
            <a:r>
              <a:rPr lang="en-GB" altLang="en-US" sz="3600" b="1" dirty="0">
                <a:cs typeface="+mn-lt"/>
              </a:rPr>
              <a:t>, </a:t>
            </a:r>
            <a:r>
              <a:rPr lang="en-GB" altLang="en-US" sz="3600" b="1" dirty="0" err="1">
                <a:cs typeface="+mn-lt"/>
              </a:rPr>
              <a:t>biển</a:t>
            </a:r>
            <a:r>
              <a:rPr lang="en-GB" altLang="en-US" sz="3600" b="1" dirty="0">
                <a:cs typeface="+mn-lt"/>
              </a:rPr>
              <a:t> </a:t>
            </a:r>
            <a:r>
              <a:rPr lang="en-GB" altLang="en-US" sz="3600" b="1" dirty="0" err="1">
                <a:cs typeface="+mn-lt"/>
              </a:rPr>
              <a:t>xám</a:t>
            </a:r>
            <a:r>
              <a:rPr lang="en-GB" altLang="en-US" sz="3600" b="1" dirty="0">
                <a:cs typeface="+mn-lt"/>
              </a:rPr>
              <a:t> </a:t>
            </a:r>
            <a:r>
              <a:rPr lang="en-GB" altLang="en-US" sz="3600" b="1" dirty="0" err="1">
                <a:cs typeface="+mn-lt"/>
              </a:rPr>
              <a:t>xịt</a:t>
            </a:r>
            <a:r>
              <a:rPr lang="en-GB" altLang="en-US" sz="3600" b="1" dirty="0">
                <a:cs typeface="+mn-lt"/>
              </a:rPr>
              <a:t>, </a:t>
            </a:r>
            <a:r>
              <a:rPr lang="en-GB" altLang="en-US" sz="3600" b="1" dirty="0" err="1">
                <a:cs typeface="+mn-lt"/>
              </a:rPr>
              <a:t>nặng</a:t>
            </a:r>
            <a:r>
              <a:rPr lang="en-GB" altLang="en-US" sz="3600" b="1" dirty="0">
                <a:cs typeface="+mn-lt"/>
              </a:rPr>
              <a:t> </a:t>
            </a:r>
            <a:r>
              <a:rPr lang="en-GB" altLang="en-US" sz="3600" b="1" dirty="0" err="1">
                <a:cs typeface="+mn-lt"/>
              </a:rPr>
              <a:t>nề</a:t>
            </a:r>
            <a:r>
              <a:rPr lang="en-GB" altLang="en-US" sz="3600" b="1" dirty="0">
                <a:cs typeface="+mn-lt"/>
              </a:rPr>
              <a:t>. </a:t>
            </a:r>
            <a:r>
              <a:rPr lang="en-GB" altLang="en-US" sz="3600" b="1" dirty="0" err="1">
                <a:cs typeface="+mn-lt"/>
              </a:rPr>
              <a:t>Trời</a:t>
            </a:r>
            <a:r>
              <a:rPr lang="en-GB" altLang="en-US" sz="3600" b="1" dirty="0">
                <a:cs typeface="+mn-lt"/>
              </a:rPr>
              <a:t> </a:t>
            </a:r>
            <a:r>
              <a:rPr lang="en-GB" altLang="en-US" sz="3600" b="1" dirty="0" err="1">
                <a:cs typeface="+mn-lt"/>
              </a:rPr>
              <a:t>ầm</a:t>
            </a:r>
            <a:r>
              <a:rPr lang="en-GB" altLang="en-US" sz="3600" b="1" dirty="0">
                <a:cs typeface="+mn-lt"/>
              </a:rPr>
              <a:t> </a:t>
            </a:r>
            <a:r>
              <a:rPr lang="en-GB" altLang="en-US" sz="3600" b="1" dirty="0" err="1">
                <a:cs typeface="+mn-lt"/>
              </a:rPr>
              <a:t>ầm</a:t>
            </a:r>
            <a:r>
              <a:rPr lang="en-GB" altLang="en-US" sz="3600" b="1" dirty="0">
                <a:cs typeface="+mn-lt"/>
              </a:rPr>
              <a:t> </a:t>
            </a:r>
            <a:r>
              <a:rPr lang="en-GB" altLang="en-US" sz="3600" b="1" dirty="0" err="1">
                <a:cs typeface="+mn-lt"/>
              </a:rPr>
              <a:t>dông</a:t>
            </a:r>
            <a:r>
              <a:rPr lang="en-GB" altLang="en-US" sz="3600" b="1" dirty="0">
                <a:cs typeface="+mn-lt"/>
              </a:rPr>
              <a:t> </a:t>
            </a:r>
            <a:r>
              <a:rPr lang="en-GB" altLang="en-US" sz="3600" b="1" dirty="0" err="1">
                <a:cs typeface="+mn-lt"/>
              </a:rPr>
              <a:t>gió</a:t>
            </a:r>
            <a:r>
              <a:rPr lang="en-GB" altLang="en-US" sz="3600" b="1" dirty="0">
                <a:cs typeface="+mn-lt"/>
              </a:rPr>
              <a:t>, </a:t>
            </a:r>
            <a:r>
              <a:rPr lang="en-GB" altLang="en-US" sz="3600" b="1" dirty="0" err="1">
                <a:cs typeface="+mn-lt"/>
              </a:rPr>
              <a:t>biển</a:t>
            </a:r>
            <a:r>
              <a:rPr lang="en-GB" altLang="en-US" sz="3600" b="1" dirty="0">
                <a:cs typeface="+mn-lt"/>
              </a:rPr>
              <a:t> </a:t>
            </a:r>
            <a:r>
              <a:rPr lang="en-GB" altLang="en-US" sz="3600" b="1" dirty="0" err="1">
                <a:cs typeface="+mn-lt"/>
              </a:rPr>
              <a:t>đục</a:t>
            </a:r>
            <a:r>
              <a:rPr lang="en-GB" altLang="en-US" sz="3600" b="1" dirty="0">
                <a:cs typeface="+mn-lt"/>
              </a:rPr>
              <a:t> </a:t>
            </a:r>
            <a:r>
              <a:rPr lang="en-GB" altLang="en-US" sz="3600" b="1" dirty="0" err="1">
                <a:cs typeface="+mn-lt"/>
              </a:rPr>
              <a:t>ngầu</a:t>
            </a:r>
            <a:r>
              <a:rPr lang="en-GB" altLang="en-US" sz="3600" b="1" dirty="0">
                <a:cs typeface="+mn-lt"/>
              </a:rPr>
              <a:t>, </a:t>
            </a:r>
            <a:r>
              <a:rPr lang="en-GB" altLang="en-US" sz="3600" b="1" dirty="0" err="1">
                <a:cs typeface="+mn-lt"/>
              </a:rPr>
              <a:t>giận</a:t>
            </a:r>
            <a:r>
              <a:rPr lang="en-GB" altLang="en-US" sz="3600" b="1" dirty="0">
                <a:cs typeface="+mn-lt"/>
              </a:rPr>
              <a:t> </a:t>
            </a:r>
            <a:r>
              <a:rPr lang="en-GB" altLang="en-US" sz="3600" b="1" dirty="0" err="1">
                <a:cs typeface="+mn-lt"/>
              </a:rPr>
              <a:t>dữ</a:t>
            </a:r>
            <a:r>
              <a:rPr lang="en-GB" altLang="en-US" sz="3600" b="1" dirty="0">
                <a:cs typeface="+mn-lt"/>
              </a:rPr>
              <a:t>… </a:t>
            </a:r>
            <a:r>
              <a:rPr lang="en-GB" altLang="en-US" sz="3600" b="1" dirty="0" err="1">
                <a:cs typeface="+mn-lt"/>
              </a:rPr>
              <a:t>Như</a:t>
            </a:r>
            <a:r>
              <a:rPr lang="en-GB" altLang="en-US" sz="3600" b="1" dirty="0">
                <a:cs typeface="+mn-lt"/>
              </a:rPr>
              <a:t> </a:t>
            </a:r>
            <a:r>
              <a:rPr lang="en-GB" altLang="en-US" sz="3600" b="1" dirty="0" err="1">
                <a:cs typeface="+mn-lt"/>
              </a:rPr>
              <a:t>một</a:t>
            </a:r>
            <a:r>
              <a:rPr lang="en-GB" altLang="en-US" sz="3600" b="1" dirty="0">
                <a:cs typeface="+mn-lt"/>
              </a:rPr>
              <a:t> con </a:t>
            </a:r>
            <a:r>
              <a:rPr lang="en-GB" altLang="en-US" sz="3600" b="1" dirty="0" err="1">
                <a:cs typeface="+mn-lt"/>
              </a:rPr>
              <a:t>người</a:t>
            </a:r>
            <a:r>
              <a:rPr lang="en-GB" altLang="en-US" sz="3600" b="1" dirty="0">
                <a:cs typeface="+mn-lt"/>
              </a:rPr>
              <a:t> </a:t>
            </a:r>
            <a:r>
              <a:rPr lang="en-GB" altLang="en-US" sz="3600" b="1" dirty="0" err="1">
                <a:cs typeface="+mn-lt"/>
              </a:rPr>
              <a:t>biết</a:t>
            </a:r>
            <a:r>
              <a:rPr lang="en-GB" altLang="en-US" sz="3600" b="1" dirty="0">
                <a:cs typeface="+mn-lt"/>
              </a:rPr>
              <a:t> </a:t>
            </a:r>
            <a:r>
              <a:rPr lang="en-GB" altLang="en-US" sz="3600" b="1" dirty="0" err="1">
                <a:cs typeface="+mn-lt"/>
              </a:rPr>
              <a:t>buồn</a:t>
            </a:r>
            <a:r>
              <a:rPr lang="en-GB" altLang="en-US" sz="3600" b="1" dirty="0">
                <a:cs typeface="+mn-lt"/>
              </a:rPr>
              <a:t> </a:t>
            </a:r>
            <a:r>
              <a:rPr lang="en-GB" altLang="en-US" sz="3600" b="1" dirty="0" err="1">
                <a:cs typeface="+mn-lt"/>
              </a:rPr>
              <a:t>vui</a:t>
            </a:r>
            <a:r>
              <a:rPr lang="en-GB" altLang="en-US" sz="3600" b="1" dirty="0">
                <a:cs typeface="+mn-lt"/>
              </a:rPr>
              <a:t>, </a:t>
            </a:r>
            <a:r>
              <a:rPr lang="en-GB" altLang="en-US" sz="3600" b="1" dirty="0" err="1">
                <a:cs typeface="+mn-lt"/>
              </a:rPr>
              <a:t>biển</a:t>
            </a:r>
            <a:r>
              <a:rPr lang="en-GB" altLang="en-US" sz="3600" b="1" dirty="0">
                <a:cs typeface="+mn-lt"/>
              </a:rPr>
              <a:t> </a:t>
            </a:r>
            <a:r>
              <a:rPr lang="en-GB" altLang="en-US" sz="3600" b="1" dirty="0" err="1">
                <a:cs typeface="+mn-lt"/>
              </a:rPr>
              <a:t>lúc</a:t>
            </a:r>
            <a:r>
              <a:rPr lang="en-GB" altLang="en-US" sz="3600" b="1" dirty="0">
                <a:cs typeface="+mn-lt"/>
              </a:rPr>
              <a:t> </a:t>
            </a:r>
            <a:r>
              <a:rPr lang="en-GB" altLang="en-US" sz="3600" b="1" dirty="0" err="1">
                <a:cs typeface="+mn-lt"/>
              </a:rPr>
              <a:t>tẻ</a:t>
            </a:r>
            <a:r>
              <a:rPr lang="en-GB" altLang="en-US" sz="3600" b="1" dirty="0">
                <a:cs typeface="+mn-lt"/>
              </a:rPr>
              <a:t> </a:t>
            </a:r>
            <a:r>
              <a:rPr lang="en-GB" altLang="en-US" sz="3600" b="1" dirty="0" err="1">
                <a:cs typeface="+mn-lt"/>
              </a:rPr>
              <a:t>nhạt</a:t>
            </a:r>
            <a:r>
              <a:rPr lang="en-GB" altLang="en-US" sz="3600" b="1" dirty="0">
                <a:cs typeface="+mn-lt"/>
              </a:rPr>
              <a:t>, </a:t>
            </a:r>
            <a:r>
              <a:rPr lang="en-GB" altLang="en-US" sz="3600" b="1" dirty="0" err="1">
                <a:cs typeface="+mn-lt"/>
              </a:rPr>
              <a:t>lạnh</a:t>
            </a:r>
            <a:r>
              <a:rPr lang="en-GB" altLang="en-US" sz="3600" b="1" dirty="0">
                <a:cs typeface="+mn-lt"/>
              </a:rPr>
              <a:t> </a:t>
            </a:r>
            <a:r>
              <a:rPr lang="en-GB" altLang="en-US" sz="3600" b="1" dirty="0" err="1">
                <a:cs typeface="+mn-lt"/>
              </a:rPr>
              <a:t>lùng</a:t>
            </a:r>
            <a:r>
              <a:rPr lang="en-GB" altLang="en-US" sz="3600" b="1" dirty="0">
                <a:cs typeface="+mn-lt"/>
              </a:rPr>
              <a:t>, </a:t>
            </a:r>
            <a:r>
              <a:rPr lang="en-GB" altLang="en-US" sz="3600" b="1" dirty="0" err="1">
                <a:cs typeface="+mn-lt"/>
              </a:rPr>
              <a:t>lúc</a:t>
            </a:r>
            <a:r>
              <a:rPr lang="en-GB" altLang="en-US" sz="3600" b="1" dirty="0">
                <a:cs typeface="+mn-lt"/>
              </a:rPr>
              <a:t> </a:t>
            </a:r>
            <a:r>
              <a:rPr lang="en-GB" altLang="en-US" sz="3600" b="1" dirty="0" err="1">
                <a:cs typeface="+mn-lt"/>
              </a:rPr>
              <a:t>sôi</a:t>
            </a:r>
            <a:r>
              <a:rPr lang="en-GB" altLang="en-US" sz="3600" b="1" dirty="0">
                <a:cs typeface="+mn-lt"/>
              </a:rPr>
              <a:t> </a:t>
            </a:r>
            <a:r>
              <a:rPr lang="en-GB" altLang="en-US" sz="3600" b="1" dirty="0" err="1">
                <a:cs typeface="+mn-lt"/>
              </a:rPr>
              <a:t>nổi</a:t>
            </a:r>
            <a:r>
              <a:rPr lang="en-GB" altLang="en-US" sz="3600" b="1" dirty="0">
                <a:cs typeface="+mn-lt"/>
              </a:rPr>
              <a:t>, </a:t>
            </a:r>
            <a:r>
              <a:rPr lang="en-GB" altLang="en-US" sz="3600" b="1" dirty="0" err="1">
                <a:cs typeface="+mn-lt"/>
              </a:rPr>
              <a:t>hả</a:t>
            </a:r>
            <a:r>
              <a:rPr lang="en-GB" altLang="en-US" sz="3600" b="1" dirty="0">
                <a:cs typeface="+mn-lt"/>
              </a:rPr>
              <a:t> </a:t>
            </a:r>
            <a:r>
              <a:rPr lang="en-GB" altLang="en-US" sz="3600" b="1" dirty="0" err="1">
                <a:cs typeface="+mn-lt"/>
              </a:rPr>
              <a:t>hê</a:t>
            </a:r>
            <a:r>
              <a:rPr lang="en-GB" altLang="en-US" sz="3600" b="1" dirty="0">
                <a:cs typeface="+mn-lt"/>
              </a:rPr>
              <a:t>, </a:t>
            </a:r>
            <a:r>
              <a:rPr lang="en-GB" altLang="en-US" sz="3600" b="1" dirty="0" err="1">
                <a:cs typeface="+mn-lt"/>
              </a:rPr>
              <a:t>lúc</a:t>
            </a:r>
            <a:r>
              <a:rPr lang="en-GB" altLang="en-US" sz="3600" b="1" dirty="0">
                <a:cs typeface="+mn-lt"/>
              </a:rPr>
              <a:t> </a:t>
            </a:r>
            <a:r>
              <a:rPr lang="en-GB" altLang="en-US" sz="3600" b="1" dirty="0" err="1">
                <a:cs typeface="+mn-lt"/>
              </a:rPr>
              <a:t>đăm</a:t>
            </a:r>
            <a:r>
              <a:rPr lang="en-GB" altLang="en-US" sz="3600" b="1" dirty="0">
                <a:cs typeface="+mn-lt"/>
              </a:rPr>
              <a:t> </a:t>
            </a:r>
            <a:r>
              <a:rPr lang="en-GB" altLang="en-US" sz="3600" b="1" dirty="0" err="1">
                <a:cs typeface="+mn-lt"/>
              </a:rPr>
              <a:t>chiêu</a:t>
            </a:r>
            <a:r>
              <a:rPr lang="en-GB" altLang="en-US" sz="3600" b="1" dirty="0">
                <a:cs typeface="+mn-lt"/>
              </a:rPr>
              <a:t>, </a:t>
            </a:r>
            <a:r>
              <a:rPr lang="en-GB" altLang="en-US" sz="3600" b="1" dirty="0" err="1">
                <a:cs typeface="+mn-lt"/>
              </a:rPr>
              <a:t>gắt</a:t>
            </a:r>
            <a:r>
              <a:rPr lang="en-GB" altLang="en-US" sz="3600" b="1" dirty="0">
                <a:cs typeface="+mn-lt"/>
              </a:rPr>
              <a:t> </a:t>
            </a:r>
            <a:r>
              <a:rPr lang="en-GB" altLang="en-US" sz="3600" b="1" dirty="0" err="1">
                <a:cs typeface="+mn-lt"/>
              </a:rPr>
              <a:t>gỏng</a:t>
            </a:r>
            <a:r>
              <a:rPr lang="en-GB" altLang="en-US" sz="3600" b="1" dirty="0">
                <a:cs typeface="+mn-lt"/>
              </a:rPr>
              <a:t>.</a:t>
            </a:r>
          </a:p>
          <a:p>
            <a:pPr algn="just"/>
            <a:r>
              <a:rPr lang="en-GB" altLang="en-US" sz="3600" b="1" dirty="0">
                <a:cs typeface="+mn-lt"/>
              </a:rPr>
              <a:t>                                                                   Theo VŨ TÚ NAM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15400" y="1562100"/>
            <a:ext cx="5361305" cy="2844165"/>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050" y="1028700"/>
            <a:ext cx="6916420" cy="4445000"/>
          </a:xfrm>
          <a:prstGeom prst="rect">
            <a:avLst/>
          </a:prstGeom>
        </p:spPr>
      </p:pic>
      <p:sp>
        <p:nvSpPr>
          <p:cNvPr id="13322" name="Text Box 10"/>
          <p:cNvSpPr txBox="1"/>
          <p:nvPr/>
        </p:nvSpPr>
        <p:spPr>
          <a:xfrm>
            <a:off x="9677400" y="2324100"/>
            <a:ext cx="4154488" cy="230695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latin typeface="+mn-lt"/>
                <a:ea typeface="+mn-ea"/>
                <a:cs typeface="+mn-cs"/>
              </a:defRPr>
            </a:lvl5pPr>
          </a:lstStyle>
          <a:p>
            <a:pPr marL="0" lvl="0" indent="0">
              <a:spcBef>
                <a:spcPct val="50000"/>
              </a:spcBef>
              <a:buClrTx/>
              <a:buSzTx/>
              <a:buFontTx/>
              <a:buNone/>
            </a:pPr>
            <a:r>
              <a:rPr lang="en-US" altLang="en-US" b="1" dirty="0">
                <a:latin typeface="Times New Roman" panose="02020603050405020304" charset="0"/>
                <a:cs typeface="Times New Roman" panose="02020603050405020304" charset="0"/>
              </a:rPr>
              <a:t>Tả sự thay đổi m</a:t>
            </a:r>
            <a:r>
              <a:rPr lang="en-US" altLang="en-US" b="1" dirty="0">
                <a:latin typeface="Times New Roman" panose="02020603050405020304" charset="0"/>
                <a:ea typeface="Times New Roman" panose="02020603050405020304" charset="0"/>
              </a:rPr>
              <a:t>à</a:t>
            </a:r>
            <a:r>
              <a:rPr lang="en-US" altLang="en-US" b="1" dirty="0">
                <a:latin typeface="Times New Roman" panose="02020603050405020304" charset="0"/>
                <a:cs typeface="Times New Roman" panose="02020603050405020304" charset="0"/>
              </a:rPr>
              <a:t>u sắc của mặt biển theo sắc m</a:t>
            </a:r>
            <a:r>
              <a:rPr lang="en-US" altLang="en-US" b="1" dirty="0">
                <a:latin typeface="Times New Roman" panose="02020603050405020304" charset="0"/>
                <a:ea typeface="Times New Roman" panose="02020603050405020304" charset="0"/>
              </a:rPr>
              <a:t>à</a:t>
            </a:r>
            <a:r>
              <a:rPr lang="en-US" altLang="en-US" b="1" dirty="0">
                <a:latin typeface="Times New Roman" panose="02020603050405020304" charset="0"/>
                <a:cs typeface="Times New Roman" panose="02020603050405020304" charset="0"/>
              </a:rPr>
              <a:t>u của trời mây.</a:t>
            </a:r>
          </a:p>
          <a:p>
            <a:pPr marL="0" lvl="0" indent="0">
              <a:spcBef>
                <a:spcPct val="50000"/>
              </a:spcBef>
              <a:buClrTx/>
              <a:buSzTx/>
              <a:buFontTx/>
              <a:buNone/>
            </a:pPr>
            <a:endParaRPr lang="en-US" altLang="en-US" b="1" dirty="0">
              <a:latin typeface="Times New Roman" panose="02020603050405020304" charset="0"/>
              <a:ea typeface="Times New Roman" panose="02020603050405020304" charset="0"/>
              <a:cs typeface="Times New Roman" panose="02020603050405020304" charset="0"/>
            </a:endParaRPr>
          </a:p>
        </p:txBody>
      </p:sp>
      <p:sp>
        <p:nvSpPr>
          <p:cNvPr id="2" name="Text Box 1"/>
          <p:cNvSpPr txBox="1"/>
          <p:nvPr/>
        </p:nvSpPr>
        <p:spPr>
          <a:xfrm>
            <a:off x="1295400" y="2400300"/>
            <a:ext cx="4852670" cy="1568450"/>
          </a:xfrm>
          <a:prstGeom prst="rect">
            <a:avLst/>
          </a:prstGeom>
          <a:noFill/>
        </p:spPr>
        <p:txBody>
          <a:bodyPr wrap="square" rtlCol="0" anchor="t">
            <a:spAutoFit/>
          </a:bodyPr>
          <a:lstStyle/>
          <a:p>
            <a:pPr marL="0" lvl="0" indent="0" algn="ctr">
              <a:spcBef>
                <a:spcPct val="50000"/>
              </a:spcBef>
              <a:buClrTx/>
              <a:buSzTx/>
              <a:buFontTx/>
              <a:buNone/>
            </a:pPr>
            <a:r>
              <a:rPr sz="4800" b="1"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Đoạn văn tả đặc điểm gì của biển?</a:t>
            </a:r>
            <a:r>
              <a:rPr lang="en-US" altLang="en-US" sz="4800" b="1" dirty="0">
                <a:ln/>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 </a:t>
            </a:r>
          </a:p>
        </p:txBody>
      </p:sp>
      <p:pic>
        <p:nvPicPr>
          <p:cNvPr id="13321" name="Picture 9" descr="Canh dep"/>
          <p:cNvPicPr>
            <a:picLocks noChangeAspect="1"/>
          </p:cNvPicPr>
          <p:nvPr/>
        </p:nvPicPr>
        <p:blipFill>
          <a:blip r:embed="rId6"/>
          <a:stretch>
            <a:fillRect/>
          </a:stretch>
        </p:blipFill>
        <p:spPr>
          <a:xfrm>
            <a:off x="11201400" y="4762500"/>
            <a:ext cx="5939155" cy="3920490"/>
          </a:xfrm>
          <a:prstGeom prst="rect">
            <a:avLst/>
          </a:prstGeom>
          <a:solidFill>
            <a:srgbClr val="993366"/>
          </a:solidFill>
          <a:ln w="38100" cap="flat" cmpd="sng">
            <a:solidFill>
              <a:srgbClr val="000000"/>
            </a:solidFill>
            <a:prstDash val="solid"/>
            <a:miter/>
            <a:headEnd type="none" w="med" len="med"/>
            <a:tailEnd type="none" w="med" len="med"/>
          </a:ln>
        </p:spPr>
      </p:pic>
      <p:pic>
        <p:nvPicPr>
          <p:cNvPr id="5"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105400" y="3771900"/>
            <a:ext cx="4065270" cy="54762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13322"/>
                                        </p:tgtEl>
                                        <p:attrNameLst>
                                          <p:attrName>style.visibility</p:attrName>
                                        </p:attrNameLst>
                                      </p:cBhvr>
                                      <p:to>
                                        <p:strVal val="visible"/>
                                      </p:to>
                                    </p:set>
                                    <p:animEffect transition="in" filter="barn(inVertical)">
                                      <p:cBhvr>
                                        <p:cTn id="7" dur="500"/>
                                        <p:tgtEl>
                                          <p:spTgt spid="1332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13321"/>
                                        </p:tgtEl>
                                        <p:attrNameLst>
                                          <p:attrName>style.visibility</p:attrName>
                                        </p:attrNameLst>
                                      </p:cBhvr>
                                      <p:to>
                                        <p:strVal val="visible"/>
                                      </p:to>
                                    </p:set>
                                    <p:animEffect transition="in" filter="fade">
                                      <p:cBhvr>
                                        <p:cTn id="15" dur="1000"/>
                                        <p:tgtEl>
                                          <p:spTgt spid="13321"/>
                                        </p:tgtEl>
                                      </p:cBhvr>
                                    </p:animEffect>
                                    <p:anim calcmode="lin" valueType="num">
                                      <p:cBhvr>
                                        <p:cTn id="16" dur="1000" fill="hold"/>
                                        <p:tgtEl>
                                          <p:spTgt spid="13321"/>
                                        </p:tgtEl>
                                        <p:attrNameLst>
                                          <p:attrName>ppt_x</p:attrName>
                                        </p:attrNameLst>
                                      </p:cBhvr>
                                      <p:tavLst>
                                        <p:tav tm="0">
                                          <p:val>
                                            <p:strVal val="#ppt_x"/>
                                          </p:val>
                                        </p:tav>
                                        <p:tav tm="100000">
                                          <p:val>
                                            <p:strVal val="#ppt_x"/>
                                          </p:val>
                                        </p:tav>
                                      </p:tavLst>
                                    </p:anim>
                                    <p:anim calcmode="lin" valueType="num">
                                      <p:cBhvr>
                                        <p:cTn id="17" dur="1000" fill="hold"/>
                                        <p:tgtEl>
                                          <p:spTgt spid="133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2" grpId="1"/>
      <p:bldP spid="13322" grpId="2"/>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015095" y="4697730"/>
            <a:ext cx="7997825" cy="524637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050" y="1028700"/>
            <a:ext cx="6916420" cy="4996815"/>
          </a:xfrm>
          <a:prstGeom prst="rect">
            <a:avLst/>
          </a:prstGeom>
        </p:spPr>
      </p:pic>
      <p:sp>
        <p:nvSpPr>
          <p:cNvPr id="13322" name="Text Box 10"/>
          <p:cNvSpPr txBox="1"/>
          <p:nvPr/>
        </p:nvSpPr>
        <p:spPr>
          <a:xfrm>
            <a:off x="9601200" y="5255260"/>
            <a:ext cx="7411720" cy="403098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latin typeface="+mn-lt"/>
                <a:ea typeface="+mn-ea"/>
                <a:cs typeface="+mn-cs"/>
              </a:defRPr>
            </a:lvl5pPr>
          </a:lstStyle>
          <a:p>
            <a:pPr marL="0" lvl="0" indent="0">
              <a:spcBef>
                <a:spcPct val="50000"/>
              </a:spcBef>
              <a:buClrTx/>
              <a:buSzTx/>
              <a:buFontTx/>
              <a:buNone/>
            </a:pPr>
            <a:r>
              <a:rPr lang="en-US" altLang="en-US" b="1" dirty="0">
                <a:solidFill>
                  <a:schemeClr val="bg1"/>
                </a:solidFill>
                <a:latin typeface="Times New Roman" panose="02020603050405020304" charset="0"/>
              </a:rPr>
              <a:t>T</a:t>
            </a:r>
            <a:r>
              <a:rPr lang="en-GB" altLang="en-US" b="1" dirty="0">
                <a:solidFill>
                  <a:schemeClr val="bg1"/>
                </a:solidFill>
                <a:latin typeface="Times New Roman" panose="02020603050405020304" charset="0"/>
              </a:rPr>
              <a:t>ác giả </a:t>
            </a:r>
            <a:r>
              <a:rPr lang="en-US" altLang="en-US" b="1" dirty="0">
                <a:solidFill>
                  <a:schemeClr val="bg1"/>
                </a:solidFill>
                <a:latin typeface="Times New Roman" panose="02020603050405020304" charset="0"/>
              </a:rPr>
              <a:t>quan sát bầu trời và mặt biển vào những thời điểm khác nhau: </a:t>
            </a:r>
          </a:p>
          <a:p>
            <a:pPr marL="0" lvl="0" indent="0">
              <a:spcBef>
                <a:spcPct val="50000"/>
              </a:spcBef>
              <a:buClrTx/>
              <a:buSzTx/>
              <a:buFontTx/>
              <a:buNone/>
            </a:pPr>
            <a:r>
              <a:rPr lang="en-US" altLang="en-US" b="1" dirty="0">
                <a:solidFill>
                  <a:schemeClr val="bg1"/>
                </a:solidFill>
                <a:latin typeface="Times New Roman" panose="02020603050405020304" charset="0"/>
              </a:rPr>
              <a:t>+ Khi bầu trời xanh thẳm </a:t>
            </a:r>
          </a:p>
          <a:p>
            <a:pPr marL="0" lvl="0" indent="0">
              <a:spcBef>
                <a:spcPct val="50000"/>
              </a:spcBef>
              <a:buClrTx/>
              <a:buSzTx/>
              <a:buFontTx/>
              <a:buNone/>
            </a:pPr>
            <a:r>
              <a:rPr lang="en-US" altLang="en-US" b="1" dirty="0">
                <a:solidFill>
                  <a:schemeClr val="bg1"/>
                </a:solidFill>
                <a:latin typeface="Times New Roman" panose="02020603050405020304" charset="0"/>
              </a:rPr>
              <a:t>+ Khi bầu trời rải mây trắng nhạt </a:t>
            </a:r>
          </a:p>
          <a:p>
            <a:pPr marL="0" lvl="0" indent="0">
              <a:spcBef>
                <a:spcPct val="50000"/>
              </a:spcBef>
              <a:buClrTx/>
              <a:buSzTx/>
              <a:buFontTx/>
              <a:buNone/>
            </a:pPr>
            <a:r>
              <a:rPr lang="en-US" altLang="en-US" b="1" dirty="0">
                <a:solidFill>
                  <a:schemeClr val="bg1"/>
                </a:solidFill>
                <a:latin typeface="Times New Roman" panose="02020603050405020304" charset="0"/>
              </a:rPr>
              <a:t>+ Khi bầu trời âm u </a:t>
            </a:r>
            <a:r>
              <a:rPr lang="en-US" altLang="en-US" b="1" dirty="0" err="1">
                <a:solidFill>
                  <a:schemeClr val="bg1"/>
                </a:solidFill>
                <a:latin typeface="Times New Roman" panose="02020603050405020304" charset="0"/>
              </a:rPr>
              <a:t>mây</a:t>
            </a:r>
            <a:r>
              <a:rPr lang="en-US" altLang="en-US" b="1" dirty="0">
                <a:solidFill>
                  <a:schemeClr val="bg1"/>
                </a:solidFill>
                <a:latin typeface="Times New Roman" panose="02020603050405020304" charset="0"/>
              </a:rPr>
              <a:t> </a:t>
            </a:r>
            <a:r>
              <a:rPr lang="en-US" altLang="en-US" b="1" dirty="0" err="1">
                <a:solidFill>
                  <a:schemeClr val="bg1"/>
                </a:solidFill>
                <a:latin typeface="Times New Roman" panose="02020603050405020304" charset="0"/>
              </a:rPr>
              <a:t>mưa</a:t>
            </a:r>
            <a:r>
              <a:rPr lang="en-US" altLang="en-US" b="1" dirty="0">
                <a:solidFill>
                  <a:schemeClr val="bg1"/>
                </a:solidFill>
                <a:latin typeface="Times New Roman" panose="02020603050405020304" charset="0"/>
              </a:rPr>
              <a:t> </a:t>
            </a:r>
          </a:p>
          <a:p>
            <a:pPr marL="0" lvl="0" indent="0">
              <a:spcBef>
                <a:spcPct val="50000"/>
              </a:spcBef>
              <a:buClrTx/>
              <a:buSzTx/>
              <a:buFontTx/>
              <a:buNone/>
            </a:pPr>
            <a:r>
              <a:rPr lang="en-US" altLang="en-US" b="1" dirty="0">
                <a:solidFill>
                  <a:schemeClr val="bg1"/>
                </a:solidFill>
                <a:latin typeface="Times New Roman" panose="02020603050405020304" charset="0"/>
              </a:rPr>
              <a:t>+ Khi bầu trời ầm ầm giông gió </a:t>
            </a:r>
          </a:p>
        </p:txBody>
      </p:sp>
      <p:sp>
        <p:nvSpPr>
          <p:cNvPr id="2" name="Text Box 1"/>
          <p:cNvSpPr txBox="1"/>
          <p:nvPr/>
        </p:nvSpPr>
        <p:spPr>
          <a:xfrm>
            <a:off x="685800" y="1866900"/>
            <a:ext cx="5709920" cy="2306955"/>
          </a:xfrm>
          <a:prstGeom prst="rect">
            <a:avLst/>
          </a:prstGeom>
          <a:noFill/>
        </p:spPr>
        <p:txBody>
          <a:bodyPr wrap="square" rtlCol="0" anchor="t">
            <a:spAutoFit/>
          </a:bodyPr>
          <a:lstStyle/>
          <a:p>
            <a:pPr marL="0" lvl="0" indent="0" algn="ctr">
              <a:spcBef>
                <a:spcPct val="50000"/>
              </a:spcBef>
              <a:buClrTx/>
              <a:buSzTx/>
              <a:buFontTx/>
              <a:buNone/>
            </a:pPr>
            <a:r>
              <a:rPr sz="48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Để tả đặc điểm đó tác giả đã qu</a:t>
            </a:r>
            <a:r>
              <a:rPr lang="en-GB" sz="48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a</a:t>
            </a:r>
            <a:r>
              <a:rPr sz="48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n sát gì và vào thời điểm nào?</a:t>
            </a:r>
          </a:p>
        </p:txBody>
      </p:sp>
      <p:pic>
        <p:nvPicPr>
          <p:cNvPr id="5"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105400" y="3771900"/>
            <a:ext cx="4065270" cy="5476240"/>
          </a:xfrm>
          <a:prstGeom prst="rect">
            <a:avLst/>
          </a:prstGeom>
        </p:spPr>
      </p:pic>
      <p:pic>
        <p:nvPicPr>
          <p:cNvPr id="8" name="Picture 8">
            <a:extLst>
              <a:ext uri="{FF2B5EF4-FFF2-40B4-BE49-F238E27FC236}">
                <a16:creationId xmlns:a16="http://schemas.microsoft.com/office/drawing/2014/main" id="{FC6CE888-6BAF-48FE-B561-C99C65FF241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052106" y="71755"/>
            <a:ext cx="7997825" cy="4163060"/>
          </a:xfrm>
          <a:prstGeom prst="rect">
            <a:avLst/>
          </a:prstGeom>
        </p:spPr>
      </p:pic>
      <p:sp>
        <p:nvSpPr>
          <p:cNvPr id="9" name="Text Box 10">
            <a:extLst>
              <a:ext uri="{FF2B5EF4-FFF2-40B4-BE49-F238E27FC236}">
                <a16:creationId xmlns:a16="http://schemas.microsoft.com/office/drawing/2014/main" id="{383D2162-7DCA-4432-A841-456F22DAE5EE}"/>
              </a:ext>
            </a:extLst>
          </p:cNvPr>
          <p:cNvSpPr txBox="1"/>
          <p:nvPr/>
        </p:nvSpPr>
        <p:spPr>
          <a:xfrm>
            <a:off x="9829800" y="726340"/>
            <a:ext cx="7411720" cy="2800767"/>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latin typeface="+mn-lt"/>
                <a:ea typeface="+mn-ea"/>
                <a:cs typeface="+mn-cs"/>
              </a:defRPr>
            </a:lvl5pPr>
          </a:lstStyle>
          <a:p>
            <a:pPr marL="0" lvl="0" indent="0">
              <a:spcBef>
                <a:spcPct val="50000"/>
              </a:spcBef>
              <a:buClrTx/>
              <a:buSzTx/>
              <a:buFontTx/>
              <a:buNone/>
            </a:pPr>
            <a:r>
              <a:rPr lang="vi-VN" altLang="en-US" b="1" dirty="0">
                <a:solidFill>
                  <a:schemeClr val="bg1"/>
                </a:solidFill>
                <a:latin typeface="Times New Roman" panose="02020603050405020304" charset="0"/>
              </a:rPr>
              <a:t>Cảnh được quan sát</a:t>
            </a:r>
            <a:r>
              <a:rPr lang="en-US" altLang="en-US" b="1" dirty="0">
                <a:solidFill>
                  <a:schemeClr val="bg1"/>
                </a:solidFill>
                <a:latin typeface="Times New Roman" panose="02020603050405020304" charset="0"/>
              </a:rPr>
              <a:t>: </a:t>
            </a:r>
            <a:endParaRPr lang="vi-VN" altLang="en-US" b="1" dirty="0">
              <a:solidFill>
                <a:schemeClr val="bg1"/>
              </a:solidFill>
              <a:latin typeface="Times New Roman" panose="02020603050405020304" charset="0"/>
            </a:endParaRPr>
          </a:p>
          <a:p>
            <a:pPr marL="0" lvl="0" indent="0">
              <a:spcBef>
                <a:spcPct val="50000"/>
              </a:spcBef>
              <a:buClrTx/>
              <a:buSzTx/>
              <a:buFontTx/>
              <a:buNone/>
            </a:pPr>
            <a:r>
              <a:rPr lang="vi-VN" altLang="en-US" b="1" dirty="0">
                <a:solidFill>
                  <a:schemeClr val="bg1"/>
                </a:solidFill>
                <a:latin typeface="Times New Roman" panose="02020603050405020304" pitchFamily="18" charset="0"/>
                <a:cs typeface="Times New Roman" panose="02020603050405020304" pitchFamily="18" charset="0"/>
              </a:rPr>
              <a:t>+ B</a:t>
            </a:r>
            <a:r>
              <a:rPr lang="en-US" altLang="en-US" b="1" dirty="0" err="1">
                <a:solidFill>
                  <a:schemeClr val="bg1"/>
                </a:solidFill>
                <a:latin typeface="Times New Roman" panose="02020603050405020304" pitchFamily="18" charset="0"/>
                <a:cs typeface="Times New Roman" panose="02020603050405020304" pitchFamily="18" charset="0"/>
              </a:rPr>
              <a:t>ầu</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trời</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rải</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mây</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trắng</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nhạt</a:t>
            </a:r>
            <a:endParaRPr lang="vi-VN" altLang="en-US" b="1" dirty="0">
              <a:solidFill>
                <a:schemeClr val="bg1"/>
              </a:solidFill>
              <a:latin typeface="Times New Roman" panose="02020603050405020304" pitchFamily="18" charset="0"/>
              <a:cs typeface="Times New Roman" panose="02020603050405020304" pitchFamily="18" charset="0"/>
            </a:endParaRPr>
          </a:p>
          <a:p>
            <a:pPr marL="0" lvl="0" indent="0">
              <a:spcBef>
                <a:spcPct val="50000"/>
              </a:spcBef>
              <a:buClrTx/>
              <a:buSzTx/>
              <a:buFontTx/>
              <a:buNone/>
            </a:pPr>
            <a:r>
              <a:rPr lang="vi-VN" altLang="en-US" b="1" dirty="0">
                <a:solidFill>
                  <a:schemeClr val="bg1"/>
                </a:solidFill>
                <a:latin typeface="Times New Roman" panose="02020603050405020304" pitchFamily="18" charset="0"/>
                <a:cs typeface="Times New Roman" panose="02020603050405020304" pitchFamily="18" charset="0"/>
              </a:rPr>
              <a:t>+ B</a:t>
            </a:r>
            <a:r>
              <a:rPr lang="en-US" altLang="en-US" b="1" dirty="0" err="1">
                <a:solidFill>
                  <a:schemeClr val="bg1"/>
                </a:solidFill>
                <a:latin typeface="Times New Roman" panose="02020603050405020304" pitchFamily="18" charset="0"/>
                <a:cs typeface="Times New Roman" panose="02020603050405020304" pitchFamily="18" charset="0"/>
              </a:rPr>
              <a:t>ầu</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trời</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âm</a:t>
            </a:r>
            <a:r>
              <a:rPr lang="en-US" altLang="en-US" b="1" dirty="0">
                <a:solidFill>
                  <a:schemeClr val="bg1"/>
                </a:solidFill>
                <a:latin typeface="Times New Roman" panose="02020603050405020304" pitchFamily="18" charset="0"/>
                <a:cs typeface="Times New Roman" panose="02020603050405020304" pitchFamily="18" charset="0"/>
              </a:rPr>
              <a:t> u </a:t>
            </a:r>
            <a:r>
              <a:rPr lang="en-US" altLang="en-US" b="1" dirty="0" err="1">
                <a:solidFill>
                  <a:schemeClr val="bg1"/>
                </a:solidFill>
                <a:latin typeface="Times New Roman" panose="02020603050405020304" pitchFamily="18" charset="0"/>
                <a:cs typeface="Times New Roman" panose="02020603050405020304" pitchFamily="18" charset="0"/>
              </a:rPr>
              <a:t>mây</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mưa</a:t>
            </a:r>
            <a:endParaRPr lang="vi-VN" altLang="en-US" b="1" dirty="0">
              <a:solidFill>
                <a:schemeClr val="bg1"/>
              </a:solidFill>
              <a:latin typeface="Times New Roman" panose="02020603050405020304" pitchFamily="18" charset="0"/>
              <a:cs typeface="Times New Roman" panose="02020603050405020304" pitchFamily="18" charset="0"/>
            </a:endParaRPr>
          </a:p>
          <a:p>
            <a:pPr marL="0" lvl="0" indent="0">
              <a:spcBef>
                <a:spcPct val="50000"/>
              </a:spcBef>
              <a:buClrTx/>
              <a:buSzTx/>
              <a:buFontTx/>
              <a:buNone/>
            </a:pPr>
            <a:r>
              <a:rPr lang="vi-VN" altLang="en-US" b="1" dirty="0">
                <a:solidFill>
                  <a:schemeClr val="bg1"/>
                </a:solidFill>
                <a:latin typeface="Times New Roman" panose="02020603050405020304" pitchFamily="18" charset="0"/>
                <a:cs typeface="Times New Roman" panose="02020603050405020304" pitchFamily="18" charset="0"/>
              </a:rPr>
              <a:t>+ B</a:t>
            </a:r>
            <a:r>
              <a:rPr lang="en-US" altLang="en-US" b="1" dirty="0" err="1">
                <a:solidFill>
                  <a:schemeClr val="bg1"/>
                </a:solidFill>
                <a:latin typeface="Times New Roman" panose="02020603050405020304" pitchFamily="18" charset="0"/>
                <a:cs typeface="Times New Roman" panose="02020603050405020304" pitchFamily="18" charset="0"/>
              </a:rPr>
              <a:t>ầu</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trời</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ầm</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ầm</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dông</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gió</a:t>
            </a:r>
            <a:r>
              <a:rPr lang="en-US" altLang="en-US" b="1" dirty="0">
                <a:solidFill>
                  <a:schemeClr val="bg1"/>
                </a:solidFill>
                <a:latin typeface="Times New Roman" panose="02020603050405020304" pitchFamily="18" charset="0"/>
                <a:cs typeface="Times New Roman" panose="02020603050405020304" pitchFamily="18" charset="0"/>
              </a:rPr>
              <a:t>.</a:t>
            </a:r>
            <a:endParaRPr lang="en-US" altLang="en-US" b="1" dirty="0">
              <a:solidFill>
                <a:schemeClr val="bg1"/>
              </a:solidFill>
              <a:latin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2" nodeType="withEffect">
                                  <p:stCondLst>
                                    <p:cond delay="0"/>
                                  </p:stCondLst>
                                  <p:childTnLst>
                                    <p:set>
                                      <p:cBhvr>
                                        <p:cTn id="17" dur="1" fill="hold">
                                          <p:stCondLst>
                                            <p:cond delay="0"/>
                                          </p:stCondLst>
                                        </p:cTn>
                                        <p:tgtEl>
                                          <p:spTgt spid="13322"/>
                                        </p:tgtEl>
                                        <p:attrNameLst>
                                          <p:attrName>style.visibility</p:attrName>
                                        </p:attrNameLst>
                                      </p:cBhvr>
                                      <p:to>
                                        <p:strVal val="visible"/>
                                      </p:to>
                                    </p:set>
                                    <p:animEffect transition="in" filter="fade">
                                      <p:cBhvr>
                                        <p:cTn id="18" dur="500"/>
                                        <p:tgtEl>
                                          <p:spTgt spid="13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2" grpId="1"/>
      <p:bldP spid="13322" grpId="2"/>
      <p:bldP spid="2" grpId="1"/>
      <p:bldP spid="9" grpId="0"/>
      <p:bldP spid="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10600" y="3771900"/>
            <a:ext cx="7160895" cy="5695315"/>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200" y="723900"/>
            <a:ext cx="6490335" cy="4211320"/>
          </a:xfrm>
          <a:prstGeom prst="rect">
            <a:avLst/>
          </a:prstGeom>
        </p:spPr>
      </p:pic>
      <p:pic>
        <p:nvPicPr>
          <p:cNvPr id="6" name="Picture 5"/>
          <p:cNvPicPr>
            <a:picLocks noChangeAspect="1"/>
          </p:cNvPicPr>
          <p:nvPr/>
        </p:nvPicPr>
        <p:blipFill>
          <a:blip r:embed="rId6"/>
          <a:stretch>
            <a:fillRect/>
          </a:stretch>
        </p:blipFill>
        <p:spPr>
          <a:xfrm>
            <a:off x="1447800" y="1276350"/>
            <a:ext cx="4581525" cy="2038350"/>
          </a:xfrm>
          <a:prstGeom prst="rect">
            <a:avLst/>
          </a:prstGeom>
        </p:spPr>
      </p:pic>
      <p:sp>
        <p:nvSpPr>
          <p:cNvPr id="7" name="Rectangles 6"/>
          <p:cNvSpPr/>
          <p:nvPr/>
        </p:nvSpPr>
        <p:spPr>
          <a:xfrm>
            <a:off x="8458200" y="4991100"/>
            <a:ext cx="7513955" cy="3169285"/>
          </a:xfrm>
          <a:prstGeom prst="rect">
            <a:avLst/>
          </a:prstGeom>
          <a:noFill/>
          <a:ln>
            <a:noFill/>
          </a:ln>
        </p:spPr>
        <p:txBody>
          <a:bodyPr wrap="square" rtlCol="0" anchor="t">
            <a:spAutoFit/>
          </a:bodyPr>
          <a:lstStyle/>
          <a:p>
            <a:pPr algn="ctr"/>
            <a:r>
              <a:rPr lang="en-GB" altLang="en-US" sz="4000" b="1">
                <a:ln/>
                <a:solidFill>
                  <a:schemeClr val="tx1"/>
                </a:solidFill>
                <a:effectLst>
                  <a:outerShdw blurRad="38100" dist="19050" dir="2700000" algn="tl" rotWithShape="0">
                    <a:schemeClr val="dk1">
                      <a:alpha val="40000"/>
                    </a:schemeClr>
                  </a:outerShdw>
                </a:effectLst>
              </a:rPr>
              <a:t>Từ chuyện này, hình ảnh</a:t>
            </a:r>
          </a:p>
          <a:p>
            <a:pPr algn="ctr"/>
            <a:r>
              <a:rPr lang="en-GB" altLang="en-US" sz="4000" b="1">
                <a:ln/>
                <a:solidFill>
                  <a:schemeClr val="tx1"/>
                </a:solidFill>
                <a:effectLst>
                  <a:outerShdw blurRad="38100" dist="19050" dir="2700000" algn="tl" rotWithShape="0">
                    <a:schemeClr val="dk1">
                      <a:alpha val="40000"/>
                    </a:schemeClr>
                  </a:outerShdw>
                </a:effectLst>
              </a:rPr>
              <a:t>này nghĩ ra chuyện khác, </a:t>
            </a:r>
          </a:p>
          <a:p>
            <a:pPr algn="ctr"/>
            <a:r>
              <a:rPr lang="en-GB" altLang="en-US" sz="4000" b="1">
                <a:ln/>
                <a:solidFill>
                  <a:schemeClr val="tx1"/>
                </a:solidFill>
                <a:effectLst>
                  <a:outerShdw blurRad="38100" dist="19050" dir="2700000" algn="tl" rotWithShape="0">
                    <a:schemeClr val="dk1">
                      <a:alpha val="40000"/>
                    </a:schemeClr>
                  </a:outerShdw>
                </a:effectLst>
              </a:rPr>
              <a:t>hình ảnh khác. Từ chuyện </a:t>
            </a:r>
          </a:p>
          <a:p>
            <a:pPr algn="ctr"/>
            <a:r>
              <a:rPr lang="en-GB" altLang="en-US" sz="4000" b="1">
                <a:ln/>
                <a:solidFill>
                  <a:schemeClr val="tx1"/>
                </a:solidFill>
                <a:effectLst>
                  <a:outerShdw blurRad="38100" dist="19050" dir="2700000" algn="tl" rotWithShape="0">
                    <a:schemeClr val="dk1">
                      <a:alpha val="40000"/>
                    </a:schemeClr>
                  </a:outerShdw>
                </a:effectLst>
              </a:rPr>
              <a:t>của người ngẫm nghĩ </a:t>
            </a:r>
          </a:p>
          <a:p>
            <a:pPr algn="ctr"/>
            <a:r>
              <a:rPr lang="en-GB" altLang="en-US" sz="4000" b="1">
                <a:ln/>
                <a:solidFill>
                  <a:schemeClr val="tx1"/>
                </a:solidFill>
                <a:effectLst>
                  <a:outerShdw blurRad="38100" dist="19050" dir="2700000" algn="tl" rotWithShape="0">
                    <a:schemeClr val="dk1">
                      <a:alpha val="40000"/>
                    </a:schemeClr>
                  </a:outerShdw>
                </a:effectLst>
              </a:rPr>
              <a:t>đến chuyện của mình</a:t>
            </a:r>
          </a:p>
        </p:txBody>
      </p:sp>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7162580" y="1790752"/>
            <a:ext cx="3264447" cy="24156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P spid="7"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91600" y="2095500"/>
            <a:ext cx="8324850" cy="420116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050" y="1028700"/>
            <a:ext cx="6916420" cy="4397375"/>
          </a:xfrm>
          <a:prstGeom prst="rect">
            <a:avLst/>
          </a:prstGeom>
        </p:spPr>
      </p:pic>
      <p:sp>
        <p:nvSpPr>
          <p:cNvPr id="13322" name="Text Box 10"/>
          <p:cNvSpPr txBox="1"/>
          <p:nvPr/>
        </p:nvSpPr>
        <p:spPr>
          <a:xfrm>
            <a:off x="10134600" y="3467100"/>
            <a:ext cx="6529705" cy="156845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latin typeface="+mn-lt"/>
                <a:ea typeface="+mn-ea"/>
                <a:cs typeface="+mn-cs"/>
              </a:defRPr>
            </a:lvl5pPr>
          </a:lstStyle>
          <a:p>
            <a:pPr marL="0" lvl="0" indent="0">
              <a:spcBef>
                <a:spcPct val="50000"/>
              </a:spcBef>
              <a:buClrTx/>
              <a:buSzTx/>
              <a:buFontTx/>
              <a:buNone/>
            </a:pPr>
            <a:r>
              <a:rPr lang="en-GB" altLang="en-US" b="1" dirty="0">
                <a:latin typeface="Times New Roman" panose="02020603050405020304" charset="0"/>
              </a:rPr>
              <a:t>Biển như con người, cũng biết buồn vui, lúc tẻ nhạt, </a:t>
            </a:r>
            <a:r>
              <a:rPr lang="en-GB" altLang="en-US" b="1" dirty="0" err="1">
                <a:latin typeface="Times New Roman" panose="02020603050405020304" charset="0"/>
              </a:rPr>
              <a:t>lạnh</a:t>
            </a:r>
            <a:r>
              <a:rPr lang="en-GB" altLang="en-US" b="1" dirty="0">
                <a:latin typeface="Times New Roman" panose="02020603050405020304" charset="0"/>
              </a:rPr>
              <a:t> lùng, lúc sôi nổi, hả hê, lúc đâm chiêu, gắt gỏng</a:t>
            </a:r>
          </a:p>
        </p:txBody>
      </p:sp>
      <p:sp>
        <p:nvSpPr>
          <p:cNvPr id="2" name="Text Box 1"/>
          <p:cNvSpPr txBox="1"/>
          <p:nvPr/>
        </p:nvSpPr>
        <p:spPr>
          <a:xfrm>
            <a:off x="622300" y="2095500"/>
            <a:ext cx="5709920" cy="2159000"/>
          </a:xfrm>
          <a:prstGeom prst="rect">
            <a:avLst/>
          </a:prstGeom>
          <a:noFill/>
        </p:spPr>
        <p:txBody>
          <a:bodyPr wrap="square" rtlCol="0" anchor="t">
            <a:spAutoFit/>
          </a:bodyPr>
          <a:lstStyle/>
          <a:p>
            <a:pPr marL="0" lvl="0" indent="0" algn="ctr">
              <a:lnSpc>
                <a:spcPct val="60000"/>
              </a:lnSpc>
              <a:spcBef>
                <a:spcPct val="50000"/>
              </a:spcBef>
              <a:buClrTx/>
              <a:buSzTx/>
              <a:buFontTx/>
              <a:buNone/>
            </a:pPr>
            <a:r>
              <a:rPr sz="48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Khi quan sát, </a:t>
            </a:r>
          </a:p>
          <a:p>
            <a:pPr marL="0" lvl="0" indent="0" algn="ctr">
              <a:lnSpc>
                <a:spcPct val="60000"/>
              </a:lnSpc>
              <a:spcBef>
                <a:spcPct val="50000"/>
              </a:spcBef>
              <a:buClrTx/>
              <a:buSzTx/>
              <a:buFontTx/>
              <a:buNone/>
            </a:pPr>
            <a:r>
              <a:rPr sz="48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tác giả có liên </a:t>
            </a:r>
          </a:p>
          <a:p>
            <a:pPr marL="0" lvl="0" indent="0" algn="ctr">
              <a:lnSpc>
                <a:spcPct val="60000"/>
              </a:lnSpc>
              <a:spcBef>
                <a:spcPct val="50000"/>
              </a:spcBef>
              <a:buClrTx/>
              <a:buSzTx/>
              <a:buFontTx/>
              <a:buNone/>
            </a:pPr>
            <a:r>
              <a:rPr sz="48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tưởng thú vị nào ?</a:t>
            </a:r>
          </a:p>
        </p:txBody>
      </p:sp>
      <p:pic>
        <p:nvPicPr>
          <p:cNvPr id="5"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105400" y="3771900"/>
            <a:ext cx="4065270" cy="5476240"/>
          </a:xfrm>
          <a:prstGeom prst="rect">
            <a:avLst/>
          </a:prstGeom>
        </p:spPr>
      </p:pic>
      <p:pic>
        <p:nvPicPr>
          <p:cNvPr id="4" name="Picture 3"/>
          <p:cNvPicPr>
            <a:picLocks noChangeAspect="1"/>
          </p:cNvPicPr>
          <p:nvPr/>
        </p:nvPicPr>
        <p:blipFill>
          <a:blip r:embed="rId8"/>
          <a:srcRect/>
          <a:stretch>
            <a:fillRect/>
          </a:stretch>
        </p:blipFill>
        <p:spPr>
          <a:xfrm>
            <a:off x="9448800" y="5981700"/>
            <a:ext cx="2166620" cy="1725295"/>
          </a:xfrm>
          <a:prstGeom prst="rect">
            <a:avLst/>
          </a:prstGeom>
        </p:spPr>
      </p:pic>
      <p:sp>
        <p:nvSpPr>
          <p:cNvPr id="8" name="Text Box 10"/>
          <p:cNvSpPr txBox="1"/>
          <p:nvPr/>
        </p:nvSpPr>
        <p:spPr>
          <a:xfrm>
            <a:off x="11463655" y="6743700"/>
            <a:ext cx="5200650" cy="164147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latin typeface="+mn-lt"/>
                <a:ea typeface="+mn-ea"/>
                <a:cs typeface="+mn-cs"/>
              </a:defRPr>
            </a:lvl5pPr>
          </a:lstStyle>
          <a:p>
            <a:pPr marL="0" lvl="0" indent="0" algn="ctr">
              <a:lnSpc>
                <a:spcPct val="60000"/>
              </a:lnSpc>
              <a:spcBef>
                <a:spcPct val="50000"/>
              </a:spcBef>
              <a:buClrTx/>
              <a:buSzTx/>
              <a:buFontTx/>
              <a:buNone/>
            </a:pPr>
            <a:r>
              <a:rPr lang="en-GB" altLang="en-US" sz="3600" b="1" dirty="0">
                <a:solidFill>
                  <a:srgbClr val="FF0000"/>
                </a:solidFill>
                <a:latin typeface="Times New Roman" panose="02020603050405020304" charset="0"/>
              </a:rPr>
              <a:t>Liên tưởng giúp cho </a:t>
            </a:r>
          </a:p>
          <a:p>
            <a:pPr marL="0" lvl="0" indent="0" algn="ctr">
              <a:lnSpc>
                <a:spcPct val="60000"/>
              </a:lnSpc>
              <a:spcBef>
                <a:spcPct val="50000"/>
              </a:spcBef>
              <a:buClrTx/>
              <a:buSzTx/>
              <a:buFontTx/>
              <a:buNone/>
            </a:pPr>
            <a:r>
              <a:rPr lang="en-GB" altLang="en-US" sz="3600" b="1" dirty="0">
                <a:solidFill>
                  <a:srgbClr val="FF0000"/>
                </a:solidFill>
                <a:latin typeface="Times New Roman" panose="02020603050405020304" charset="0"/>
              </a:rPr>
              <a:t>biển trở nên gần gũi </a:t>
            </a:r>
          </a:p>
          <a:p>
            <a:pPr marL="0" lvl="0" indent="0" algn="ctr">
              <a:lnSpc>
                <a:spcPct val="60000"/>
              </a:lnSpc>
              <a:spcBef>
                <a:spcPct val="50000"/>
              </a:spcBef>
              <a:buClrTx/>
              <a:buSzTx/>
              <a:buFontTx/>
              <a:buNone/>
            </a:pPr>
            <a:r>
              <a:rPr lang="en-GB" altLang="en-US" sz="3600" b="1" dirty="0">
                <a:solidFill>
                  <a:srgbClr val="FF0000"/>
                </a:solidFill>
                <a:latin typeface="Times New Roman" panose="02020603050405020304" charset="0"/>
              </a:rPr>
              <a:t>với người hơn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2" nodeType="withEffect">
                                  <p:stCondLst>
                                    <p:cond delay="0"/>
                                  </p:stCondLst>
                                  <p:childTnLst>
                                    <p:set>
                                      <p:cBhvr>
                                        <p:cTn id="9" dur="1" fill="hold">
                                          <p:stCondLst>
                                            <p:cond delay="0"/>
                                          </p:stCondLst>
                                        </p:cTn>
                                        <p:tgtEl>
                                          <p:spTgt spid="13322"/>
                                        </p:tgtEl>
                                        <p:attrNameLst>
                                          <p:attrName>style.visibility</p:attrName>
                                        </p:attrNameLst>
                                      </p:cBhvr>
                                      <p:to>
                                        <p:strVal val="visible"/>
                                      </p:to>
                                    </p:set>
                                    <p:animEffect transition="in" filter="barn(inVertical)">
                                      <p:cBhvr>
                                        <p:cTn id="10" dur="500"/>
                                        <p:tgtEl>
                                          <p:spTgt spid="133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2"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2" grpId="1"/>
      <p:bldP spid="13322" grpId="2"/>
      <p:bldP spid="2" grpId="1"/>
      <p:bldP spid="8" grpId="1"/>
      <p:bldP spid="8" grpId="2"/>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10.xml><?xml version="1.0" encoding="utf-8"?>
<p:tagLst xmlns:a="http://schemas.openxmlformats.org/drawingml/2006/main" xmlns:r="http://schemas.openxmlformats.org/officeDocument/2006/relationships" xmlns:p="http://schemas.openxmlformats.org/presentationml/2006/main">
  <p:tag name="FILL" val="a1"/>
</p:tagLst>
</file>

<file path=ppt/tags/tag11.xml><?xml version="1.0" encoding="utf-8"?>
<p:tagLst xmlns:a="http://schemas.openxmlformats.org/drawingml/2006/main" xmlns:r="http://schemas.openxmlformats.org/officeDocument/2006/relationships" xmlns:p="http://schemas.openxmlformats.org/presentationml/2006/main">
  <p:tag name="FILL" val="a1"/>
</p:tagLst>
</file>

<file path=ppt/tags/tag12.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FILL" val="a1"/>
</p:tagLst>
</file>

<file path=ppt/tags/tag9.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103</TotalTime>
  <Words>1132</Words>
  <Application>Microsoft Office PowerPoint</Application>
  <PresentationFormat>Custom</PresentationFormat>
  <Paragraphs>94</Paragraphs>
  <Slides>25</Slides>
  <Notes>4</Notes>
  <HiddenSlides>0</HiddenSlides>
  <MMClips>0</MMClips>
  <ScaleCrop>false</ScaleCrop>
  <HeadingPairs>
    <vt:vector size="6" baseType="variant">
      <vt:variant>
        <vt:lpstr>Fonts Used</vt:lpstr>
      </vt:variant>
      <vt:variant>
        <vt:i4>5</vt:i4>
      </vt:variant>
      <vt:variant>
        <vt:lpstr>Theme</vt:lpstr>
      </vt:variant>
      <vt:variant>
        <vt:i4>12</vt:i4>
      </vt:variant>
      <vt:variant>
        <vt:lpstr>Slide Titles</vt:lpstr>
      </vt:variant>
      <vt:variant>
        <vt:i4>25</vt:i4>
      </vt:variant>
    </vt:vector>
  </HeadingPairs>
  <TitlesOfParts>
    <vt:vector size="42" baseType="lpstr">
      <vt:lpstr>SVN-Cookies</vt:lpstr>
      <vt:lpstr>Arial</vt:lpstr>
      <vt:lpstr>Times New Roman</vt:lpstr>
      <vt:lpstr>Wingdings</vt:lpstr>
      <vt:lpstr>Calibri</vt:lpstr>
      <vt:lpstr>Office Theme</vt:lpstr>
      <vt:lpstr>2_Office Theme</vt:lpstr>
      <vt:lpstr>3_Office Theme</vt:lpstr>
      <vt:lpstr>4_Office Theme</vt:lpstr>
      <vt:lpstr>5_Office Theme</vt:lpstr>
      <vt:lpstr>6_Office Theme</vt:lpstr>
      <vt:lpstr>8_Office Theme</vt:lpstr>
      <vt:lpstr>9_Office Theme</vt:lpstr>
      <vt:lpstr>10_Office Theme</vt:lpstr>
      <vt:lpstr>11_Office Theme</vt:lpstr>
      <vt:lpstr>12_Office Theme</vt:lpstr>
      <vt:lpstr>14_Office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 Luyện tập tả cảnh (trang 74)</dc:title>
  <dc:subject>9Slide.vn</dc:subject>
  <dc:creator>HP</dc:creator>
  <dc:description>9Slide.vn</dc:description>
  <cp:lastModifiedBy>thchaucan@gmail.com</cp:lastModifiedBy>
  <cp:revision>51</cp:revision>
  <dcterms:created xsi:type="dcterms:W3CDTF">2006-08-16T00:00:00Z</dcterms:created>
  <dcterms:modified xsi:type="dcterms:W3CDTF">2024-01-06T11:55:56Z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038632F1743E4E9BA1AF0E5728CBC9DF</vt:lpwstr>
  </property>
  <property fmtid="{D5CDD505-2E9C-101B-9397-08002B2CF9AE}" pid="3" name="KSOProductBuildVer">
    <vt:lpwstr>2057-11.2.0.10323</vt:lpwstr>
  </property>
</Properties>
</file>