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01" r:id="rId2"/>
    <p:sldId id="302" r:id="rId3"/>
    <p:sldId id="257" r:id="rId4"/>
    <p:sldId id="258" r:id="rId5"/>
    <p:sldId id="289" r:id="rId6"/>
    <p:sldId id="267" r:id="rId7"/>
    <p:sldId id="288" r:id="rId8"/>
    <p:sldId id="290" r:id="rId9"/>
    <p:sldId id="263" r:id="rId10"/>
    <p:sldId id="291" r:id="rId11"/>
    <p:sldId id="264" r:id="rId12"/>
    <p:sldId id="280" r:id="rId13"/>
    <p:sldId id="281" r:id="rId14"/>
    <p:sldId id="282" r:id="rId15"/>
    <p:sldId id="277" r:id="rId16"/>
    <p:sldId id="276" r:id="rId17"/>
    <p:sldId id="279" r:id="rId18"/>
    <p:sldId id="278" r:id="rId19"/>
    <p:sldId id="265" r:id="rId20"/>
    <p:sldId id="292" r:id="rId21"/>
    <p:sldId id="275" r:id="rId22"/>
    <p:sldId id="272" r:id="rId23"/>
    <p:sldId id="274" r:id="rId24"/>
    <p:sldId id="273" r:id="rId25"/>
    <p:sldId id="294" r:id="rId26"/>
    <p:sldId id="293" r:id="rId27"/>
    <p:sldId id="270" r:id="rId28"/>
    <p:sldId id="266" r:id="rId29"/>
    <p:sldId id="268" r:id="rId30"/>
    <p:sldId id="269" r:id="rId31"/>
    <p:sldId id="271" r:id="rId32"/>
    <p:sldId id="295" r:id="rId33"/>
  </p:sldIdLst>
  <p:sldSz cx="12192000" cy="6858000"/>
  <p:notesSz cx="6858000" cy="9144000"/>
  <p:embeddedFontLst>
    <p:embeddedFont>
      <p:font typeface="#9Slide03 BoosterNextFYBlack" panose="020B0604020202020204" charset="0"/>
      <p:regular r:id="rId35"/>
    </p:embeddedFont>
    <p:embeddedFont>
      <p:font typeface="#9Slide07 IcielPony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Quicksand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966AC14-6C88-4D95-AF90-6FFEC0BB66DE}">
          <p14:sldIdLst>
            <p14:sldId id="301"/>
            <p14:sldId id="302"/>
            <p14:sldId id="257"/>
          </p14:sldIdLst>
        </p14:section>
        <p14:section name="Câu chuyện STEM" id="{64E5378A-F86E-41BB-B0A2-110D4183B88B}">
          <p14:sldIdLst>
            <p14:sldId id="258"/>
            <p14:sldId id="289"/>
            <p14:sldId id="267"/>
            <p14:sldId id="288"/>
          </p14:sldIdLst>
        </p14:section>
        <p14:section name="Thử thách STEM" id="{C0E3401B-10F2-44F2-8B85-AB9E63CCE24E}">
          <p14:sldIdLst>
            <p14:sldId id="290"/>
            <p14:sldId id="263"/>
          </p14:sldIdLst>
        </p14:section>
        <p14:section name="Kiến thức STEM" id="{7FF5D5F2-8A0B-4F9A-AC26-FEAD0795BE44}">
          <p14:sldIdLst>
            <p14:sldId id="291"/>
            <p14:sldId id="264"/>
            <p14:sldId id="280"/>
            <p14:sldId id="281"/>
            <p14:sldId id="282"/>
            <p14:sldId id="277"/>
            <p14:sldId id="276"/>
            <p14:sldId id="279"/>
            <p14:sldId id="278"/>
          </p14:sldIdLst>
        </p14:section>
        <p14:section name="Sáng chế STEM" id="{F3E3D81A-B6CA-42E0-B8E4-10CDF7AA1917}">
          <p14:sldIdLst>
            <p14:sldId id="265"/>
            <p14:sldId id="292"/>
            <p14:sldId id="275"/>
            <p14:sldId id="272"/>
            <p14:sldId id="274"/>
            <p14:sldId id="273"/>
            <p14:sldId id="294"/>
          </p14:sldIdLst>
        </p14:section>
        <p14:section name="STEM và cuộc sống" id="{0E8436F4-9046-4933-BEF6-FB92C030663D}">
          <p14:sldIdLst>
            <p14:sldId id="293"/>
            <p14:sldId id="270"/>
            <p14:sldId id="266"/>
            <p14:sldId id="268"/>
            <p14:sldId id="269"/>
            <p14:sldId id="271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263"/>
    <a:srgbClr val="F5801C"/>
    <a:srgbClr val="FEDCB8"/>
    <a:srgbClr val="DFC66C"/>
    <a:srgbClr val="E4EEF8"/>
    <a:srgbClr val="F7941E"/>
    <a:srgbClr val="FEE1C8"/>
    <a:srgbClr val="FFD9FF"/>
    <a:srgbClr val="FDD3C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C5BE67-E367-954F-A439-19134421248D}" v="9" dt="2023-09-04T02:41:52.8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3541" autoAdjust="0"/>
  </p:normalViewPr>
  <p:slideViewPr>
    <p:cSldViewPr snapToGrid="0">
      <p:cViewPr varScale="1">
        <p:scale>
          <a:sx n="81" d="100"/>
          <a:sy n="81" d="100"/>
        </p:scale>
        <p:origin x="754" y="-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ân Lê" userId="c72e52c9ebe154ac" providerId="LiveId" clId="{85C5BE67-E367-954F-A439-19134421248D}"/>
    <pc:docChg chg="undo custSel delSld modSld modSection">
      <pc:chgData name="Ngân Lê" userId="c72e52c9ebe154ac" providerId="LiveId" clId="{85C5BE67-E367-954F-A439-19134421248D}" dt="2023-09-04T02:42:22.173" v="118" actId="478"/>
      <pc:docMkLst>
        <pc:docMk/>
      </pc:docMkLst>
      <pc:sldChg chg="delSp mod setBg modClrScheme chgLayout">
        <pc:chgData name="Ngân Lê" userId="c72e52c9ebe154ac" providerId="LiveId" clId="{85C5BE67-E367-954F-A439-19134421248D}" dt="2023-09-04T02:38:29.781" v="4" actId="478"/>
        <pc:sldMkLst>
          <pc:docMk/>
          <pc:sldMk cId="3816877936" sldId="258"/>
        </pc:sldMkLst>
        <pc:spChg chg="del">
          <ac:chgData name="Ngân Lê" userId="c72e52c9ebe154ac" providerId="LiveId" clId="{85C5BE67-E367-954F-A439-19134421248D}" dt="2023-09-04T02:38:29.781" v="4" actId="478"/>
          <ac:spMkLst>
            <pc:docMk/>
            <pc:sldMk cId="3816877936" sldId="258"/>
            <ac:spMk id="25" creationId="{A64E9D86-7B0A-D250-4023-EFBB40DD4DBA}"/>
          </ac:spMkLst>
        </pc:spChg>
        <pc:grpChg chg="del">
          <ac:chgData name="Ngân Lê" userId="c72e52c9ebe154ac" providerId="LiveId" clId="{85C5BE67-E367-954F-A439-19134421248D}" dt="2023-09-04T02:38:28.130" v="3" actId="478"/>
          <ac:grpSpMkLst>
            <pc:docMk/>
            <pc:sldMk cId="3816877936" sldId="258"/>
            <ac:grpSpMk id="21" creationId="{0563666F-59D9-0019-DD97-D35B58FA6B62}"/>
          </ac:grpSpMkLst>
        </pc:grpChg>
      </pc:sldChg>
      <pc:sldChg chg="addSp delSp modSp mod setBg modClrScheme chgLayout">
        <pc:chgData name="Ngân Lê" userId="c72e52c9ebe154ac" providerId="LiveId" clId="{85C5BE67-E367-954F-A439-19134421248D}" dt="2023-09-04T02:39:49.459" v="38" actId="478"/>
        <pc:sldMkLst>
          <pc:docMk/>
          <pc:sldMk cId="2592959461" sldId="263"/>
        </pc:sldMkLst>
        <pc:spChg chg="add del mod">
          <ac:chgData name="Ngân Lê" userId="c72e52c9ebe154ac" providerId="LiveId" clId="{85C5BE67-E367-954F-A439-19134421248D}" dt="2023-09-04T02:39:48.681" v="37" actId="14100"/>
          <ac:spMkLst>
            <pc:docMk/>
            <pc:sldMk cId="2592959461" sldId="263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39:45.524" v="34" actId="478"/>
          <ac:grpSpMkLst>
            <pc:docMk/>
            <pc:sldMk cId="2592959461" sldId="263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9:49.459" v="38" actId="478"/>
          <ac:picMkLst>
            <pc:docMk/>
            <pc:sldMk cId="2592959461" sldId="263"/>
            <ac:picMk id="3" creationId="{837FB70D-B86A-8D9D-57D2-98234DE0BF2E}"/>
          </ac:picMkLst>
        </pc:picChg>
      </pc:sldChg>
      <pc:sldChg chg="addSp delSp modSp mod setBg modClrScheme chgLayout">
        <pc:chgData name="Ngân Lê" userId="c72e52c9ebe154ac" providerId="LiveId" clId="{85C5BE67-E367-954F-A439-19134421248D}" dt="2023-09-04T02:40:17.505" v="47" actId="478"/>
        <pc:sldMkLst>
          <pc:docMk/>
          <pc:sldMk cId="1539996247" sldId="264"/>
        </pc:sldMkLst>
        <pc:spChg chg="add del mod">
          <ac:chgData name="Ngân Lê" userId="c72e52c9ebe154ac" providerId="LiveId" clId="{85C5BE67-E367-954F-A439-19134421248D}" dt="2023-09-04T02:40:16.516" v="46" actId="14100"/>
          <ac:spMkLst>
            <pc:docMk/>
            <pc:sldMk cId="1539996247" sldId="264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12.068" v="43" actId="478"/>
          <ac:grpSpMkLst>
            <pc:docMk/>
            <pc:sldMk cId="1539996247" sldId="264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17.505" v="47" actId="478"/>
          <ac:picMkLst>
            <pc:docMk/>
            <pc:sldMk cId="1539996247" sldId="264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08.674" v="75" actId="478"/>
        <pc:sldMkLst>
          <pc:docMk/>
          <pc:sldMk cId="3218459222" sldId="265"/>
        </pc:sldMkLst>
        <pc:spChg chg="del">
          <ac:chgData name="Ngân Lê" userId="c72e52c9ebe154ac" providerId="LiveId" clId="{85C5BE67-E367-954F-A439-19134421248D}" dt="2023-09-04T02:41:08.674" v="75" actId="478"/>
          <ac:spMkLst>
            <pc:docMk/>
            <pc:sldMk cId="3218459222" sldId="265"/>
            <ac:spMk id="19" creationId="{70BC8892-09FD-0E76-99A1-366ED3A618CD}"/>
          </ac:spMkLst>
        </pc:spChg>
        <pc:picChg chg="del">
          <ac:chgData name="Ngân Lê" userId="c72e52c9ebe154ac" providerId="LiveId" clId="{85C5BE67-E367-954F-A439-19134421248D}" dt="2023-09-04T02:41:08.120" v="74" actId="478"/>
          <ac:picMkLst>
            <pc:docMk/>
            <pc:sldMk cId="3218459222" sldId="265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2:07.529" v="106" actId="478"/>
        <pc:sldMkLst>
          <pc:docMk/>
          <pc:sldMk cId="2682661958" sldId="266"/>
        </pc:sldMkLst>
        <pc:spChg chg="del">
          <ac:chgData name="Ngân Lê" userId="c72e52c9ebe154ac" providerId="LiveId" clId="{85C5BE67-E367-954F-A439-19134421248D}" dt="2023-09-04T02:42:05.128" v="104" actId="478"/>
          <ac:spMkLst>
            <pc:docMk/>
            <pc:sldMk cId="2682661958" sldId="266"/>
            <ac:spMk id="2" creationId="{79B4775F-6CF9-63C1-FF49-F8A7775ED638}"/>
          </ac:spMkLst>
        </pc:spChg>
        <pc:spChg chg="mod">
          <ac:chgData name="Ngân Lê" userId="c72e52c9ebe154ac" providerId="LiveId" clId="{85C5BE67-E367-954F-A439-19134421248D}" dt="2023-09-04T02:42:07.058" v="105" actId="14100"/>
          <ac:spMkLst>
            <pc:docMk/>
            <pc:sldMk cId="2682661958" sldId="266"/>
            <ac:spMk id="5" creationId="{3B6FE967-4F9F-487C-F241-32A1CF41EE5E}"/>
          </ac:spMkLst>
        </pc:spChg>
        <pc:spChg chg="del">
          <ac:chgData name="Ngân Lê" userId="c72e52c9ebe154ac" providerId="LiveId" clId="{85C5BE67-E367-954F-A439-19134421248D}" dt="2023-09-04T02:42:04.421" v="103" actId="478"/>
          <ac:spMkLst>
            <pc:docMk/>
            <pc:sldMk cId="2682661958" sldId="266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2:07.529" v="106" actId="478"/>
          <ac:picMkLst>
            <pc:docMk/>
            <pc:sldMk cId="2682661958" sldId="266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38:45.247" v="10" actId="478"/>
        <pc:sldMkLst>
          <pc:docMk/>
          <pc:sldMk cId="2123879573" sldId="267"/>
        </pc:sldMkLst>
        <pc:grpChg chg="del">
          <ac:chgData name="Ngân Lê" userId="c72e52c9ebe154ac" providerId="LiveId" clId="{85C5BE67-E367-954F-A439-19134421248D}" dt="2023-09-04T02:38:43.574" v="9" actId="478"/>
          <ac:grpSpMkLst>
            <pc:docMk/>
            <pc:sldMk cId="2123879573" sldId="267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45.247" v="10" actId="478"/>
          <ac:picMkLst>
            <pc:docMk/>
            <pc:sldMk cId="2123879573" sldId="267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2:11.875" v="110" actId="478"/>
        <pc:sldMkLst>
          <pc:docMk/>
          <pc:sldMk cId="4140107294" sldId="268"/>
        </pc:sldMkLst>
        <pc:spChg chg="del">
          <ac:chgData name="Ngân Lê" userId="c72e52c9ebe154ac" providerId="LiveId" clId="{85C5BE67-E367-954F-A439-19134421248D}" dt="2023-09-04T02:42:09.750" v="108" actId="478"/>
          <ac:spMkLst>
            <pc:docMk/>
            <pc:sldMk cId="4140107294" sldId="268"/>
            <ac:spMk id="2" creationId="{79B4775F-6CF9-63C1-FF49-F8A7775ED638}"/>
          </ac:spMkLst>
        </pc:spChg>
        <pc:spChg chg="mod">
          <ac:chgData name="Ngân Lê" userId="c72e52c9ebe154ac" providerId="LiveId" clId="{85C5BE67-E367-954F-A439-19134421248D}" dt="2023-09-04T02:42:11.387" v="109" actId="14100"/>
          <ac:spMkLst>
            <pc:docMk/>
            <pc:sldMk cId="4140107294" sldId="268"/>
            <ac:spMk id="5" creationId="{3B6FE967-4F9F-487C-F241-32A1CF41EE5E}"/>
          </ac:spMkLst>
        </pc:spChg>
        <pc:spChg chg="del">
          <ac:chgData name="Ngân Lê" userId="c72e52c9ebe154ac" providerId="LiveId" clId="{85C5BE67-E367-954F-A439-19134421248D}" dt="2023-09-04T02:42:09.103" v="107" actId="478"/>
          <ac:spMkLst>
            <pc:docMk/>
            <pc:sldMk cId="4140107294" sldId="268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2:11.875" v="110" actId="478"/>
          <ac:picMkLst>
            <pc:docMk/>
            <pc:sldMk cId="4140107294" sldId="268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2:16.532" v="114" actId="478"/>
        <pc:sldMkLst>
          <pc:docMk/>
          <pc:sldMk cId="3135138265" sldId="269"/>
        </pc:sldMkLst>
        <pc:spChg chg="del">
          <ac:chgData name="Ngân Lê" userId="c72e52c9ebe154ac" providerId="LiveId" clId="{85C5BE67-E367-954F-A439-19134421248D}" dt="2023-09-04T02:42:14.325" v="112" actId="478"/>
          <ac:spMkLst>
            <pc:docMk/>
            <pc:sldMk cId="3135138265" sldId="269"/>
            <ac:spMk id="2" creationId="{79B4775F-6CF9-63C1-FF49-F8A7775ED638}"/>
          </ac:spMkLst>
        </pc:spChg>
        <pc:spChg chg="mod">
          <ac:chgData name="Ngân Lê" userId="c72e52c9ebe154ac" providerId="LiveId" clId="{85C5BE67-E367-954F-A439-19134421248D}" dt="2023-09-04T02:42:16.127" v="113" actId="14100"/>
          <ac:spMkLst>
            <pc:docMk/>
            <pc:sldMk cId="3135138265" sldId="269"/>
            <ac:spMk id="5" creationId="{3B6FE967-4F9F-487C-F241-32A1CF41EE5E}"/>
          </ac:spMkLst>
        </pc:spChg>
        <pc:spChg chg="del">
          <ac:chgData name="Ngân Lê" userId="c72e52c9ebe154ac" providerId="LiveId" clId="{85C5BE67-E367-954F-A439-19134421248D}" dt="2023-09-04T02:42:13.742" v="111" actId="478"/>
          <ac:spMkLst>
            <pc:docMk/>
            <pc:sldMk cId="3135138265" sldId="269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2:16.532" v="114" actId="478"/>
          <ac:picMkLst>
            <pc:docMk/>
            <pc:sldMk cId="3135138265" sldId="269"/>
            <ac:picMk id="3" creationId="{837FB70D-B86A-8D9D-57D2-98234DE0BF2E}"/>
          </ac:picMkLst>
        </pc:picChg>
      </pc:sldChg>
      <pc:sldChg chg="addSp delSp modSp mod setBg modClrScheme chgLayout">
        <pc:chgData name="Ngân Lê" userId="c72e52c9ebe154ac" providerId="LiveId" clId="{85C5BE67-E367-954F-A439-19134421248D}" dt="2023-09-04T02:41:59.754" v="102" actId="478"/>
        <pc:sldMkLst>
          <pc:docMk/>
          <pc:sldMk cId="1116164007" sldId="270"/>
        </pc:sldMkLst>
        <pc:spChg chg="del">
          <ac:chgData name="Ngân Lê" userId="c72e52c9ebe154ac" providerId="LiveId" clId="{85C5BE67-E367-954F-A439-19134421248D}" dt="2023-09-04T02:41:58.786" v="101" actId="478"/>
          <ac:spMkLst>
            <pc:docMk/>
            <pc:sldMk cId="1116164007" sldId="270"/>
            <ac:spMk id="2" creationId="{79B4775F-6CF9-63C1-FF49-F8A7775ED638}"/>
          </ac:spMkLst>
        </pc:spChg>
        <pc:spChg chg="add del mod">
          <ac:chgData name="Ngân Lê" userId="c72e52c9ebe154ac" providerId="LiveId" clId="{85C5BE67-E367-954F-A439-19134421248D}" dt="2023-09-04T02:41:57.549" v="100" actId="14100"/>
          <ac:spMkLst>
            <pc:docMk/>
            <pc:sldMk cId="1116164007" sldId="270"/>
            <ac:spMk id="5" creationId="{3B6FE967-4F9F-487C-F241-32A1CF41EE5E}"/>
          </ac:spMkLst>
        </pc:spChg>
        <pc:spChg chg="add del">
          <ac:chgData name="Ngân Lê" userId="c72e52c9ebe154ac" providerId="LiveId" clId="{85C5BE67-E367-954F-A439-19134421248D}" dt="2023-09-04T02:41:54.390" v="97" actId="478"/>
          <ac:spMkLst>
            <pc:docMk/>
            <pc:sldMk cId="1116164007" sldId="270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1:59.754" v="102" actId="478"/>
          <ac:picMkLst>
            <pc:docMk/>
            <pc:sldMk cId="1116164007" sldId="270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2:22.173" v="118" actId="478"/>
        <pc:sldMkLst>
          <pc:docMk/>
          <pc:sldMk cId="695501947" sldId="271"/>
        </pc:sldMkLst>
        <pc:spChg chg="del">
          <ac:chgData name="Ngân Lê" userId="c72e52c9ebe154ac" providerId="LiveId" clId="{85C5BE67-E367-954F-A439-19134421248D}" dt="2023-09-04T02:42:19.509" v="115" actId="478"/>
          <ac:spMkLst>
            <pc:docMk/>
            <pc:sldMk cId="695501947" sldId="271"/>
            <ac:spMk id="2" creationId="{79B4775F-6CF9-63C1-FF49-F8A7775ED638}"/>
          </ac:spMkLst>
        </pc:spChg>
        <pc:spChg chg="mod">
          <ac:chgData name="Ngân Lê" userId="c72e52c9ebe154ac" providerId="LiveId" clId="{85C5BE67-E367-954F-A439-19134421248D}" dt="2023-09-04T02:42:21.749" v="117" actId="14100"/>
          <ac:spMkLst>
            <pc:docMk/>
            <pc:sldMk cId="695501947" sldId="271"/>
            <ac:spMk id="5" creationId="{3B6FE967-4F9F-487C-F241-32A1CF41EE5E}"/>
          </ac:spMkLst>
        </pc:spChg>
        <pc:spChg chg="del">
          <ac:chgData name="Ngân Lê" userId="c72e52c9ebe154ac" providerId="LiveId" clId="{85C5BE67-E367-954F-A439-19134421248D}" dt="2023-09-04T02:42:20.219" v="116" actId="478"/>
          <ac:spMkLst>
            <pc:docMk/>
            <pc:sldMk cId="695501947" sldId="271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2:22.173" v="118" actId="478"/>
          <ac:picMkLst>
            <pc:docMk/>
            <pc:sldMk cId="695501947" sldId="271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21.375" v="81" actId="478"/>
        <pc:sldMkLst>
          <pc:docMk/>
          <pc:sldMk cId="2667407569" sldId="272"/>
        </pc:sldMkLst>
        <pc:spChg chg="del">
          <ac:chgData name="Ngân Lê" userId="c72e52c9ebe154ac" providerId="LiveId" clId="{85C5BE67-E367-954F-A439-19134421248D}" dt="2023-09-04T02:41:20.631" v="80" actId="478"/>
          <ac:spMkLst>
            <pc:docMk/>
            <pc:sldMk cId="2667407569" sldId="272"/>
            <ac:spMk id="22" creationId="{121CE623-0401-6BF6-8811-3FCFCED25A59}"/>
          </ac:spMkLst>
        </pc:spChg>
        <pc:picChg chg="del">
          <ac:chgData name="Ngân Lê" userId="c72e52c9ebe154ac" providerId="LiveId" clId="{85C5BE67-E367-954F-A439-19134421248D}" dt="2023-09-04T02:41:21.375" v="81" actId="478"/>
          <ac:picMkLst>
            <pc:docMk/>
            <pc:sldMk cId="2667407569" sldId="272"/>
            <ac:picMk id="23" creationId="{6B6C1C94-AE8E-D4BF-EC3D-2653F7EF4990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26.921" v="85" actId="478"/>
        <pc:sldMkLst>
          <pc:docMk/>
          <pc:sldMk cId="4226320081" sldId="273"/>
        </pc:sldMkLst>
        <pc:spChg chg="del">
          <ac:chgData name="Ngân Lê" userId="c72e52c9ebe154ac" providerId="LiveId" clId="{85C5BE67-E367-954F-A439-19134421248D}" dt="2023-09-04T02:41:26.327" v="84" actId="478"/>
          <ac:spMkLst>
            <pc:docMk/>
            <pc:sldMk cId="4226320081" sldId="273"/>
            <ac:spMk id="18" creationId="{27F366BD-3E0B-315B-4A69-EB36CFD099E3}"/>
          </ac:spMkLst>
        </pc:spChg>
        <pc:picChg chg="del">
          <ac:chgData name="Ngân Lê" userId="c72e52c9ebe154ac" providerId="LiveId" clId="{85C5BE67-E367-954F-A439-19134421248D}" dt="2023-09-04T02:41:26.921" v="85" actId="478"/>
          <ac:picMkLst>
            <pc:docMk/>
            <pc:sldMk cId="4226320081" sldId="273"/>
            <ac:picMk id="19" creationId="{045A0E58-0070-15AB-2021-3DBF88AD8E9A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24.050" v="83" actId="478"/>
        <pc:sldMkLst>
          <pc:docMk/>
          <pc:sldMk cId="55414365" sldId="274"/>
        </pc:sldMkLst>
        <pc:spChg chg="del">
          <ac:chgData name="Ngân Lê" userId="c72e52c9ebe154ac" providerId="LiveId" clId="{85C5BE67-E367-954F-A439-19134421248D}" dt="2023-09-04T02:41:24.050" v="83" actId="478"/>
          <ac:spMkLst>
            <pc:docMk/>
            <pc:sldMk cId="55414365" sldId="274"/>
            <ac:spMk id="4" creationId="{C308C22B-C57F-54B9-3BF7-EB927D7DA096}"/>
          </ac:spMkLst>
        </pc:spChg>
        <pc:picChg chg="del">
          <ac:chgData name="Ngân Lê" userId="c72e52c9ebe154ac" providerId="LiveId" clId="{85C5BE67-E367-954F-A439-19134421248D}" dt="2023-09-04T02:41:23.466" v="82" actId="478"/>
          <ac:picMkLst>
            <pc:docMk/>
            <pc:sldMk cId="55414365" sldId="274"/>
            <ac:picMk id="6" creationId="{6A6161D5-D417-A632-74FB-1A71BD29B6CB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15.533" v="79" actId="478"/>
        <pc:sldMkLst>
          <pc:docMk/>
          <pc:sldMk cId="966192529" sldId="275"/>
        </pc:sldMkLst>
        <pc:spChg chg="del">
          <ac:chgData name="Ngân Lê" userId="c72e52c9ebe154ac" providerId="LiveId" clId="{85C5BE67-E367-954F-A439-19134421248D}" dt="2023-09-04T02:41:14.529" v="78" actId="478"/>
          <ac:spMkLst>
            <pc:docMk/>
            <pc:sldMk cId="966192529" sldId="275"/>
            <ac:spMk id="10" creationId="{8669555E-3E69-3308-1F1C-AD92433D2ADB}"/>
          </ac:spMkLst>
        </pc:spChg>
        <pc:picChg chg="del">
          <ac:chgData name="Ngân Lê" userId="c72e52c9ebe154ac" providerId="LiveId" clId="{85C5BE67-E367-954F-A439-19134421248D}" dt="2023-09-04T02:41:15.533" v="79" actId="478"/>
          <ac:picMkLst>
            <pc:docMk/>
            <pc:sldMk cId="966192529" sldId="275"/>
            <ac:picMk id="3" creationId="{837FB70D-B86A-8D9D-57D2-98234DE0BF2E}"/>
          </ac:picMkLst>
        </pc:picChg>
      </pc:sldChg>
      <pc:sldChg chg="addSp delSp modSp mod setBg modClrScheme chgLayout">
        <pc:chgData name="Ngân Lê" userId="c72e52c9ebe154ac" providerId="LiveId" clId="{85C5BE67-E367-954F-A439-19134421248D}" dt="2023-09-04T02:40:43.600" v="64" actId="478"/>
        <pc:sldMkLst>
          <pc:docMk/>
          <pc:sldMk cId="492107460" sldId="276"/>
        </pc:sldMkLst>
        <pc:spChg chg="add del mod">
          <ac:chgData name="Ngân Lê" userId="c72e52c9ebe154ac" providerId="LiveId" clId="{85C5BE67-E367-954F-A439-19134421248D}" dt="2023-09-04T02:40:42.707" v="63" actId="14100"/>
          <ac:spMkLst>
            <pc:docMk/>
            <pc:sldMk cId="492107460" sldId="276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38.885" v="60" actId="478"/>
          <ac:grpSpMkLst>
            <pc:docMk/>
            <pc:sldMk cId="492107460" sldId="276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43.600" v="64" actId="478"/>
          <ac:picMkLst>
            <pc:docMk/>
            <pc:sldMk cId="492107460" sldId="276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36.216" v="59" actId="478"/>
        <pc:sldMkLst>
          <pc:docMk/>
          <pc:sldMk cId="425707810" sldId="277"/>
        </pc:sldMkLst>
        <pc:spChg chg="mod">
          <ac:chgData name="Ngân Lê" userId="c72e52c9ebe154ac" providerId="LiveId" clId="{85C5BE67-E367-954F-A439-19134421248D}" dt="2023-09-04T02:40:35.531" v="58" actId="14100"/>
          <ac:spMkLst>
            <pc:docMk/>
            <pc:sldMk cId="425707810" sldId="277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33.952" v="57" actId="478"/>
          <ac:grpSpMkLst>
            <pc:docMk/>
            <pc:sldMk cId="425707810" sldId="277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36.216" v="59" actId="478"/>
          <ac:picMkLst>
            <pc:docMk/>
            <pc:sldMk cId="425707810" sldId="277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55.667" v="71" actId="478"/>
        <pc:sldMkLst>
          <pc:docMk/>
          <pc:sldMk cId="724621476" sldId="278"/>
        </pc:sldMkLst>
        <pc:spChg chg="del topLvl">
          <ac:chgData name="Ngân Lê" userId="c72e52c9ebe154ac" providerId="LiveId" clId="{85C5BE67-E367-954F-A439-19134421248D}" dt="2023-09-04T02:40:54.025" v="70" actId="478"/>
          <ac:spMkLst>
            <pc:docMk/>
            <pc:sldMk cId="724621476" sldId="278"/>
            <ac:spMk id="2" creationId="{79B4775F-6CF9-63C1-FF49-F8A7775ED638}"/>
          </ac:spMkLst>
        </pc:spChg>
        <pc:spChg chg="mod">
          <ac:chgData name="Ngân Lê" userId="c72e52c9ebe154ac" providerId="LiveId" clId="{85C5BE67-E367-954F-A439-19134421248D}" dt="2023-09-04T02:40:50.287" v="68" actId="14100"/>
          <ac:spMkLst>
            <pc:docMk/>
            <pc:sldMk cId="724621476" sldId="278"/>
            <ac:spMk id="5" creationId="{3B6FE967-4F9F-487C-F241-32A1CF41EE5E}"/>
          </ac:spMkLst>
        </pc:spChg>
        <pc:spChg chg="del topLvl">
          <ac:chgData name="Ngân Lê" userId="c72e52c9ebe154ac" providerId="LiveId" clId="{85C5BE67-E367-954F-A439-19134421248D}" dt="2023-09-04T02:40:55.667" v="71" actId="478"/>
          <ac:spMkLst>
            <pc:docMk/>
            <pc:sldMk cId="724621476" sldId="278"/>
            <ac:spMk id="6" creationId="{AB62C1D6-DF70-9D14-80DC-56B46F3CF0D2}"/>
          </ac:spMkLst>
        </pc:spChg>
        <pc:grpChg chg="del">
          <ac:chgData name="Ngân Lê" userId="c72e52c9ebe154ac" providerId="LiveId" clId="{85C5BE67-E367-954F-A439-19134421248D}" dt="2023-09-04T02:40:54.025" v="70" actId="478"/>
          <ac:grpSpMkLst>
            <pc:docMk/>
            <pc:sldMk cId="724621476" sldId="278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50.764" v="69" actId="478"/>
          <ac:picMkLst>
            <pc:docMk/>
            <pc:sldMk cId="724621476" sldId="278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47.316" v="67" actId="478"/>
        <pc:sldMkLst>
          <pc:docMk/>
          <pc:sldMk cId="695586314" sldId="279"/>
        </pc:sldMkLst>
        <pc:spChg chg="mod">
          <ac:chgData name="Ngân Lê" userId="c72e52c9ebe154ac" providerId="LiveId" clId="{85C5BE67-E367-954F-A439-19134421248D}" dt="2023-09-04T02:40:46.230" v="65" actId="14100"/>
          <ac:spMkLst>
            <pc:docMk/>
            <pc:sldMk cId="695586314" sldId="279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47.316" v="67" actId="478"/>
          <ac:grpSpMkLst>
            <pc:docMk/>
            <pc:sldMk cId="695586314" sldId="279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46.794" v="66" actId="478"/>
          <ac:picMkLst>
            <pc:docMk/>
            <pc:sldMk cId="695586314" sldId="279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21.275" v="50" actId="478"/>
        <pc:sldMkLst>
          <pc:docMk/>
          <pc:sldMk cId="2484125262" sldId="280"/>
        </pc:sldMkLst>
        <pc:spChg chg="mod">
          <ac:chgData name="Ngân Lê" userId="c72e52c9ebe154ac" providerId="LiveId" clId="{85C5BE67-E367-954F-A439-19134421248D}" dt="2023-09-04T02:40:20.790" v="49" actId="14100"/>
          <ac:spMkLst>
            <pc:docMk/>
            <pc:sldMk cId="2484125262" sldId="280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19.083" v="48" actId="478"/>
          <ac:grpSpMkLst>
            <pc:docMk/>
            <pc:sldMk cId="2484125262" sldId="280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21.275" v="50" actId="478"/>
          <ac:picMkLst>
            <pc:docMk/>
            <pc:sldMk cId="2484125262" sldId="280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24.846" v="53" actId="478"/>
        <pc:sldMkLst>
          <pc:docMk/>
          <pc:sldMk cId="679208404" sldId="281"/>
        </pc:sldMkLst>
        <pc:spChg chg="mod">
          <ac:chgData name="Ngân Lê" userId="c72e52c9ebe154ac" providerId="LiveId" clId="{85C5BE67-E367-954F-A439-19134421248D}" dt="2023-09-04T02:40:24.446" v="52" actId="14100"/>
          <ac:spMkLst>
            <pc:docMk/>
            <pc:sldMk cId="679208404" sldId="281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22.766" v="51" actId="478"/>
          <ac:grpSpMkLst>
            <pc:docMk/>
            <pc:sldMk cId="679208404" sldId="281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24.846" v="53" actId="478"/>
          <ac:picMkLst>
            <pc:docMk/>
            <pc:sldMk cId="679208404" sldId="281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0:29.273" v="56" actId="478"/>
        <pc:sldMkLst>
          <pc:docMk/>
          <pc:sldMk cId="1288285167" sldId="282"/>
        </pc:sldMkLst>
        <pc:spChg chg="mod">
          <ac:chgData name="Ngân Lê" userId="c72e52c9ebe154ac" providerId="LiveId" clId="{85C5BE67-E367-954F-A439-19134421248D}" dt="2023-09-04T02:40:28.236" v="54" actId="14100"/>
          <ac:spMkLst>
            <pc:docMk/>
            <pc:sldMk cId="1288285167" sldId="282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40:29.273" v="56" actId="478"/>
          <ac:grpSpMkLst>
            <pc:docMk/>
            <pc:sldMk cId="1288285167" sldId="282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28.701" v="55" actId="478"/>
          <ac:picMkLst>
            <pc:docMk/>
            <pc:sldMk cId="1288285167" sldId="282"/>
            <ac:picMk id="3" creationId="{837FB70D-B86A-8D9D-57D2-98234DE0BF2E}"/>
          </ac:picMkLst>
        </pc:picChg>
      </pc:sldChg>
      <pc:sldChg chg="delSp del mod setBg modClrScheme chgLayout">
        <pc:chgData name="Ngân Lê" userId="c72e52c9ebe154ac" providerId="LiveId" clId="{85C5BE67-E367-954F-A439-19134421248D}" dt="2023-09-04T02:39:17.576" v="28" actId="2696"/>
        <pc:sldMkLst>
          <pc:docMk/>
          <pc:sldMk cId="1169433556" sldId="284"/>
        </pc:sldMkLst>
        <pc:grpChg chg="del">
          <ac:chgData name="Ngân Lê" userId="c72e52c9ebe154ac" providerId="LiveId" clId="{85C5BE67-E367-954F-A439-19134421248D}" dt="2023-09-04T02:38:51.132" v="13" actId="478"/>
          <ac:grpSpMkLst>
            <pc:docMk/>
            <pc:sldMk cId="1169433556" sldId="284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51.974" v="14" actId="478"/>
          <ac:picMkLst>
            <pc:docMk/>
            <pc:sldMk cId="1169433556" sldId="284"/>
            <ac:picMk id="3" creationId="{837FB70D-B86A-8D9D-57D2-98234DE0BF2E}"/>
          </ac:picMkLst>
        </pc:picChg>
      </pc:sldChg>
      <pc:sldChg chg="delSp del mod setBg modClrScheme chgLayout">
        <pc:chgData name="Ngân Lê" userId="c72e52c9ebe154ac" providerId="LiveId" clId="{85C5BE67-E367-954F-A439-19134421248D}" dt="2023-09-04T02:39:17.577" v="29" actId="2696"/>
        <pc:sldMkLst>
          <pc:docMk/>
          <pc:sldMk cId="1538580956" sldId="285"/>
        </pc:sldMkLst>
        <pc:grpChg chg="del">
          <ac:chgData name="Ngân Lê" userId="c72e52c9ebe154ac" providerId="LiveId" clId="{85C5BE67-E367-954F-A439-19134421248D}" dt="2023-09-04T02:38:53.480" v="15" actId="478"/>
          <ac:grpSpMkLst>
            <pc:docMk/>
            <pc:sldMk cId="1538580956" sldId="285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54.315" v="16" actId="478"/>
          <ac:picMkLst>
            <pc:docMk/>
            <pc:sldMk cId="1538580956" sldId="285"/>
            <ac:picMk id="3" creationId="{837FB70D-B86A-8D9D-57D2-98234DE0BF2E}"/>
          </ac:picMkLst>
        </pc:picChg>
      </pc:sldChg>
      <pc:sldChg chg="delSp del mod setBg modClrScheme chgLayout">
        <pc:chgData name="Ngân Lê" userId="c72e52c9ebe154ac" providerId="LiveId" clId="{85C5BE67-E367-954F-A439-19134421248D}" dt="2023-09-04T02:39:17.575" v="27" actId="2696"/>
        <pc:sldMkLst>
          <pc:docMk/>
          <pc:sldMk cId="4067634732" sldId="286"/>
        </pc:sldMkLst>
        <pc:grpChg chg="del">
          <ac:chgData name="Ngân Lê" userId="c72e52c9ebe154ac" providerId="LiveId" clId="{85C5BE67-E367-954F-A439-19134421248D}" dt="2023-09-04T02:38:55.999" v="17" actId="478"/>
          <ac:grpSpMkLst>
            <pc:docMk/>
            <pc:sldMk cId="4067634732" sldId="286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56.867" v="18" actId="478"/>
          <ac:picMkLst>
            <pc:docMk/>
            <pc:sldMk cId="4067634732" sldId="286"/>
            <ac:picMk id="3" creationId="{837FB70D-B86A-8D9D-57D2-98234DE0BF2E}"/>
          </ac:picMkLst>
        </pc:picChg>
      </pc:sldChg>
      <pc:sldChg chg="delSp del mod setBg modClrScheme chgLayout">
        <pc:chgData name="Ngân Lê" userId="c72e52c9ebe154ac" providerId="LiveId" clId="{85C5BE67-E367-954F-A439-19134421248D}" dt="2023-09-04T02:39:17.566" v="26" actId="2696"/>
        <pc:sldMkLst>
          <pc:docMk/>
          <pc:sldMk cId="1060934985" sldId="287"/>
        </pc:sldMkLst>
        <pc:grpChg chg="del">
          <ac:chgData name="Ngân Lê" userId="c72e52c9ebe154ac" providerId="LiveId" clId="{85C5BE67-E367-954F-A439-19134421248D}" dt="2023-09-04T02:39:00.380" v="20" actId="478"/>
          <ac:grpSpMkLst>
            <pc:docMk/>
            <pc:sldMk cId="1060934985" sldId="287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59.699" v="19" actId="478"/>
          <ac:picMkLst>
            <pc:docMk/>
            <pc:sldMk cId="1060934985" sldId="287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39:11.127" v="25" actId="478"/>
        <pc:sldMkLst>
          <pc:docMk/>
          <pc:sldMk cId="1799623429" sldId="288"/>
        </pc:sldMkLst>
        <pc:spChg chg="mod">
          <ac:chgData name="Ngân Lê" userId="c72e52c9ebe154ac" providerId="LiveId" clId="{85C5BE67-E367-954F-A439-19134421248D}" dt="2023-09-04T02:39:09.679" v="24" actId="14100"/>
          <ac:spMkLst>
            <pc:docMk/>
            <pc:sldMk cId="1799623429" sldId="288"/>
            <ac:spMk id="5" creationId="{3B6FE967-4F9F-487C-F241-32A1CF41EE5E}"/>
          </ac:spMkLst>
        </pc:spChg>
        <pc:spChg chg="del">
          <ac:chgData name="Ngân Lê" userId="c72e52c9ebe154ac" providerId="LiveId" clId="{85C5BE67-E367-954F-A439-19134421248D}" dt="2023-09-04T02:39:11.127" v="25" actId="478"/>
          <ac:spMkLst>
            <pc:docMk/>
            <pc:sldMk cId="1799623429" sldId="288"/>
            <ac:spMk id="8" creationId="{63F270E8-3752-FB3A-EC1C-AC8476A0C565}"/>
          </ac:spMkLst>
        </pc:spChg>
        <pc:picChg chg="del">
          <ac:chgData name="Ngân Lê" userId="c72e52c9ebe154ac" providerId="LiveId" clId="{85C5BE67-E367-954F-A439-19134421248D}" dt="2023-09-04T02:39:04.567" v="21" actId="478"/>
          <ac:picMkLst>
            <pc:docMk/>
            <pc:sldMk cId="1799623429" sldId="288"/>
            <ac:picMk id="3" creationId="{837FB70D-B86A-8D9D-57D2-98234DE0BF2E}"/>
          </ac:picMkLst>
        </pc:picChg>
      </pc:sldChg>
      <pc:sldChg chg="addSp delSp modSp mod setBg modClrScheme chgLayout">
        <pc:chgData name="Ngân Lê" userId="c72e52c9ebe154ac" providerId="LiveId" clId="{85C5BE67-E367-954F-A439-19134421248D}" dt="2023-09-04T02:38:49.155" v="12" actId="478"/>
        <pc:sldMkLst>
          <pc:docMk/>
          <pc:sldMk cId="1060894397" sldId="289"/>
        </pc:sldMkLst>
        <pc:spChg chg="add del mod">
          <ac:chgData name="Ngân Lê" userId="c72e52c9ebe154ac" providerId="LiveId" clId="{85C5BE67-E367-954F-A439-19134421248D}" dt="2023-09-04T02:38:49.155" v="12" actId="478"/>
          <ac:spMkLst>
            <pc:docMk/>
            <pc:sldMk cId="1060894397" sldId="289"/>
            <ac:spMk id="4" creationId="{86352E53-69F0-3E71-0767-70D03C3E9B17}"/>
          </ac:spMkLst>
        </pc:spChg>
        <pc:spChg chg="mod">
          <ac:chgData name="Ngân Lê" userId="c72e52c9ebe154ac" providerId="LiveId" clId="{85C5BE67-E367-954F-A439-19134421248D}" dt="2023-09-04T02:38:33.837" v="6" actId="14100"/>
          <ac:spMkLst>
            <pc:docMk/>
            <pc:sldMk cId="1060894397" sldId="289"/>
            <ac:spMk id="5" creationId="{3B6FE967-4F9F-487C-F241-32A1CF41EE5E}"/>
          </ac:spMkLst>
        </pc:spChg>
        <pc:grpChg chg="del">
          <ac:chgData name="Ngân Lê" userId="c72e52c9ebe154ac" providerId="LiveId" clId="{85C5BE67-E367-954F-A439-19134421248D}" dt="2023-09-04T02:38:31.236" v="5" actId="478"/>
          <ac:grpSpMkLst>
            <pc:docMk/>
            <pc:sldMk cId="1060894397" sldId="289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8:35.208" v="7" actId="478"/>
          <ac:picMkLst>
            <pc:docMk/>
            <pc:sldMk cId="1060894397" sldId="289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39:43.798" v="33" actId="478"/>
        <pc:sldMkLst>
          <pc:docMk/>
          <pc:sldMk cId="2486109298" sldId="290"/>
        </pc:sldMkLst>
        <pc:grpChg chg="del">
          <ac:chgData name="Ngân Lê" userId="c72e52c9ebe154ac" providerId="LiveId" clId="{85C5BE67-E367-954F-A439-19134421248D}" dt="2023-09-04T02:39:43.176" v="32" actId="478"/>
          <ac:grpSpMkLst>
            <pc:docMk/>
            <pc:sldMk cId="2486109298" sldId="290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39:43.798" v="33" actId="478"/>
          <ac:picMkLst>
            <pc:docMk/>
            <pc:sldMk cId="2486109298" sldId="290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0:10.572" v="42" actId="478"/>
        <pc:sldMkLst>
          <pc:docMk/>
          <pc:sldMk cId="1350080517" sldId="291"/>
        </pc:sldMkLst>
        <pc:grpChg chg="del">
          <ac:chgData name="Ngân Lê" userId="c72e52c9ebe154ac" providerId="LiveId" clId="{85C5BE67-E367-954F-A439-19134421248D}" dt="2023-09-04T02:40:09.859" v="41" actId="478"/>
          <ac:grpSpMkLst>
            <pc:docMk/>
            <pc:sldMk cId="1350080517" sldId="291"/>
            <ac:grpSpMk id="21" creationId="{0563666F-59D9-0019-DD97-D35B58FA6B62}"/>
          </ac:grpSpMkLst>
        </pc:grpChg>
        <pc:picChg chg="del">
          <ac:chgData name="Ngân Lê" userId="c72e52c9ebe154ac" providerId="LiveId" clId="{85C5BE67-E367-954F-A439-19134421248D}" dt="2023-09-04T02:40:10.572" v="42" actId="478"/>
          <ac:picMkLst>
            <pc:docMk/>
            <pc:sldMk cId="1350080517" sldId="291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11.671" v="77" actId="478"/>
        <pc:sldMkLst>
          <pc:docMk/>
          <pc:sldMk cId="510403531" sldId="292"/>
        </pc:sldMkLst>
        <pc:spChg chg="del">
          <ac:chgData name="Ngân Lê" userId="c72e52c9ebe154ac" providerId="LiveId" clId="{85C5BE67-E367-954F-A439-19134421248D}" dt="2023-09-04T02:41:10.787" v="76" actId="478"/>
          <ac:spMkLst>
            <pc:docMk/>
            <pc:sldMk cId="510403531" sldId="292"/>
            <ac:spMk id="2" creationId="{EB2FCD0D-6A71-B86C-8958-188836D4D956}"/>
          </ac:spMkLst>
        </pc:spChg>
        <pc:picChg chg="del">
          <ac:chgData name="Ngân Lê" userId="c72e52c9ebe154ac" providerId="LiveId" clId="{85C5BE67-E367-954F-A439-19134421248D}" dt="2023-09-04T02:41:11.671" v="77" actId="478"/>
          <ac:picMkLst>
            <pc:docMk/>
            <pc:sldMk cId="510403531" sldId="292"/>
            <ac:picMk id="3" creationId="{837FB70D-B86A-8D9D-57D2-98234DE0BF2E}"/>
          </ac:picMkLst>
        </pc:picChg>
      </pc:sldChg>
      <pc:sldChg chg="delSp mod setBg modClrScheme chgLayout">
        <pc:chgData name="Ngân Lê" userId="c72e52c9ebe154ac" providerId="LiveId" clId="{85C5BE67-E367-954F-A439-19134421248D}" dt="2023-09-04T02:41:44.137" v="92" actId="478"/>
        <pc:sldMkLst>
          <pc:docMk/>
          <pc:sldMk cId="2754062668" sldId="293"/>
        </pc:sldMkLst>
        <pc:spChg chg="del">
          <ac:chgData name="Ngân Lê" userId="c72e52c9ebe154ac" providerId="LiveId" clId="{85C5BE67-E367-954F-A439-19134421248D}" dt="2023-09-04T02:41:43.082" v="91" actId="478"/>
          <ac:spMkLst>
            <pc:docMk/>
            <pc:sldMk cId="2754062668" sldId="293"/>
            <ac:spMk id="6" creationId="{AB62C1D6-DF70-9D14-80DC-56B46F3CF0D2}"/>
          </ac:spMkLst>
        </pc:spChg>
        <pc:picChg chg="del">
          <ac:chgData name="Ngân Lê" userId="c72e52c9ebe154ac" providerId="LiveId" clId="{85C5BE67-E367-954F-A439-19134421248D}" dt="2023-09-04T02:41:44.137" v="92" actId="478"/>
          <ac:picMkLst>
            <pc:docMk/>
            <pc:sldMk cId="2754062668" sldId="293"/>
            <ac:picMk id="3" creationId="{837FB70D-B86A-8D9D-57D2-98234DE0BF2E}"/>
          </ac:picMkLst>
        </pc:picChg>
      </pc:sldChg>
      <pc:sldChg chg="delSp modSp mod setBg modClrScheme chgLayout">
        <pc:chgData name="Ngân Lê" userId="c72e52c9ebe154ac" providerId="LiveId" clId="{85C5BE67-E367-954F-A439-19134421248D}" dt="2023-09-04T02:41:31.752" v="88" actId="14100"/>
        <pc:sldMkLst>
          <pc:docMk/>
          <pc:sldMk cId="744284466" sldId="294"/>
        </pc:sldMkLst>
        <pc:spChg chg="del">
          <ac:chgData name="Ngân Lê" userId="c72e52c9ebe154ac" providerId="LiveId" clId="{85C5BE67-E367-954F-A439-19134421248D}" dt="2023-09-04T02:41:29.101" v="86" actId="478"/>
          <ac:spMkLst>
            <pc:docMk/>
            <pc:sldMk cId="744284466" sldId="294"/>
            <ac:spMk id="18" creationId="{27F366BD-3E0B-315B-4A69-EB36CFD099E3}"/>
          </ac:spMkLst>
        </pc:spChg>
        <pc:spChg chg="mod">
          <ac:chgData name="Ngân Lê" userId="c72e52c9ebe154ac" providerId="LiveId" clId="{85C5BE67-E367-954F-A439-19134421248D}" dt="2023-09-04T02:41:31.752" v="88" actId="14100"/>
          <ac:spMkLst>
            <pc:docMk/>
            <pc:sldMk cId="744284466" sldId="294"/>
            <ac:spMk id="20" creationId="{6173BDBB-5D3D-62CE-8DE2-3613343899CA}"/>
          </ac:spMkLst>
        </pc:spChg>
        <pc:picChg chg="del">
          <ac:chgData name="Ngân Lê" userId="c72e52c9ebe154ac" providerId="LiveId" clId="{85C5BE67-E367-954F-A439-19134421248D}" dt="2023-09-04T02:41:29.733" v="87" actId="478"/>
          <ac:picMkLst>
            <pc:docMk/>
            <pc:sldMk cId="744284466" sldId="294"/>
            <ac:picMk id="19" creationId="{045A0E58-0070-15AB-2021-3DBF88AD8E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E4A51-D417-4D9F-BB26-0CD6C9E5683F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E98E5-1FA5-46DA-9561-D6001E38B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5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93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686566" y="4342939"/>
            <a:ext cx="5486400" cy="411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17412" name="灯片编号占位符 1"/>
          <p:cNvSpPr txBox="1">
            <a:spLocks noGrp="1"/>
          </p:cNvSpPr>
          <p:nvPr/>
        </p:nvSpPr>
        <p:spPr bwMode="auto">
          <a:xfrm>
            <a:off x="3884923" y="8685878"/>
            <a:ext cx="297154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b"/>
          <a:lstStyle>
            <a:lvl1pPr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fld id="{9D81CF64-AA77-4782-BFC8-EBEED233BF06}" type="slidenum">
              <a:rPr lang="en-US" altLang="zh-CN" sz="1200">
                <a:solidFill>
                  <a:srgbClr val="000000"/>
                </a:solidFill>
                <a:cs typeface="Arial" pitchFamily="34" charset="0"/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6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2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 3).</a:t>
            </a:r>
            <a:b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</a:br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4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). </a:t>
            </a:r>
            <a:b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</a:br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5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</a:t>
            </a:r>
            <a:br>
              <a:rPr lang="vi-VN" sz="1200">
                <a:latin typeface="Quicksand" pitchFamily="2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E98E5-1FA5-46DA-9561-D6001E38B0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1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2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 3).</a:t>
            </a:r>
            <a:b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</a:br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4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). </a:t>
            </a:r>
            <a:b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</a:br>
            <a:r>
              <a:rPr lang="en-US" sz="1200" b="0" i="0">
                <a:solidFill>
                  <a:srgbClr val="242021"/>
                </a:solidFill>
                <a:effectLst/>
                <a:latin typeface="Quicksand" pitchFamily="2" charset="0"/>
              </a:rPr>
              <a:t>5</a:t>
            </a:r>
            <a:r>
              <a:rPr lang="vi-VN" sz="1200" b="0" i="0">
                <a:solidFill>
                  <a:srgbClr val="242021"/>
                </a:solidFill>
                <a:effectLst/>
                <a:latin typeface="Quicksand" pitchFamily="2" charset="0"/>
              </a:rPr>
              <a:t>)</a:t>
            </a:r>
            <a:br>
              <a:rPr lang="vi-VN" sz="1200">
                <a:latin typeface="Quicksand" pitchFamily="2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E98E5-1FA5-46DA-9561-D6001E38B0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4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vi-VN" sz="1200" b="1" i="0" dirty="0">
                <a:solidFill>
                  <a:srgbClr val="0070C0"/>
                </a:solidFill>
                <a:effectLst/>
                <a:latin typeface="Quicksand" pitchFamily="2" charset="0"/>
              </a:rPr>
              <a:t>Bước </a:t>
            </a:r>
            <a:r>
              <a:rPr lang="en-US" sz="1200" b="1" i="0" dirty="0">
                <a:solidFill>
                  <a:srgbClr val="0070C0"/>
                </a:solidFill>
                <a:effectLst/>
                <a:latin typeface="Quicksand" pitchFamily="2" charset="0"/>
              </a:rPr>
              <a:t>2. </a:t>
            </a:r>
            <a:endParaRPr lang="en-US" sz="1200" i="0" dirty="0">
              <a:solidFill>
                <a:srgbClr val="242021"/>
              </a:solidFill>
              <a:effectLst/>
              <a:latin typeface="Quicksand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1200" b="1" i="0" dirty="0">
                <a:solidFill>
                  <a:srgbClr val="0070C0"/>
                </a:solidFill>
                <a:effectLst/>
                <a:latin typeface="Quicksand" pitchFamily="2" charset="0"/>
              </a:rPr>
              <a:t>Bước</a:t>
            </a:r>
            <a:r>
              <a:rPr lang="en-US" sz="1200" b="1" i="0" dirty="0">
                <a:solidFill>
                  <a:srgbClr val="0070C0"/>
                </a:solidFill>
                <a:effectLst/>
                <a:latin typeface="Quicksand" pitchFamily="2" charset="0"/>
              </a:rPr>
              <a:t> 3.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Lắp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ghép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từng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bộ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phận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của</a:t>
            </a:r>
            <a:r>
              <a:rPr lang="en-US" sz="1200" i="0" dirty="0">
                <a:solidFill>
                  <a:srgbClr val="242021"/>
                </a:solidFill>
                <a:effectLst/>
                <a:latin typeface="Quicksand" pitchFamily="2" charset="0"/>
              </a:rPr>
              <a:t> </a:t>
            </a:r>
            <a:r>
              <a:rPr lang="en-US" sz="1200" i="0" dirty="0" err="1">
                <a:solidFill>
                  <a:srgbClr val="242021"/>
                </a:solidFill>
                <a:effectLst/>
                <a:latin typeface="Quicksand" pitchFamily="2" charset="0"/>
              </a:rPr>
              <a:t>rô-bốt</a:t>
            </a:r>
            <a:endParaRPr lang="en-US" sz="1200" i="0" dirty="0">
              <a:solidFill>
                <a:srgbClr val="242021"/>
              </a:solidFill>
              <a:effectLst/>
              <a:latin typeface="Quicksand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1200" b="1" dirty="0" err="1">
                <a:solidFill>
                  <a:srgbClr val="0070C0"/>
                </a:solidFill>
                <a:latin typeface="Quicksand" pitchFamily="2" charset="0"/>
              </a:rPr>
              <a:t>Bước</a:t>
            </a:r>
            <a:r>
              <a:rPr lang="en-US" sz="1200" b="1" dirty="0">
                <a:solidFill>
                  <a:srgbClr val="0070C0"/>
                </a:solidFill>
                <a:latin typeface="Quicksand" pitchFamily="2" charset="0"/>
              </a:rPr>
              <a:t> 4. </a:t>
            </a:r>
            <a:r>
              <a:rPr lang="en-US" sz="1200" dirty="0" err="1">
                <a:latin typeface="Quicksand" pitchFamily="2" charset="0"/>
              </a:rPr>
              <a:t>Lắp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ghép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hoàn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chỉnh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và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kiểm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tra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mô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hình</a:t>
            </a:r>
            <a:r>
              <a:rPr lang="en-US" sz="1200" dirty="0">
                <a:latin typeface="Quicksand" pitchFamily="2" charset="0"/>
              </a:rPr>
              <a:t> </a:t>
            </a:r>
            <a:r>
              <a:rPr lang="en-US" sz="1200" dirty="0" err="1">
                <a:latin typeface="Quicksand" pitchFamily="2" charset="0"/>
              </a:rPr>
              <a:t>rô-bốt</a:t>
            </a:r>
            <a:endParaRPr lang="en-US" sz="1200" dirty="0">
              <a:latin typeface="Quicksand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E98E5-1FA5-46DA-9561-D6001E38B01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7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119C-90E7-4BBE-1938-A3A92996F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1D3B0-EED9-1482-2AAB-30EA17D51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78975-F240-8F99-4847-660F0568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solidFill>
                  <a:schemeClr val="accent6"/>
                </a:solidFill>
                <a:latin typeface="#9Slide03 BoosterNextFYBlack" panose="02000A03000000020004" pitchFamily="2" charset="0"/>
              </a:defRPr>
            </a:lvl1pPr>
          </a:lstStyle>
          <a:p>
            <a:fld id="{571E85A0-4B11-475E-B624-C18FEFA94CEB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56142-E984-C811-5D6B-5F053482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D213B-690C-E86C-F0F3-5152F53F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534CD-5C46-45DF-BC34-385EFE07A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A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E548FF-CAA3-43C6-95DE-8C68213726A5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69A032-378A-0207-644C-3150A42FC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1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EF52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7BF6D6-BC41-7BC3-9432-6A549E89302F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0DDDA-78C4-F1BC-F50A-63B2DED28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8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C9E45FF-40E6-EC69-71E6-AD7379D0FDB1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80F56-79C8-483B-F1FB-DE0CF5E72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2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DF7A33-EE6D-7586-DC5C-48B40BCC2D32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8BE361-3CCC-1155-3124-D93BDC092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4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79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003F4E-A281-0E8F-7509-7A5BBABDD519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043FD-4AA5-99AF-7F13-8ACD42D52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E7D179-532F-10DA-F7AC-7CEB51445177}"/>
              </a:ext>
            </a:extLst>
          </p:cNvPr>
          <p:cNvSpPr>
            <a:spLocks/>
          </p:cNvSpPr>
          <p:nvPr userDrawn="1"/>
        </p:nvSpPr>
        <p:spPr>
          <a:xfrm>
            <a:off x="225468" y="157267"/>
            <a:ext cx="11814131" cy="6543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877E0-655B-7838-4B5F-AD7EAC3A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6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3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62664-5DDF-44AE-B85D-3474494D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697DB-CEBD-A444-0736-AB850098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8B5FC-6177-20E9-AB2A-38DA0A83D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E85A0-4B11-475E-B624-C18FEFA94CEB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16EBA-D2FD-A1EF-8472-82DD5224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23B4-7861-D299-4132-C04CB1A01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534CD-5C46-45DF-BC34-385EFE07A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2" y="1385293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524001" y="268605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4290249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49" y="26120"/>
            <a:ext cx="10453036" cy="6548854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410387" y="1705881"/>
            <a:ext cx="7241465" cy="384773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srgbClr val="FF0000"/>
              </a:solidFill>
              <a:latin typeface="HP001 5 hàng" panose="020B0603050302020204" pitchFamily="34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106016" y="1771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524000" y="4487869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2003782" y="34681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8579708" y="44577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183715" y="3366225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1519067" y="548377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519067" y="557604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1519067" y="572285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59" y="4563060"/>
            <a:ext cx="2341475" cy="132906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941345" y="4583659"/>
            <a:ext cx="610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LươngThị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Hường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Châu Can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F1194-D182-4A8F-A4A6-E076D739B181}"/>
              </a:ext>
            </a:extLst>
          </p:cNvPr>
          <p:cNvSpPr txBox="1"/>
          <p:nvPr/>
        </p:nvSpPr>
        <p:spPr>
          <a:xfrm>
            <a:off x="3354160" y="2146195"/>
            <a:ext cx="5565094" cy="2164894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4A</a:t>
            </a:r>
          </a:p>
          <a:p>
            <a:pPr algn="ctr" defTabSz="68580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Môn: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Stem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26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1930090" y="2924850"/>
            <a:ext cx="9038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5370588" y="791140"/>
            <a:ext cx="1885345" cy="20053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-2297185" y="3721619"/>
            <a:ext cx="1888497" cy="258786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68" y="5190067"/>
            <a:ext cx="1157561" cy="15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8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3024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-2297185" y="3721619"/>
            <a:ext cx="1888497" cy="258786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5894AD-39FD-AAAF-9D7A-2CD6A0023069}"/>
              </a:ext>
            </a:extLst>
          </p:cNvPr>
          <p:cNvSpPr/>
          <p:nvPr/>
        </p:nvSpPr>
        <p:spPr>
          <a:xfrm>
            <a:off x="1673185" y="1493164"/>
            <a:ext cx="5093982" cy="2119745"/>
          </a:xfrm>
          <a:prstGeom prst="wedgeEllipseCallout">
            <a:avLst>
              <a:gd name="adj1" fmla="val -43188"/>
              <a:gd name="adj2" fmla="val 441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Đầu của Wall-E gồm những chi tiết nào? Chi tiết nào nổi bật nhất?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87DCC6-2484-7343-B62A-9CD1C2C7A9D3}"/>
              </a:ext>
            </a:extLst>
          </p:cNvPr>
          <p:cNvGrpSpPr/>
          <p:nvPr/>
        </p:nvGrpSpPr>
        <p:grpSpPr>
          <a:xfrm>
            <a:off x="6689754" y="1365331"/>
            <a:ext cx="5349845" cy="3303627"/>
            <a:chOff x="515369" y="488718"/>
            <a:chExt cx="10341245" cy="638590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652A42-6141-E4E4-D137-438C39B1E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127"/>
            <a:stretch/>
          </p:blipFill>
          <p:spPr>
            <a:xfrm>
              <a:off x="1335386" y="488718"/>
              <a:ext cx="9521228" cy="63692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F628EC2-86DB-91F1-52E2-880BD7184685}"/>
                </a:ext>
              </a:extLst>
            </p:cNvPr>
            <p:cNvSpPr/>
            <p:nvPr/>
          </p:nvSpPr>
          <p:spPr>
            <a:xfrm>
              <a:off x="814647" y="1679171"/>
              <a:ext cx="906088" cy="4555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0AD068-3F18-385A-93EA-7EBFDEF9F530}"/>
                </a:ext>
              </a:extLst>
            </p:cNvPr>
            <p:cNvSpPr/>
            <p:nvPr/>
          </p:nvSpPr>
          <p:spPr>
            <a:xfrm>
              <a:off x="515369" y="5604968"/>
              <a:ext cx="2177955" cy="126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9" y="3212244"/>
            <a:ext cx="2848225" cy="370269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76881AC-967C-F9EB-B843-8FE506199847}"/>
              </a:ext>
            </a:extLst>
          </p:cNvPr>
          <p:cNvGrpSpPr/>
          <p:nvPr/>
        </p:nvGrpSpPr>
        <p:grpSpPr>
          <a:xfrm>
            <a:off x="2699198" y="5080150"/>
            <a:ext cx="9190089" cy="2872673"/>
            <a:chOff x="2664176" y="5578289"/>
            <a:chExt cx="8829552" cy="1650566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0811BD07-7E2E-C884-76C2-65FFC39610F8}"/>
                </a:ext>
              </a:extLst>
            </p:cNvPr>
            <p:cNvSpPr/>
            <p:nvPr/>
          </p:nvSpPr>
          <p:spPr>
            <a:xfrm>
              <a:off x="2664176" y="5578289"/>
              <a:ext cx="8829552" cy="751163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600">
                <a:solidFill>
                  <a:srgbClr val="00B0F0"/>
                </a:solidFill>
                <a:latin typeface="Quicksand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613F12-9C6C-66AE-36D3-38667C51095D}"/>
                </a:ext>
              </a:extLst>
            </p:cNvPr>
            <p:cNvSpPr txBox="1"/>
            <p:nvPr/>
          </p:nvSpPr>
          <p:spPr>
            <a:xfrm>
              <a:off x="2709359" y="5626109"/>
              <a:ext cx="8739187" cy="1602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2600" u="none" strike="noStrike">
                  <a:solidFill>
                    <a:srgbClr val="00B0F0"/>
                  </a:solidFill>
                  <a:effectLst/>
                  <a:latin typeface="Quicksand" pitchFamily="2" charset="0"/>
                  <a:ea typeface="Times New Roman" panose="02020603050405020304" pitchFamily="18" charset="0"/>
                </a:rPr>
                <a:t>Đầu của Wall-E gồm mắt, cổ. Chi tiết mắt là nổi bật nhất giúp rô-bốt có thể quan sát được môi trường xung quanh.</a:t>
              </a:r>
              <a:endParaRPr lang="en-US" sz="2600" u="none" strike="noStrike">
                <a:solidFill>
                  <a:srgbClr val="00B0F0"/>
                </a:solidFill>
                <a:effectLst/>
                <a:latin typeface="Quicksand" pitchFamily="2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99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8036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-2297185" y="3721619"/>
            <a:ext cx="1888497" cy="258786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5894AD-39FD-AAAF-9D7A-2CD6A0023069}"/>
              </a:ext>
            </a:extLst>
          </p:cNvPr>
          <p:cNvSpPr/>
          <p:nvPr/>
        </p:nvSpPr>
        <p:spPr>
          <a:xfrm>
            <a:off x="1673185" y="1493164"/>
            <a:ext cx="5093982" cy="2119745"/>
          </a:xfrm>
          <a:prstGeom prst="wedgeEllipseCallout">
            <a:avLst>
              <a:gd name="adj1" fmla="val -43188"/>
              <a:gd name="adj2" fmla="val 441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Thân của Wall-E có </a:t>
            </a:r>
            <a:br>
              <a:rPr lang="en-US" sz="2200">
                <a:solidFill>
                  <a:schemeClr val="tx1"/>
                </a:solidFill>
                <a:latin typeface="Quicksand" pitchFamily="2" charset="0"/>
              </a:rPr>
            </a:br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hình dạng như thế nào?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9" y="3212244"/>
            <a:ext cx="2848225" cy="37026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5A8F6D-2F17-FD21-FC39-25D2A47CA2EA}"/>
              </a:ext>
            </a:extLst>
          </p:cNvPr>
          <p:cNvGrpSpPr/>
          <p:nvPr/>
        </p:nvGrpSpPr>
        <p:grpSpPr>
          <a:xfrm>
            <a:off x="2664176" y="5578289"/>
            <a:ext cx="8829552" cy="751163"/>
            <a:chOff x="2664176" y="5578289"/>
            <a:chExt cx="8829552" cy="751163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FF70419-5D6A-8135-BCEF-AB2BF7179732}"/>
                </a:ext>
              </a:extLst>
            </p:cNvPr>
            <p:cNvSpPr/>
            <p:nvPr/>
          </p:nvSpPr>
          <p:spPr>
            <a:xfrm>
              <a:off x="2664176" y="5578289"/>
              <a:ext cx="8829552" cy="751163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600">
                <a:solidFill>
                  <a:srgbClr val="00B0F0"/>
                </a:solidFill>
                <a:latin typeface="Quicksand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F80ADC-8F38-FF66-00CC-89DB717A8512}"/>
                </a:ext>
              </a:extLst>
            </p:cNvPr>
            <p:cNvSpPr txBox="1"/>
            <p:nvPr/>
          </p:nvSpPr>
          <p:spPr>
            <a:xfrm>
              <a:off x="2709359" y="5626109"/>
              <a:ext cx="8739187" cy="562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2600" u="none" strike="noStrike">
                  <a:solidFill>
                    <a:srgbClr val="00B0F0"/>
                  </a:solidFill>
                  <a:effectLst/>
                  <a:latin typeface="Quicksand" pitchFamily="2" charset="0"/>
                  <a:ea typeface="Times New Roman" panose="02020603050405020304" pitchFamily="18" charset="0"/>
                </a:rPr>
                <a:t>Thân của Wall-E có dạng hình hộp để trữ các phế liệu.</a:t>
              </a:r>
              <a:endParaRPr lang="en-US" sz="2600" u="none" strike="noStrike">
                <a:solidFill>
                  <a:srgbClr val="00B0F0"/>
                </a:solidFill>
                <a:effectLst/>
                <a:latin typeface="Quicksand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BC3192-7E99-B6BB-1EFB-7C41B94E2407}"/>
              </a:ext>
            </a:extLst>
          </p:cNvPr>
          <p:cNvGrpSpPr/>
          <p:nvPr/>
        </p:nvGrpSpPr>
        <p:grpSpPr>
          <a:xfrm>
            <a:off x="6689754" y="1365331"/>
            <a:ext cx="5349845" cy="3303627"/>
            <a:chOff x="515369" y="488718"/>
            <a:chExt cx="10341245" cy="63859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A0DF11-BAE3-181E-817D-90CAD5574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127"/>
            <a:stretch/>
          </p:blipFill>
          <p:spPr>
            <a:xfrm>
              <a:off x="1335386" y="488718"/>
              <a:ext cx="9521228" cy="63692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5CEF8D-AB54-C259-7FAA-914165C9AA07}"/>
                </a:ext>
              </a:extLst>
            </p:cNvPr>
            <p:cNvSpPr/>
            <p:nvPr/>
          </p:nvSpPr>
          <p:spPr>
            <a:xfrm>
              <a:off x="814647" y="1679171"/>
              <a:ext cx="906088" cy="4555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21B25F-874E-BBCA-9F17-BEC545731204}"/>
                </a:ext>
              </a:extLst>
            </p:cNvPr>
            <p:cNvSpPr/>
            <p:nvPr/>
          </p:nvSpPr>
          <p:spPr>
            <a:xfrm>
              <a:off x="515369" y="5604968"/>
              <a:ext cx="2177955" cy="126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4125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7344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-2297185" y="3721619"/>
            <a:ext cx="1888497" cy="258786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5894AD-39FD-AAAF-9D7A-2CD6A0023069}"/>
              </a:ext>
            </a:extLst>
          </p:cNvPr>
          <p:cNvSpPr/>
          <p:nvPr/>
        </p:nvSpPr>
        <p:spPr>
          <a:xfrm>
            <a:off x="1673185" y="1493164"/>
            <a:ext cx="5093982" cy="2119745"/>
          </a:xfrm>
          <a:prstGeom prst="wedgeEllipseCallout">
            <a:avLst>
              <a:gd name="adj1" fmla="val -43188"/>
              <a:gd name="adj2" fmla="val 441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Tay của Wall-E có </a:t>
            </a:r>
            <a:br>
              <a:rPr lang="en-US" sz="2200">
                <a:solidFill>
                  <a:schemeClr val="tx1"/>
                </a:solidFill>
                <a:latin typeface="Quicksand" pitchFamily="2" charset="0"/>
              </a:rPr>
            </a:br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cử động được không?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9" y="3212244"/>
            <a:ext cx="2848225" cy="37026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51CF28-563B-EA0C-8991-04F44ED73D6F}"/>
              </a:ext>
            </a:extLst>
          </p:cNvPr>
          <p:cNvGrpSpPr/>
          <p:nvPr/>
        </p:nvGrpSpPr>
        <p:grpSpPr>
          <a:xfrm>
            <a:off x="6689754" y="1365331"/>
            <a:ext cx="5349845" cy="3303627"/>
            <a:chOff x="515369" y="488718"/>
            <a:chExt cx="10341245" cy="63859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4F806B-DB51-BA71-5E5B-33E3F0499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127"/>
            <a:stretch/>
          </p:blipFill>
          <p:spPr>
            <a:xfrm>
              <a:off x="1335386" y="488718"/>
              <a:ext cx="9521228" cy="63692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DC30F0-9DF2-2400-1A94-591F97CC92F6}"/>
                </a:ext>
              </a:extLst>
            </p:cNvPr>
            <p:cNvSpPr/>
            <p:nvPr/>
          </p:nvSpPr>
          <p:spPr>
            <a:xfrm>
              <a:off x="814647" y="1679171"/>
              <a:ext cx="906088" cy="4555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339207-8340-146E-8BD3-A0B8DE159F90}"/>
                </a:ext>
              </a:extLst>
            </p:cNvPr>
            <p:cNvSpPr/>
            <p:nvPr/>
          </p:nvSpPr>
          <p:spPr>
            <a:xfrm>
              <a:off x="515369" y="5604968"/>
              <a:ext cx="2177955" cy="126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221890-21E0-AEF0-E1C4-41AA758E057C}"/>
              </a:ext>
            </a:extLst>
          </p:cNvPr>
          <p:cNvGrpSpPr/>
          <p:nvPr/>
        </p:nvGrpSpPr>
        <p:grpSpPr>
          <a:xfrm>
            <a:off x="2664176" y="5578289"/>
            <a:ext cx="8829552" cy="751163"/>
            <a:chOff x="2664176" y="5578289"/>
            <a:chExt cx="8829552" cy="751163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E2DDCFD3-AD9A-B8AA-7225-FA436669A440}"/>
                </a:ext>
              </a:extLst>
            </p:cNvPr>
            <p:cNvSpPr/>
            <p:nvPr/>
          </p:nvSpPr>
          <p:spPr>
            <a:xfrm>
              <a:off x="2664176" y="5578289"/>
              <a:ext cx="8829552" cy="751163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600">
                <a:solidFill>
                  <a:srgbClr val="00B0F0"/>
                </a:solidFill>
                <a:latin typeface="Quicksand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449F2F-725B-1EE1-B550-6F11C0CACD11}"/>
                </a:ext>
              </a:extLst>
            </p:cNvPr>
            <p:cNvSpPr txBox="1"/>
            <p:nvPr/>
          </p:nvSpPr>
          <p:spPr>
            <a:xfrm>
              <a:off x="2709359" y="5626109"/>
              <a:ext cx="8739187" cy="562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2600" u="none" strike="noStrike">
                  <a:solidFill>
                    <a:srgbClr val="00B0F0"/>
                  </a:solidFill>
                  <a:effectLst/>
                  <a:latin typeface="Quicksand" pitchFamily="2" charset="0"/>
                  <a:ea typeface="Times New Roman" panose="02020603050405020304" pitchFamily="18" charset="0"/>
                </a:rPr>
                <a:t>Tay của Wall-E cử động được để gắp các phế liệu</a:t>
              </a:r>
              <a:endParaRPr lang="en-US" sz="2600" u="none" strike="noStrike">
                <a:solidFill>
                  <a:srgbClr val="00B0F0"/>
                </a:solidFill>
                <a:effectLst/>
                <a:latin typeface="Quicksand" pitchFamily="2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20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7245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-2297185" y="3721619"/>
            <a:ext cx="1888497" cy="258786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7E5894AD-39FD-AAAF-9D7A-2CD6A0023069}"/>
              </a:ext>
            </a:extLst>
          </p:cNvPr>
          <p:cNvSpPr/>
          <p:nvPr/>
        </p:nvSpPr>
        <p:spPr>
          <a:xfrm>
            <a:off x="1673185" y="1493164"/>
            <a:ext cx="5093982" cy="2119745"/>
          </a:xfrm>
          <a:prstGeom prst="wedgeEllipseCallout">
            <a:avLst>
              <a:gd name="adj1" fmla="val -43188"/>
              <a:gd name="adj2" fmla="val 441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Chân của Wall-E mô phỏng theo dạng hình gì?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9" y="3212244"/>
            <a:ext cx="2848225" cy="37026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84D445-E768-B46D-C209-A84C2C168AA9}"/>
              </a:ext>
            </a:extLst>
          </p:cNvPr>
          <p:cNvGrpSpPr/>
          <p:nvPr/>
        </p:nvGrpSpPr>
        <p:grpSpPr>
          <a:xfrm>
            <a:off x="2792761" y="5068174"/>
            <a:ext cx="8829552" cy="1877812"/>
            <a:chOff x="2664176" y="5578289"/>
            <a:chExt cx="8829552" cy="113042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CBFD5A16-6DFC-778E-81D2-C95E700E10E2}"/>
                </a:ext>
              </a:extLst>
            </p:cNvPr>
            <p:cNvSpPr/>
            <p:nvPr/>
          </p:nvSpPr>
          <p:spPr>
            <a:xfrm>
              <a:off x="2664176" y="5578289"/>
              <a:ext cx="8829552" cy="751163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600">
                <a:solidFill>
                  <a:srgbClr val="00B0F0"/>
                </a:solidFill>
                <a:latin typeface="Quicksand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DBCEEF-52FB-3C13-8AD4-EF6BEC273DE5}"/>
                </a:ext>
              </a:extLst>
            </p:cNvPr>
            <p:cNvSpPr txBox="1"/>
            <p:nvPr/>
          </p:nvSpPr>
          <p:spPr>
            <a:xfrm>
              <a:off x="2709359" y="5626109"/>
              <a:ext cx="8739187" cy="1082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vi-VN" sz="2600" u="none" strike="noStrike">
                  <a:solidFill>
                    <a:srgbClr val="00B0F0"/>
                  </a:solidFill>
                  <a:effectLst/>
                  <a:latin typeface="Quicksand" pitchFamily="2" charset="0"/>
                  <a:ea typeface="Times New Roman" panose="02020603050405020304" pitchFamily="18" charset="0"/>
                </a:rPr>
                <a:t>Chân của Wall-E mô phỏng theo hình dạng bánh xe giúp dễ dàng di chuyển.</a:t>
              </a:r>
              <a:endParaRPr lang="en-US" sz="2600" u="none" strike="noStrike">
                <a:solidFill>
                  <a:srgbClr val="00B0F0"/>
                </a:solidFill>
                <a:effectLst/>
                <a:latin typeface="Quicksand" pitchFamily="2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FBA182-E3A1-DEB9-D947-9CE781335336}"/>
              </a:ext>
            </a:extLst>
          </p:cNvPr>
          <p:cNvGrpSpPr/>
          <p:nvPr/>
        </p:nvGrpSpPr>
        <p:grpSpPr>
          <a:xfrm>
            <a:off x="6689754" y="1365331"/>
            <a:ext cx="5349845" cy="3303627"/>
            <a:chOff x="515369" y="488718"/>
            <a:chExt cx="10341245" cy="63859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367F91-4713-5EE5-41D0-DC0242C8B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127"/>
            <a:stretch/>
          </p:blipFill>
          <p:spPr>
            <a:xfrm>
              <a:off x="1335386" y="488718"/>
              <a:ext cx="9521228" cy="636928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30CAF0-F998-4BB9-9143-1E7FE3002713}"/>
                </a:ext>
              </a:extLst>
            </p:cNvPr>
            <p:cNvSpPr/>
            <p:nvPr/>
          </p:nvSpPr>
          <p:spPr>
            <a:xfrm>
              <a:off x="814647" y="1679171"/>
              <a:ext cx="906088" cy="4555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39A12F-9D5D-E9AD-5B08-8B8E11AEDF16}"/>
                </a:ext>
              </a:extLst>
            </p:cNvPr>
            <p:cNvSpPr/>
            <p:nvPr/>
          </p:nvSpPr>
          <p:spPr>
            <a:xfrm>
              <a:off x="515369" y="5604968"/>
              <a:ext cx="2177955" cy="126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828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65146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10956175" y="5162204"/>
            <a:ext cx="1010357" cy="138981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4909" y="748881"/>
            <a:ext cx="1213657" cy="157775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99493F6-D6EE-7567-F8DA-AB6BB6EA6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04220"/>
              </p:ext>
            </p:extLst>
          </p:nvPr>
        </p:nvGraphicFramePr>
        <p:xfrm>
          <a:off x="3113317" y="2525494"/>
          <a:ext cx="6036948" cy="23507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09237">
                  <a:extLst>
                    <a:ext uri="{9D8B030D-6E8A-4147-A177-3AD203B41FA5}">
                      <a16:colId xmlns:a16="http://schemas.microsoft.com/office/drawing/2014/main" val="1953115752"/>
                    </a:ext>
                  </a:extLst>
                </a:gridCol>
                <a:gridCol w="1509237">
                  <a:extLst>
                    <a:ext uri="{9D8B030D-6E8A-4147-A177-3AD203B41FA5}">
                      <a16:colId xmlns:a16="http://schemas.microsoft.com/office/drawing/2014/main" val="2860602662"/>
                    </a:ext>
                  </a:extLst>
                </a:gridCol>
                <a:gridCol w="1509237">
                  <a:extLst>
                    <a:ext uri="{9D8B030D-6E8A-4147-A177-3AD203B41FA5}">
                      <a16:colId xmlns:a16="http://schemas.microsoft.com/office/drawing/2014/main" val="3473683850"/>
                    </a:ext>
                  </a:extLst>
                </a:gridCol>
                <a:gridCol w="1509237">
                  <a:extLst>
                    <a:ext uri="{9D8B030D-6E8A-4147-A177-3AD203B41FA5}">
                      <a16:colId xmlns:a16="http://schemas.microsoft.com/office/drawing/2014/main" val="1390061096"/>
                    </a:ext>
                  </a:extLst>
                </a:gridCol>
              </a:tblGrid>
              <a:tr h="112538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Quicksand" pitchFamily="2" charset="0"/>
                        </a:rPr>
                        <a:t>Đầu</a:t>
                      </a: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Quicksand" pitchFamily="2" charset="0"/>
                        </a:rPr>
                        <a:t>Thân</a:t>
                      </a: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Quicksand" pitchFamily="2" charset="0"/>
                        </a:rPr>
                        <a:t>Tay</a:t>
                      </a: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latin typeface="Quicksand" pitchFamily="2" charset="0"/>
                        </a:rPr>
                        <a:t>Chân</a:t>
                      </a: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823014"/>
                  </a:ext>
                </a:extLst>
              </a:tr>
              <a:tr h="1225395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B050"/>
                        </a:solidFill>
                        <a:latin typeface="Quicksand" pitchFamily="2" charset="0"/>
                      </a:endParaRP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B050"/>
                        </a:solidFill>
                        <a:latin typeface="Quicksand" pitchFamily="2" charset="0"/>
                      </a:endParaRP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B050"/>
                        </a:solidFill>
                        <a:latin typeface="Quicksand" pitchFamily="2" charset="0"/>
                      </a:endParaRP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B050"/>
                        </a:solidFill>
                        <a:latin typeface="Quicksand" pitchFamily="2" charset="0"/>
                      </a:endParaRPr>
                    </a:p>
                  </a:txBody>
                  <a:tcPr marL="74321" marR="74321" marT="37161" marB="37161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1279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FCEFED-2B8A-4984-65A8-0F1F5E57E22C}"/>
              </a:ext>
            </a:extLst>
          </p:cNvPr>
          <p:cNvSpPr txBox="1"/>
          <p:nvPr/>
        </p:nvSpPr>
        <p:spPr>
          <a:xfrm>
            <a:off x="1755568" y="1212282"/>
            <a:ext cx="94843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chemeClr val="accent5">
                    <a:lumMod val="75000"/>
                  </a:schemeClr>
                </a:solidFill>
                <a:latin typeface="Quicksand" pitchFamily="2" charset="0"/>
              </a:rPr>
              <a:t>X</a:t>
            </a:r>
            <a:r>
              <a:rPr lang="vi-VN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ác định các nhóm chi tiết</a:t>
            </a:r>
            <a:r>
              <a:rPr lang="en-US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 </a:t>
            </a:r>
            <a:r>
              <a:rPr lang="vi-VN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trong hình 3</a:t>
            </a:r>
            <a:r>
              <a:rPr lang="en-US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 </a:t>
            </a:r>
            <a:r>
              <a:rPr lang="en-US" sz="2200" b="1" i="0">
                <a:solidFill>
                  <a:srgbClr val="EF5263"/>
                </a:solidFill>
                <a:effectLst/>
                <a:latin typeface="Quicksand" pitchFamily="2" charset="0"/>
              </a:rPr>
              <a:t>(trang 69)</a:t>
            </a:r>
            <a:r>
              <a:rPr lang="vi-VN" sz="2200" b="1" i="0">
                <a:solidFill>
                  <a:srgbClr val="EF5263"/>
                </a:solidFill>
                <a:effectLst/>
                <a:latin typeface="Quicksand" pitchFamily="2" charset="0"/>
              </a:rPr>
              <a:t> </a:t>
            </a:r>
            <a:r>
              <a:rPr lang="vi-VN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để lắp được</a:t>
            </a:r>
            <a:r>
              <a:rPr lang="en-US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 </a:t>
            </a:r>
            <a:r>
              <a:rPr lang="vi-VN" sz="2200" b="1" i="0">
                <a:solidFill>
                  <a:schemeClr val="accent5">
                    <a:lumMod val="75000"/>
                  </a:schemeClr>
                </a:solidFill>
                <a:effectLst/>
                <a:latin typeface="Quicksand" pitchFamily="2" charset="0"/>
              </a:rPr>
              <a:t>rô-bốt hình </a:t>
            </a:r>
            <a:r>
              <a:rPr lang="en-US" sz="2200" b="1">
                <a:solidFill>
                  <a:schemeClr val="accent5">
                    <a:lumMod val="75000"/>
                  </a:schemeClr>
                </a:solidFill>
                <a:latin typeface="Quicksand" pitchFamily="2" charset="0"/>
              </a:rPr>
              <a:t>2 </a:t>
            </a:r>
            <a:r>
              <a:rPr lang="en-US" sz="2200" b="1">
                <a:solidFill>
                  <a:srgbClr val="EF5263"/>
                </a:solidFill>
                <a:latin typeface="Quicksand" pitchFamily="2" charset="0"/>
              </a:rPr>
              <a:t>(trang 69)</a:t>
            </a:r>
            <a:r>
              <a:rPr lang="vi-VN" sz="2200" b="1">
                <a:solidFill>
                  <a:srgbClr val="EF5263"/>
                </a:solidFill>
                <a:latin typeface="Quicksand" pitchFamily="2" charset="0"/>
              </a:rPr>
              <a:t> </a:t>
            </a:r>
            <a:endParaRPr lang="en-US" sz="2200" b="1">
              <a:solidFill>
                <a:srgbClr val="EF5263"/>
              </a:solidFill>
              <a:latin typeface="Quicksand" pitchFamily="2" charset="0"/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CDFA526B-6CB3-C77B-523A-44E60E27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89F22-9A4D-CFD5-0F46-0926ED8EC790}"/>
              </a:ext>
            </a:extLst>
          </p:cNvPr>
          <p:cNvSpPr txBox="1"/>
          <p:nvPr/>
        </p:nvSpPr>
        <p:spPr>
          <a:xfrm>
            <a:off x="3671580" y="3789006"/>
            <a:ext cx="65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Quicksand" pitchFamily="2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ED2676-8A46-528F-869C-76B65EEAAFE5}"/>
              </a:ext>
            </a:extLst>
          </p:cNvPr>
          <p:cNvSpPr txBox="1"/>
          <p:nvPr/>
        </p:nvSpPr>
        <p:spPr>
          <a:xfrm>
            <a:off x="5163849" y="3789006"/>
            <a:ext cx="65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Quicksand" pitchFamily="2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B647D-ED37-372C-AF4A-FDB4478B11B6}"/>
              </a:ext>
            </a:extLst>
          </p:cNvPr>
          <p:cNvSpPr txBox="1"/>
          <p:nvPr/>
        </p:nvSpPr>
        <p:spPr>
          <a:xfrm>
            <a:off x="6608516" y="3789006"/>
            <a:ext cx="65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Quicksand" pitchFamily="2" charset="0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DEF13-FBC3-DDFF-4909-D4E6F3B3A4B4}"/>
              </a:ext>
            </a:extLst>
          </p:cNvPr>
          <p:cNvSpPr txBox="1"/>
          <p:nvPr/>
        </p:nvSpPr>
        <p:spPr>
          <a:xfrm>
            <a:off x="8193510" y="3789006"/>
            <a:ext cx="65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Quicksand" pitchFamily="2" charset="0"/>
              </a:rPr>
              <a:t>b</a:t>
            </a:r>
          </a:p>
        </p:txBody>
      </p:sp>
      <p:pic>
        <p:nvPicPr>
          <p:cNvPr id="19" name="Picture 2" descr="Collaboration Flaticons Flat icon">
            <a:extLst>
              <a:ext uri="{FF2B5EF4-FFF2-40B4-BE49-F238E27FC236}">
                <a16:creationId xmlns:a16="http://schemas.microsoft.com/office/drawing/2014/main" id="{3F1E9232-9534-87B3-0CB5-8F572F409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81" y="1045985"/>
            <a:ext cx="696776" cy="69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F8AE618-2465-671F-4719-56467ED5C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26409" r="25332" b="22771"/>
          <a:stretch/>
        </p:blipFill>
        <p:spPr bwMode="auto">
          <a:xfrm>
            <a:off x="203083" y="4042167"/>
            <a:ext cx="2075267" cy="279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80367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10956175" y="5162204"/>
            <a:ext cx="1010357" cy="1389817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4909" y="748881"/>
            <a:ext cx="1213657" cy="1577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581072-060C-89B1-D8D4-53CF34B180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84" b="47615"/>
          <a:stretch/>
        </p:blipFill>
        <p:spPr>
          <a:xfrm>
            <a:off x="5902800" y="1491229"/>
            <a:ext cx="4305469" cy="2374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FCEFED-2B8A-4984-65A8-0F1F5E57E22C}"/>
              </a:ext>
            </a:extLst>
          </p:cNvPr>
          <p:cNvSpPr txBox="1"/>
          <p:nvPr/>
        </p:nvSpPr>
        <p:spPr>
          <a:xfrm>
            <a:off x="1080269" y="1178439"/>
            <a:ext cx="1075978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>
                    <a:lumMod val="75000"/>
                  </a:schemeClr>
                </a:solidFill>
                <a:latin typeface="Quicksand" pitchFamily="2" charset="0"/>
              </a:rPr>
              <a:t>Thực hành lắp ghép phần cơ thể (gồm thân và 2 cánh tay) của rô-bốt Wall- E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CDFA526B-6CB3-C77B-523A-44E60E27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4786D7E-4C5B-54EB-50F0-5436577C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26409" r="25332" b="22771"/>
          <a:stretch/>
        </p:blipFill>
        <p:spPr bwMode="auto">
          <a:xfrm>
            <a:off x="1130729" y="1821650"/>
            <a:ext cx="3383431" cy="45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1147F4-F64E-90C1-D45D-74E6387A8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50" t="49588" b="-2142"/>
          <a:stretch/>
        </p:blipFill>
        <p:spPr>
          <a:xfrm>
            <a:off x="5997428" y="3881798"/>
            <a:ext cx="4329553" cy="2374576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A319EA-02CB-0C71-B329-C133CE63308B}"/>
              </a:ext>
            </a:extLst>
          </p:cNvPr>
          <p:cNvCxnSpPr>
            <a:cxnSpLocks/>
          </p:cNvCxnSpPr>
          <p:nvPr/>
        </p:nvCxnSpPr>
        <p:spPr>
          <a:xfrm flipV="1">
            <a:off x="3156950" y="2436003"/>
            <a:ext cx="2410734" cy="12182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A5447C-02AF-B5EC-CBB7-D0A11161ACAC}"/>
              </a:ext>
            </a:extLst>
          </p:cNvPr>
          <p:cNvCxnSpPr>
            <a:cxnSpLocks/>
          </p:cNvCxnSpPr>
          <p:nvPr/>
        </p:nvCxnSpPr>
        <p:spPr>
          <a:xfrm>
            <a:off x="4380355" y="4263373"/>
            <a:ext cx="1396990" cy="805713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10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7485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4909" y="748881"/>
            <a:ext cx="1213657" cy="1577754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CDFA526B-6CB3-C77B-523A-44E60E27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4786D7E-4C5B-54EB-50F0-5436577C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26409" r="25332" b="22771"/>
          <a:stretch/>
        </p:blipFill>
        <p:spPr bwMode="auto">
          <a:xfrm>
            <a:off x="1130729" y="1821650"/>
            <a:ext cx="3383431" cy="45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48223E6-3137-22F2-BED1-98CF6232D172}"/>
              </a:ext>
            </a:extLst>
          </p:cNvPr>
          <p:cNvSpPr/>
          <p:nvPr/>
        </p:nvSpPr>
        <p:spPr>
          <a:xfrm>
            <a:off x="5674404" y="2161715"/>
            <a:ext cx="5743184" cy="3266496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>
                <a:solidFill>
                  <a:srgbClr val="00B0F0"/>
                </a:solidFill>
                <a:latin typeface="Quicksand" pitchFamily="2" charset="0"/>
              </a:rPr>
              <a:t>1. Để cánh tay rô-bốt cử động được thí mối ghép cần lắp chặt hay lỏng?</a:t>
            </a:r>
          </a:p>
          <a:p>
            <a:pPr algn="just"/>
            <a:endParaRPr lang="en-US" sz="2600">
              <a:solidFill>
                <a:srgbClr val="00B0F0"/>
              </a:solidFill>
              <a:latin typeface="Quicksand" pitchFamily="2" charset="0"/>
            </a:endParaRPr>
          </a:p>
          <a:p>
            <a:pPr algn="just"/>
            <a:r>
              <a:rPr lang="en-US" sz="2600">
                <a:solidFill>
                  <a:srgbClr val="00B0F0"/>
                </a:solidFill>
                <a:latin typeface="Quicksand" pitchFamily="2" charset="0"/>
              </a:rPr>
              <a:t>2. Để lắp ghép được toàn bộ rô-bốt em sẽ thực hiện theo tiến trình như thế nào?</a:t>
            </a:r>
          </a:p>
        </p:txBody>
      </p:sp>
      <p:pic>
        <p:nvPicPr>
          <p:cNvPr id="8" name="Picture 6" descr="Question Asking Sticker by Ai and Aiko for iOS &amp; Android | GIPHY">
            <a:extLst>
              <a:ext uri="{FF2B5EF4-FFF2-40B4-BE49-F238E27FC236}">
                <a16:creationId xmlns:a16="http://schemas.microsoft.com/office/drawing/2014/main" id="{32174A2F-42F0-FC9E-383B-F150E61CC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015" y="1678642"/>
            <a:ext cx="613573" cy="7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F9A907-55AF-E7E9-A657-B123AB23C6D4}"/>
              </a:ext>
            </a:extLst>
          </p:cNvPr>
          <p:cNvGrpSpPr/>
          <p:nvPr/>
        </p:nvGrpSpPr>
        <p:grpSpPr>
          <a:xfrm>
            <a:off x="11147367" y="5428211"/>
            <a:ext cx="775399" cy="1123810"/>
            <a:chOff x="9252065" y="2997359"/>
            <a:chExt cx="2637222" cy="361386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80E86E-608F-3113-99BE-4644FD5CA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CC54F4-145A-5D27-E13D-2E26CBB6C220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58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2180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E4EEF8"/>
                  </a:solidFill>
                  <a:prstDash val="solid"/>
                </a:ln>
                <a:solidFill>
                  <a:srgbClr val="1195D7"/>
                </a:solidFill>
                <a:effectLst>
                  <a:glow rad="127000">
                    <a:srgbClr val="C8E3F6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KIẾN THỨC 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C63743-6CC1-C51A-7505-6A78F31BF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172" b="9952"/>
          <a:stretch/>
        </p:blipFill>
        <p:spPr>
          <a:xfrm>
            <a:off x="2525788" y="181073"/>
            <a:ext cx="738075" cy="7850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F2B202-F37A-47FF-0D73-2DCC63D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4909" y="748881"/>
            <a:ext cx="1213657" cy="1577754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CDFA526B-6CB3-C77B-523A-44E60E27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4786D7E-4C5B-54EB-50F0-5436577C5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26409" r="25332" b="22771"/>
          <a:stretch/>
        </p:blipFill>
        <p:spPr bwMode="auto">
          <a:xfrm>
            <a:off x="613294" y="1588572"/>
            <a:ext cx="3383431" cy="45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48223E6-3137-22F2-BED1-98CF6232D172}"/>
              </a:ext>
            </a:extLst>
          </p:cNvPr>
          <p:cNvSpPr/>
          <p:nvPr/>
        </p:nvSpPr>
        <p:spPr>
          <a:xfrm>
            <a:off x="4839129" y="1964873"/>
            <a:ext cx="6783184" cy="1183335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00B0F0"/>
                </a:solidFill>
                <a:latin typeface="Quicksand" pitchFamily="2" charset="0"/>
              </a:rPr>
              <a:t>Các bước cơ bản để lắp ghép được </a:t>
            </a:r>
            <a:br>
              <a:rPr lang="en-US" sz="2600">
                <a:solidFill>
                  <a:srgbClr val="00B0F0"/>
                </a:solidFill>
                <a:latin typeface="Quicksand" pitchFamily="2" charset="0"/>
              </a:rPr>
            </a:br>
            <a:r>
              <a:rPr lang="en-US" sz="2600">
                <a:solidFill>
                  <a:srgbClr val="00B0F0"/>
                </a:solidFill>
                <a:latin typeface="Quicksand" pitchFamily="2" charset="0"/>
              </a:rPr>
              <a:t>mô hình rô-bốt (Đọc trang 70)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12950-3920-425C-BA74-2EFE763F247C}"/>
              </a:ext>
            </a:extLst>
          </p:cNvPr>
          <p:cNvGrpSpPr/>
          <p:nvPr/>
        </p:nvGrpSpPr>
        <p:grpSpPr>
          <a:xfrm>
            <a:off x="8605851" y="3276600"/>
            <a:ext cx="2938124" cy="3153127"/>
            <a:chOff x="7046338" y="2832543"/>
            <a:chExt cx="2938124" cy="315312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90F9164-1067-6DA1-22EC-31755CF12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20" b="97934" l="1942" r="92816">
                          <a14:foregroundMark x1="92816" y1="20248" x2="82524" y2="4959"/>
                          <a14:foregroundMark x1="45825" y1="54132" x2="12039" y2="65702"/>
                          <a14:foregroundMark x1="37087" y1="93388" x2="11456" y2="40496"/>
                          <a14:foregroundMark x1="58781" y1="81396" x2="28932" y2="31818"/>
                          <a14:foregroundMark x1="17670" y1="93388" x2="6990" y2="74026"/>
                          <a14:foregroundMark x1="8932" y1="90083" x2="5865" y2="73886"/>
                          <a14:foregroundMark x1="73786" y1="98140" x2="47379" y2="90083"/>
                          <a14:foregroundMark x1="71068" y1="23760" x2="40388" y2="826"/>
                          <a14:foregroundMark x1="40388" y1="826" x2="39029" y2="620"/>
                          <a14:foregroundMark x1="61359" y1="35950" x2="59417" y2="26240"/>
                          <a14:backgroundMark x1="86019" y1="58264" x2="83107" y2="52686"/>
                          <a14:backgroundMark x1="60777" y1="83471" x2="60777" y2="83471"/>
                          <a14:backgroundMark x1="60583" y1="84091" x2="60583" y2="84091"/>
                          <a14:backgroundMark x1="60388" y1="84091" x2="60388" y2="86157"/>
                          <a14:backgroundMark x1="59806" y1="83471" x2="59806" y2="84298"/>
                          <a14:backgroundMark x1="59806" y1="81612" x2="59223" y2="84711"/>
                          <a14:backgroundMark x1="3495" y1="69835" x2="388" y2="57231"/>
                          <a14:backgroundMark x1="2330" y1="55165" x2="3301" y2="64256"/>
                          <a14:backgroundMark x1="3883" y1="65496" x2="3495" y2="71281"/>
                          <a14:backgroundMark x1="3883" y1="64876" x2="4078" y2="72107"/>
                          <a14:backgroundMark x1="5243" y1="70248" x2="4854" y2="73760"/>
                          <a14:backgroundMark x1="3301" y1="64256" x2="3107" y2="69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338" y="2832543"/>
              <a:ext cx="2938124" cy="276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51289D-02FF-7806-D42F-2AE8BA836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6338" y="4009011"/>
              <a:ext cx="1403502" cy="197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462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1737820" y="3116913"/>
            <a:ext cx="9038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8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A724D-75BD-86F9-8256-AD73B5BF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6" b="6689"/>
          <a:stretch/>
        </p:blipFill>
        <p:spPr>
          <a:xfrm>
            <a:off x="4830025" y="1017179"/>
            <a:ext cx="1892508" cy="20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85725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3998" cy="61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9" y="3720705"/>
            <a:ext cx="28051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70215" y="2724077"/>
            <a:ext cx="4953000" cy="132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0 L 4.4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642820" y="305979"/>
            <a:ext cx="66018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5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A724D-75BD-86F9-8256-AD73B5BF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6" b="6689"/>
          <a:stretch/>
        </p:blipFill>
        <p:spPr>
          <a:xfrm>
            <a:off x="2798025" y="305979"/>
            <a:ext cx="738075" cy="785043"/>
          </a:xfrm>
          <a:prstGeom prst="rect">
            <a:avLst/>
          </a:prstGeom>
        </p:spPr>
      </p:pic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6CD377FC-2EA6-B5C6-DA22-2245458BF5D9}"/>
              </a:ext>
            </a:extLst>
          </p:cNvPr>
          <p:cNvSpPr/>
          <p:nvPr/>
        </p:nvSpPr>
        <p:spPr>
          <a:xfrm>
            <a:off x="942032" y="1338349"/>
            <a:ext cx="10307936" cy="4896196"/>
          </a:xfrm>
          <a:prstGeom prst="foldedCorner">
            <a:avLst>
              <a:gd name="adj" fmla="val 15988"/>
            </a:avLst>
          </a:prstGeom>
          <a:solidFill>
            <a:srgbClr val="FEE1C8"/>
          </a:solidFill>
          <a:ln w="38100">
            <a:solidFill>
              <a:srgbClr val="F5801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B4289-7BCF-BEBE-43F1-24A1E64FBF3E}"/>
              </a:ext>
            </a:extLst>
          </p:cNvPr>
          <p:cNvSpPr txBox="1"/>
          <p:nvPr/>
        </p:nvSpPr>
        <p:spPr>
          <a:xfrm>
            <a:off x="1288473" y="1587731"/>
            <a:ext cx="28180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Em có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6A0B99-37D0-5493-CD99-D82E4904E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1875571"/>
            <a:ext cx="4171950" cy="344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61201E-3CD1-F4DD-D2C2-F28CBCA72F73}"/>
              </a:ext>
            </a:extLst>
          </p:cNvPr>
          <p:cNvSpPr txBox="1"/>
          <p:nvPr/>
        </p:nvSpPr>
        <p:spPr>
          <a:xfrm>
            <a:off x="3383279" y="5532861"/>
            <a:ext cx="63509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Quicksand" pitchFamily="2" charset="0"/>
              </a:rPr>
              <a:t>Bộ lắp ghép mô hình kĩ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51040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6750702" y="293984"/>
            <a:ext cx="448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A724D-75BD-86F9-8256-AD73B5BF0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6" b="6689"/>
          <a:stretch/>
        </p:blipFill>
        <p:spPr>
          <a:xfrm>
            <a:off x="5906916" y="277374"/>
            <a:ext cx="738075" cy="78504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8E595-5342-0327-1481-1653B132C4A1}"/>
              </a:ext>
            </a:extLst>
          </p:cNvPr>
          <p:cNvSpPr/>
          <p:nvPr/>
        </p:nvSpPr>
        <p:spPr>
          <a:xfrm>
            <a:off x="521096" y="997947"/>
            <a:ext cx="4686024" cy="641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580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B4289-7BCF-BEBE-43F1-24A1E64FBF3E}"/>
              </a:ext>
            </a:extLst>
          </p:cNvPr>
          <p:cNvSpPr txBox="1"/>
          <p:nvPr/>
        </p:nvSpPr>
        <p:spPr>
          <a:xfrm>
            <a:off x="626807" y="1084101"/>
            <a:ext cx="4862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Lựa chọn vật liệu, dụng cụ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A5DAD8-5E02-5FEF-987E-F84BC2F3D42D}"/>
              </a:ext>
            </a:extLst>
          </p:cNvPr>
          <p:cNvSpPr txBox="1"/>
          <p:nvPr/>
        </p:nvSpPr>
        <p:spPr>
          <a:xfrm>
            <a:off x="1439723" y="1854277"/>
            <a:ext cx="961782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Lựa chọn các vật liệu phù hợp để làm từng bộ phận </a:t>
            </a:r>
            <a:br>
              <a:rPr lang="en-US" sz="2600" b="1">
                <a:solidFill>
                  <a:srgbClr val="F5801C"/>
                </a:solidFill>
                <a:latin typeface="Quicksand" pitchFamily="2" charset="0"/>
              </a:rPr>
            </a:br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của rô-bốt và hoàn thành bảng </a:t>
            </a:r>
          </a:p>
          <a:p>
            <a:pPr algn="ctr"/>
            <a:r>
              <a:rPr lang="en-US" sz="2600" b="1">
                <a:latin typeface="Quicksand" pitchFamily="2" charset="0"/>
              </a:rPr>
              <a:t>(Trang 71)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8E66DC-B19B-C889-8AF1-382898130EEB}"/>
              </a:ext>
            </a:extLst>
          </p:cNvPr>
          <p:cNvGrpSpPr/>
          <p:nvPr/>
        </p:nvGrpSpPr>
        <p:grpSpPr>
          <a:xfrm>
            <a:off x="5029671" y="3309194"/>
            <a:ext cx="2938124" cy="3153127"/>
            <a:chOff x="7046338" y="2832543"/>
            <a:chExt cx="2938124" cy="315312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AC93417D-E63A-C57B-E7AD-BBE00CA89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0" b="97934" l="1942" r="92816">
                          <a14:foregroundMark x1="92816" y1="20248" x2="82524" y2="4959"/>
                          <a14:foregroundMark x1="45825" y1="54132" x2="12039" y2="65702"/>
                          <a14:foregroundMark x1="37087" y1="93388" x2="11456" y2="40496"/>
                          <a14:foregroundMark x1="58781" y1="81396" x2="28932" y2="31818"/>
                          <a14:foregroundMark x1="17670" y1="93388" x2="6990" y2="74026"/>
                          <a14:foregroundMark x1="8932" y1="90083" x2="5865" y2="73886"/>
                          <a14:foregroundMark x1="73786" y1="98140" x2="47379" y2="90083"/>
                          <a14:foregroundMark x1="71068" y1="23760" x2="40388" y2="826"/>
                          <a14:foregroundMark x1="40388" y1="826" x2="39029" y2="620"/>
                          <a14:foregroundMark x1="61359" y1="35950" x2="59417" y2="26240"/>
                          <a14:backgroundMark x1="86019" y1="58264" x2="83107" y2="52686"/>
                          <a14:backgroundMark x1="60777" y1="83471" x2="60777" y2="83471"/>
                          <a14:backgroundMark x1="60583" y1="84091" x2="60583" y2="84091"/>
                          <a14:backgroundMark x1="60388" y1="84091" x2="60388" y2="86157"/>
                          <a14:backgroundMark x1="59806" y1="83471" x2="59806" y2="84298"/>
                          <a14:backgroundMark x1="59806" y1="81612" x2="59223" y2="84711"/>
                          <a14:backgroundMark x1="3495" y1="69835" x2="388" y2="57231"/>
                          <a14:backgroundMark x1="2330" y1="55165" x2="3301" y2="64256"/>
                          <a14:backgroundMark x1="3883" y1="65496" x2="3495" y2="71281"/>
                          <a14:backgroundMark x1="3883" y1="64876" x2="4078" y2="72107"/>
                          <a14:backgroundMark x1="5243" y1="70248" x2="4854" y2="73760"/>
                          <a14:backgroundMark x1="3301" y1="64256" x2="3107" y2="69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338" y="2832543"/>
              <a:ext cx="2938124" cy="276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D6ACBC-7568-D4DB-76A6-20292E5F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6338" y="4009011"/>
              <a:ext cx="1403502" cy="197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6192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8E595-5342-0327-1481-1653B132C4A1}"/>
              </a:ext>
            </a:extLst>
          </p:cNvPr>
          <p:cNvSpPr/>
          <p:nvPr/>
        </p:nvSpPr>
        <p:spPr>
          <a:xfrm>
            <a:off x="573424" y="1062417"/>
            <a:ext cx="3433311" cy="641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580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B4289-7BCF-BEBE-43F1-24A1E64FBF3E}"/>
              </a:ext>
            </a:extLst>
          </p:cNvPr>
          <p:cNvSpPr txBox="1"/>
          <p:nvPr/>
        </p:nvSpPr>
        <p:spPr>
          <a:xfrm>
            <a:off x="689957" y="1148571"/>
            <a:ext cx="43059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Chế tạo sản phẩm</a:t>
            </a: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E11D77A-7DEB-A3A3-74A5-BB98742A2E75}"/>
              </a:ext>
            </a:extLst>
          </p:cNvPr>
          <p:cNvSpPr/>
          <p:nvPr/>
        </p:nvSpPr>
        <p:spPr>
          <a:xfrm>
            <a:off x="1596043" y="2382877"/>
            <a:ext cx="3624349" cy="1338349"/>
          </a:xfrm>
          <a:custGeom>
            <a:avLst/>
            <a:gdLst>
              <a:gd name="connsiteX0" fmla="*/ 223063 w 3624349"/>
              <a:gd name="connsiteY0" fmla="*/ 0 h 1338349"/>
              <a:gd name="connsiteX1" fmla="*/ 823957 w 3624349"/>
              <a:gd name="connsiteY1" fmla="*/ 0 h 1338349"/>
              <a:gd name="connsiteX2" fmla="*/ 1356825 w 3624349"/>
              <a:gd name="connsiteY2" fmla="*/ 0 h 1338349"/>
              <a:gd name="connsiteX3" fmla="*/ 1855680 w 3624349"/>
              <a:gd name="connsiteY3" fmla="*/ 0 h 1338349"/>
              <a:gd name="connsiteX4" fmla="*/ 2490587 w 3624349"/>
              <a:gd name="connsiteY4" fmla="*/ 0 h 1338349"/>
              <a:gd name="connsiteX5" fmla="*/ 3091481 w 3624349"/>
              <a:gd name="connsiteY5" fmla="*/ 0 h 1338349"/>
              <a:gd name="connsiteX6" fmla="*/ 3624349 w 3624349"/>
              <a:gd name="connsiteY6" fmla="*/ 0 h 1338349"/>
              <a:gd name="connsiteX7" fmla="*/ 3624349 w 3624349"/>
              <a:gd name="connsiteY7" fmla="*/ 0 h 1338349"/>
              <a:gd name="connsiteX8" fmla="*/ 3624349 w 3624349"/>
              <a:gd name="connsiteY8" fmla="*/ 557643 h 1338349"/>
              <a:gd name="connsiteX9" fmla="*/ 3624349 w 3624349"/>
              <a:gd name="connsiteY9" fmla="*/ 1115286 h 1338349"/>
              <a:gd name="connsiteX10" fmla="*/ 3401286 w 3624349"/>
              <a:gd name="connsiteY10" fmla="*/ 1338349 h 1338349"/>
              <a:gd name="connsiteX11" fmla="*/ 2936444 w 3624349"/>
              <a:gd name="connsiteY11" fmla="*/ 1338349 h 1338349"/>
              <a:gd name="connsiteX12" fmla="*/ 2335550 w 3624349"/>
              <a:gd name="connsiteY12" fmla="*/ 1338349 h 1338349"/>
              <a:gd name="connsiteX13" fmla="*/ 1836694 w 3624349"/>
              <a:gd name="connsiteY13" fmla="*/ 1338349 h 1338349"/>
              <a:gd name="connsiteX14" fmla="*/ 1371852 w 3624349"/>
              <a:gd name="connsiteY14" fmla="*/ 1338349 h 1338349"/>
              <a:gd name="connsiteX15" fmla="*/ 838984 w 3624349"/>
              <a:gd name="connsiteY15" fmla="*/ 1338349 h 1338349"/>
              <a:gd name="connsiteX16" fmla="*/ 0 w 3624349"/>
              <a:gd name="connsiteY16" fmla="*/ 1338349 h 1338349"/>
              <a:gd name="connsiteX17" fmla="*/ 0 w 3624349"/>
              <a:gd name="connsiteY17" fmla="*/ 1338349 h 1338349"/>
              <a:gd name="connsiteX18" fmla="*/ 0 w 3624349"/>
              <a:gd name="connsiteY18" fmla="*/ 758400 h 1338349"/>
              <a:gd name="connsiteX19" fmla="*/ 0 w 3624349"/>
              <a:gd name="connsiteY19" fmla="*/ 223063 h 1338349"/>
              <a:gd name="connsiteX20" fmla="*/ 223063 w 3624349"/>
              <a:gd name="connsiteY20" fmla="*/ 0 h 133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4349" h="1338349" fill="none" extrusionOk="0">
                <a:moveTo>
                  <a:pt x="223063" y="0"/>
                </a:moveTo>
                <a:cubicBezTo>
                  <a:pt x="493850" y="-31055"/>
                  <a:pt x="647120" y="17742"/>
                  <a:pt x="823957" y="0"/>
                </a:cubicBezTo>
                <a:cubicBezTo>
                  <a:pt x="1000794" y="-17742"/>
                  <a:pt x="1094489" y="42126"/>
                  <a:pt x="1356825" y="0"/>
                </a:cubicBezTo>
                <a:cubicBezTo>
                  <a:pt x="1619161" y="-42126"/>
                  <a:pt x="1653902" y="19605"/>
                  <a:pt x="1855680" y="0"/>
                </a:cubicBezTo>
                <a:cubicBezTo>
                  <a:pt x="2057459" y="-19605"/>
                  <a:pt x="2270285" y="21421"/>
                  <a:pt x="2490587" y="0"/>
                </a:cubicBezTo>
                <a:cubicBezTo>
                  <a:pt x="2710889" y="-21421"/>
                  <a:pt x="2918998" y="55669"/>
                  <a:pt x="3091481" y="0"/>
                </a:cubicBezTo>
                <a:cubicBezTo>
                  <a:pt x="3263964" y="-55669"/>
                  <a:pt x="3508144" y="31465"/>
                  <a:pt x="3624349" y="0"/>
                </a:cubicBezTo>
                <a:lnTo>
                  <a:pt x="3624349" y="0"/>
                </a:lnTo>
                <a:cubicBezTo>
                  <a:pt x="3638388" y="231227"/>
                  <a:pt x="3568649" y="440219"/>
                  <a:pt x="3624349" y="557643"/>
                </a:cubicBezTo>
                <a:cubicBezTo>
                  <a:pt x="3680049" y="675067"/>
                  <a:pt x="3619697" y="957086"/>
                  <a:pt x="3624349" y="1115286"/>
                </a:cubicBezTo>
                <a:cubicBezTo>
                  <a:pt x="3642109" y="1248627"/>
                  <a:pt x="3543691" y="1346874"/>
                  <a:pt x="3401286" y="1338349"/>
                </a:cubicBezTo>
                <a:cubicBezTo>
                  <a:pt x="3308317" y="1369980"/>
                  <a:pt x="3151804" y="1311891"/>
                  <a:pt x="2936444" y="1338349"/>
                </a:cubicBezTo>
                <a:cubicBezTo>
                  <a:pt x="2721084" y="1364807"/>
                  <a:pt x="2547316" y="1275439"/>
                  <a:pt x="2335550" y="1338349"/>
                </a:cubicBezTo>
                <a:cubicBezTo>
                  <a:pt x="2123784" y="1401259"/>
                  <a:pt x="1983223" y="1284535"/>
                  <a:pt x="1836694" y="1338349"/>
                </a:cubicBezTo>
                <a:cubicBezTo>
                  <a:pt x="1690165" y="1392163"/>
                  <a:pt x="1568424" y="1334285"/>
                  <a:pt x="1371852" y="1338349"/>
                </a:cubicBezTo>
                <a:cubicBezTo>
                  <a:pt x="1175280" y="1342413"/>
                  <a:pt x="1048384" y="1338231"/>
                  <a:pt x="838984" y="1338349"/>
                </a:cubicBezTo>
                <a:cubicBezTo>
                  <a:pt x="629584" y="1338467"/>
                  <a:pt x="363588" y="1328295"/>
                  <a:pt x="0" y="1338349"/>
                </a:cubicBezTo>
                <a:lnTo>
                  <a:pt x="0" y="1338349"/>
                </a:lnTo>
                <a:cubicBezTo>
                  <a:pt x="-21299" y="1157881"/>
                  <a:pt x="52181" y="1003685"/>
                  <a:pt x="0" y="758400"/>
                </a:cubicBezTo>
                <a:cubicBezTo>
                  <a:pt x="-52181" y="513115"/>
                  <a:pt x="5292" y="384922"/>
                  <a:pt x="0" y="223063"/>
                </a:cubicBezTo>
                <a:cubicBezTo>
                  <a:pt x="14830" y="84284"/>
                  <a:pt x="109295" y="-11557"/>
                  <a:pt x="223063" y="0"/>
                </a:cubicBezTo>
                <a:close/>
              </a:path>
              <a:path w="3624349" h="1338349" stroke="0" extrusionOk="0">
                <a:moveTo>
                  <a:pt x="223063" y="0"/>
                </a:moveTo>
                <a:cubicBezTo>
                  <a:pt x="317005" y="-45558"/>
                  <a:pt x="473328" y="50034"/>
                  <a:pt x="687905" y="0"/>
                </a:cubicBezTo>
                <a:cubicBezTo>
                  <a:pt x="902482" y="-50034"/>
                  <a:pt x="952560" y="55010"/>
                  <a:pt x="1186761" y="0"/>
                </a:cubicBezTo>
                <a:cubicBezTo>
                  <a:pt x="1420962" y="-55010"/>
                  <a:pt x="1474785" y="49187"/>
                  <a:pt x="1719629" y="0"/>
                </a:cubicBezTo>
                <a:cubicBezTo>
                  <a:pt x="1964473" y="-49187"/>
                  <a:pt x="2199640" y="11123"/>
                  <a:pt x="2320523" y="0"/>
                </a:cubicBezTo>
                <a:cubicBezTo>
                  <a:pt x="2441406" y="-11123"/>
                  <a:pt x="2643180" y="9107"/>
                  <a:pt x="2853391" y="0"/>
                </a:cubicBezTo>
                <a:cubicBezTo>
                  <a:pt x="3063602" y="-9107"/>
                  <a:pt x="3333298" y="20535"/>
                  <a:pt x="3624349" y="0"/>
                </a:cubicBezTo>
                <a:lnTo>
                  <a:pt x="3624349" y="0"/>
                </a:lnTo>
                <a:cubicBezTo>
                  <a:pt x="3634288" y="133217"/>
                  <a:pt x="3611198" y="360519"/>
                  <a:pt x="3624349" y="524184"/>
                </a:cubicBezTo>
                <a:cubicBezTo>
                  <a:pt x="3637500" y="687849"/>
                  <a:pt x="3576035" y="842149"/>
                  <a:pt x="3624349" y="1115286"/>
                </a:cubicBezTo>
                <a:cubicBezTo>
                  <a:pt x="3628199" y="1256299"/>
                  <a:pt x="3515278" y="1347105"/>
                  <a:pt x="3401286" y="1338349"/>
                </a:cubicBezTo>
                <a:cubicBezTo>
                  <a:pt x="3156645" y="1413648"/>
                  <a:pt x="2942940" y="1297951"/>
                  <a:pt x="2766379" y="1338349"/>
                </a:cubicBezTo>
                <a:cubicBezTo>
                  <a:pt x="2589818" y="1378747"/>
                  <a:pt x="2473095" y="1302187"/>
                  <a:pt x="2301537" y="1338349"/>
                </a:cubicBezTo>
                <a:cubicBezTo>
                  <a:pt x="2129979" y="1374511"/>
                  <a:pt x="2001752" y="1293315"/>
                  <a:pt x="1768669" y="1338349"/>
                </a:cubicBezTo>
                <a:cubicBezTo>
                  <a:pt x="1535586" y="1383383"/>
                  <a:pt x="1402759" y="1263182"/>
                  <a:pt x="1133762" y="1338349"/>
                </a:cubicBezTo>
                <a:cubicBezTo>
                  <a:pt x="864765" y="1413516"/>
                  <a:pt x="827882" y="1286622"/>
                  <a:pt x="566881" y="1338349"/>
                </a:cubicBezTo>
                <a:cubicBezTo>
                  <a:pt x="305880" y="1390076"/>
                  <a:pt x="210534" y="1320300"/>
                  <a:pt x="0" y="1338349"/>
                </a:cubicBezTo>
                <a:lnTo>
                  <a:pt x="0" y="1338349"/>
                </a:lnTo>
                <a:cubicBezTo>
                  <a:pt x="-28412" y="1123206"/>
                  <a:pt x="21131" y="1024120"/>
                  <a:pt x="0" y="758400"/>
                </a:cubicBezTo>
                <a:cubicBezTo>
                  <a:pt x="-21131" y="492680"/>
                  <a:pt x="30993" y="449307"/>
                  <a:pt x="0" y="223063"/>
                </a:cubicBezTo>
                <a:cubicBezTo>
                  <a:pt x="27240" y="110478"/>
                  <a:pt x="127470" y="-19854"/>
                  <a:pt x="223063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5801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55387891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5801C"/>
                </a:solidFill>
                <a:latin typeface="Quicksand" pitchFamily="2" charset="0"/>
              </a:rPr>
              <a:t>Phân công nhiệm vụ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FD50D032-0705-1778-7FCB-394F0C8EC822}"/>
              </a:ext>
            </a:extLst>
          </p:cNvPr>
          <p:cNvSpPr/>
          <p:nvPr/>
        </p:nvSpPr>
        <p:spPr>
          <a:xfrm>
            <a:off x="6542114" y="2382876"/>
            <a:ext cx="3624349" cy="1338349"/>
          </a:xfrm>
          <a:custGeom>
            <a:avLst/>
            <a:gdLst>
              <a:gd name="connsiteX0" fmla="*/ 223063 w 3624349"/>
              <a:gd name="connsiteY0" fmla="*/ 0 h 1338349"/>
              <a:gd name="connsiteX1" fmla="*/ 823957 w 3624349"/>
              <a:gd name="connsiteY1" fmla="*/ 0 h 1338349"/>
              <a:gd name="connsiteX2" fmla="*/ 1356825 w 3624349"/>
              <a:gd name="connsiteY2" fmla="*/ 0 h 1338349"/>
              <a:gd name="connsiteX3" fmla="*/ 1855680 w 3624349"/>
              <a:gd name="connsiteY3" fmla="*/ 0 h 1338349"/>
              <a:gd name="connsiteX4" fmla="*/ 2490587 w 3624349"/>
              <a:gd name="connsiteY4" fmla="*/ 0 h 1338349"/>
              <a:gd name="connsiteX5" fmla="*/ 3091481 w 3624349"/>
              <a:gd name="connsiteY5" fmla="*/ 0 h 1338349"/>
              <a:gd name="connsiteX6" fmla="*/ 3624349 w 3624349"/>
              <a:gd name="connsiteY6" fmla="*/ 0 h 1338349"/>
              <a:gd name="connsiteX7" fmla="*/ 3624349 w 3624349"/>
              <a:gd name="connsiteY7" fmla="*/ 0 h 1338349"/>
              <a:gd name="connsiteX8" fmla="*/ 3624349 w 3624349"/>
              <a:gd name="connsiteY8" fmla="*/ 557643 h 1338349"/>
              <a:gd name="connsiteX9" fmla="*/ 3624349 w 3624349"/>
              <a:gd name="connsiteY9" fmla="*/ 1115286 h 1338349"/>
              <a:gd name="connsiteX10" fmla="*/ 3401286 w 3624349"/>
              <a:gd name="connsiteY10" fmla="*/ 1338349 h 1338349"/>
              <a:gd name="connsiteX11" fmla="*/ 2936444 w 3624349"/>
              <a:gd name="connsiteY11" fmla="*/ 1338349 h 1338349"/>
              <a:gd name="connsiteX12" fmla="*/ 2335550 w 3624349"/>
              <a:gd name="connsiteY12" fmla="*/ 1338349 h 1338349"/>
              <a:gd name="connsiteX13" fmla="*/ 1836694 w 3624349"/>
              <a:gd name="connsiteY13" fmla="*/ 1338349 h 1338349"/>
              <a:gd name="connsiteX14" fmla="*/ 1371852 w 3624349"/>
              <a:gd name="connsiteY14" fmla="*/ 1338349 h 1338349"/>
              <a:gd name="connsiteX15" fmla="*/ 838984 w 3624349"/>
              <a:gd name="connsiteY15" fmla="*/ 1338349 h 1338349"/>
              <a:gd name="connsiteX16" fmla="*/ 0 w 3624349"/>
              <a:gd name="connsiteY16" fmla="*/ 1338349 h 1338349"/>
              <a:gd name="connsiteX17" fmla="*/ 0 w 3624349"/>
              <a:gd name="connsiteY17" fmla="*/ 1338349 h 1338349"/>
              <a:gd name="connsiteX18" fmla="*/ 0 w 3624349"/>
              <a:gd name="connsiteY18" fmla="*/ 758400 h 1338349"/>
              <a:gd name="connsiteX19" fmla="*/ 0 w 3624349"/>
              <a:gd name="connsiteY19" fmla="*/ 223063 h 1338349"/>
              <a:gd name="connsiteX20" fmla="*/ 223063 w 3624349"/>
              <a:gd name="connsiteY20" fmla="*/ 0 h 133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4349" h="1338349" fill="none" extrusionOk="0">
                <a:moveTo>
                  <a:pt x="223063" y="0"/>
                </a:moveTo>
                <a:cubicBezTo>
                  <a:pt x="493850" y="-31055"/>
                  <a:pt x="647120" y="17742"/>
                  <a:pt x="823957" y="0"/>
                </a:cubicBezTo>
                <a:cubicBezTo>
                  <a:pt x="1000794" y="-17742"/>
                  <a:pt x="1094489" y="42126"/>
                  <a:pt x="1356825" y="0"/>
                </a:cubicBezTo>
                <a:cubicBezTo>
                  <a:pt x="1619161" y="-42126"/>
                  <a:pt x="1653902" y="19605"/>
                  <a:pt x="1855680" y="0"/>
                </a:cubicBezTo>
                <a:cubicBezTo>
                  <a:pt x="2057459" y="-19605"/>
                  <a:pt x="2270285" y="21421"/>
                  <a:pt x="2490587" y="0"/>
                </a:cubicBezTo>
                <a:cubicBezTo>
                  <a:pt x="2710889" y="-21421"/>
                  <a:pt x="2918998" y="55669"/>
                  <a:pt x="3091481" y="0"/>
                </a:cubicBezTo>
                <a:cubicBezTo>
                  <a:pt x="3263964" y="-55669"/>
                  <a:pt x="3508144" y="31465"/>
                  <a:pt x="3624349" y="0"/>
                </a:cubicBezTo>
                <a:lnTo>
                  <a:pt x="3624349" y="0"/>
                </a:lnTo>
                <a:cubicBezTo>
                  <a:pt x="3638388" y="231227"/>
                  <a:pt x="3568649" y="440219"/>
                  <a:pt x="3624349" y="557643"/>
                </a:cubicBezTo>
                <a:cubicBezTo>
                  <a:pt x="3680049" y="675067"/>
                  <a:pt x="3619697" y="957086"/>
                  <a:pt x="3624349" y="1115286"/>
                </a:cubicBezTo>
                <a:cubicBezTo>
                  <a:pt x="3642109" y="1248627"/>
                  <a:pt x="3543691" y="1346874"/>
                  <a:pt x="3401286" y="1338349"/>
                </a:cubicBezTo>
                <a:cubicBezTo>
                  <a:pt x="3308317" y="1369980"/>
                  <a:pt x="3151804" y="1311891"/>
                  <a:pt x="2936444" y="1338349"/>
                </a:cubicBezTo>
                <a:cubicBezTo>
                  <a:pt x="2721084" y="1364807"/>
                  <a:pt x="2547316" y="1275439"/>
                  <a:pt x="2335550" y="1338349"/>
                </a:cubicBezTo>
                <a:cubicBezTo>
                  <a:pt x="2123784" y="1401259"/>
                  <a:pt x="1983223" y="1284535"/>
                  <a:pt x="1836694" y="1338349"/>
                </a:cubicBezTo>
                <a:cubicBezTo>
                  <a:pt x="1690165" y="1392163"/>
                  <a:pt x="1568424" y="1334285"/>
                  <a:pt x="1371852" y="1338349"/>
                </a:cubicBezTo>
                <a:cubicBezTo>
                  <a:pt x="1175280" y="1342413"/>
                  <a:pt x="1048384" y="1338231"/>
                  <a:pt x="838984" y="1338349"/>
                </a:cubicBezTo>
                <a:cubicBezTo>
                  <a:pt x="629584" y="1338467"/>
                  <a:pt x="363588" y="1328295"/>
                  <a:pt x="0" y="1338349"/>
                </a:cubicBezTo>
                <a:lnTo>
                  <a:pt x="0" y="1338349"/>
                </a:lnTo>
                <a:cubicBezTo>
                  <a:pt x="-21299" y="1157881"/>
                  <a:pt x="52181" y="1003685"/>
                  <a:pt x="0" y="758400"/>
                </a:cubicBezTo>
                <a:cubicBezTo>
                  <a:pt x="-52181" y="513115"/>
                  <a:pt x="5292" y="384922"/>
                  <a:pt x="0" y="223063"/>
                </a:cubicBezTo>
                <a:cubicBezTo>
                  <a:pt x="14830" y="84284"/>
                  <a:pt x="109295" y="-11557"/>
                  <a:pt x="223063" y="0"/>
                </a:cubicBezTo>
                <a:close/>
              </a:path>
              <a:path w="3624349" h="1338349" stroke="0" extrusionOk="0">
                <a:moveTo>
                  <a:pt x="223063" y="0"/>
                </a:moveTo>
                <a:cubicBezTo>
                  <a:pt x="317005" y="-45558"/>
                  <a:pt x="473328" y="50034"/>
                  <a:pt x="687905" y="0"/>
                </a:cubicBezTo>
                <a:cubicBezTo>
                  <a:pt x="902482" y="-50034"/>
                  <a:pt x="952560" y="55010"/>
                  <a:pt x="1186761" y="0"/>
                </a:cubicBezTo>
                <a:cubicBezTo>
                  <a:pt x="1420962" y="-55010"/>
                  <a:pt x="1474785" y="49187"/>
                  <a:pt x="1719629" y="0"/>
                </a:cubicBezTo>
                <a:cubicBezTo>
                  <a:pt x="1964473" y="-49187"/>
                  <a:pt x="2199640" y="11123"/>
                  <a:pt x="2320523" y="0"/>
                </a:cubicBezTo>
                <a:cubicBezTo>
                  <a:pt x="2441406" y="-11123"/>
                  <a:pt x="2643180" y="9107"/>
                  <a:pt x="2853391" y="0"/>
                </a:cubicBezTo>
                <a:cubicBezTo>
                  <a:pt x="3063602" y="-9107"/>
                  <a:pt x="3333298" y="20535"/>
                  <a:pt x="3624349" y="0"/>
                </a:cubicBezTo>
                <a:lnTo>
                  <a:pt x="3624349" y="0"/>
                </a:lnTo>
                <a:cubicBezTo>
                  <a:pt x="3634288" y="133217"/>
                  <a:pt x="3611198" y="360519"/>
                  <a:pt x="3624349" y="524184"/>
                </a:cubicBezTo>
                <a:cubicBezTo>
                  <a:pt x="3637500" y="687849"/>
                  <a:pt x="3576035" y="842149"/>
                  <a:pt x="3624349" y="1115286"/>
                </a:cubicBezTo>
                <a:cubicBezTo>
                  <a:pt x="3628199" y="1256299"/>
                  <a:pt x="3515278" y="1347105"/>
                  <a:pt x="3401286" y="1338349"/>
                </a:cubicBezTo>
                <a:cubicBezTo>
                  <a:pt x="3156645" y="1413648"/>
                  <a:pt x="2942940" y="1297951"/>
                  <a:pt x="2766379" y="1338349"/>
                </a:cubicBezTo>
                <a:cubicBezTo>
                  <a:pt x="2589818" y="1378747"/>
                  <a:pt x="2473095" y="1302187"/>
                  <a:pt x="2301537" y="1338349"/>
                </a:cubicBezTo>
                <a:cubicBezTo>
                  <a:pt x="2129979" y="1374511"/>
                  <a:pt x="2001752" y="1293315"/>
                  <a:pt x="1768669" y="1338349"/>
                </a:cubicBezTo>
                <a:cubicBezTo>
                  <a:pt x="1535586" y="1383383"/>
                  <a:pt x="1402759" y="1263182"/>
                  <a:pt x="1133762" y="1338349"/>
                </a:cubicBezTo>
                <a:cubicBezTo>
                  <a:pt x="864765" y="1413516"/>
                  <a:pt x="827882" y="1286622"/>
                  <a:pt x="566881" y="1338349"/>
                </a:cubicBezTo>
                <a:cubicBezTo>
                  <a:pt x="305880" y="1390076"/>
                  <a:pt x="210534" y="1320300"/>
                  <a:pt x="0" y="1338349"/>
                </a:cubicBezTo>
                <a:lnTo>
                  <a:pt x="0" y="1338349"/>
                </a:lnTo>
                <a:cubicBezTo>
                  <a:pt x="-28412" y="1123206"/>
                  <a:pt x="21131" y="1024120"/>
                  <a:pt x="0" y="758400"/>
                </a:cubicBezTo>
                <a:cubicBezTo>
                  <a:pt x="-21131" y="492680"/>
                  <a:pt x="30993" y="449307"/>
                  <a:pt x="0" y="223063"/>
                </a:cubicBezTo>
                <a:cubicBezTo>
                  <a:pt x="27240" y="110478"/>
                  <a:pt x="127470" y="-19854"/>
                  <a:pt x="223063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5801C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55387891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solidFill>
                  <a:srgbClr val="F5801C"/>
                </a:solidFill>
                <a:latin typeface="Quicksand" pitchFamily="2" charset="0"/>
              </a:rPr>
              <a:t>Lắp ghép </a:t>
            </a:r>
            <a:br>
              <a:rPr lang="en-US" sz="2600">
                <a:solidFill>
                  <a:srgbClr val="F5801C"/>
                </a:solidFill>
                <a:latin typeface="Quicksand" pitchFamily="2" charset="0"/>
              </a:rPr>
            </a:br>
            <a:r>
              <a:rPr lang="en-US" sz="2600">
                <a:solidFill>
                  <a:srgbClr val="F5801C"/>
                </a:solidFill>
                <a:latin typeface="Quicksand" pitchFamily="2" charset="0"/>
              </a:rPr>
              <a:t>các bộ phận rô-bốt</a:t>
            </a:r>
          </a:p>
        </p:txBody>
      </p:sp>
      <p:pic>
        <p:nvPicPr>
          <p:cNvPr id="4098" name="Picture 2" descr="Collaboration Flaticons Flat icon">
            <a:extLst>
              <a:ext uri="{FF2B5EF4-FFF2-40B4-BE49-F238E27FC236}">
                <a16:creationId xmlns:a16="http://schemas.microsoft.com/office/drawing/2014/main" id="{95E23416-2E26-B7D4-DEE3-EB83538F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42" y="4346170"/>
            <a:ext cx="1762298" cy="176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rocess-assembly-icon - Ma Maison Algarve">
            <a:extLst>
              <a:ext uri="{FF2B5EF4-FFF2-40B4-BE49-F238E27FC236}">
                <a16:creationId xmlns:a16="http://schemas.microsoft.com/office/drawing/2014/main" id="{61CC82C3-B62E-8E60-8F67-60E84777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88" y="4447172"/>
            <a:ext cx="1762298" cy="175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3805A0-180A-8A37-B85C-66AE824CBD71}"/>
              </a:ext>
            </a:extLst>
          </p:cNvPr>
          <p:cNvSpPr txBox="1"/>
          <p:nvPr/>
        </p:nvSpPr>
        <p:spPr>
          <a:xfrm>
            <a:off x="6750702" y="293984"/>
            <a:ext cx="448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2C7AE4-9395-A163-02A6-B13950A8C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186" b="6689"/>
          <a:stretch/>
        </p:blipFill>
        <p:spPr>
          <a:xfrm>
            <a:off x="5906916" y="277374"/>
            <a:ext cx="738075" cy="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8E595-5342-0327-1481-1653B132C4A1}"/>
              </a:ext>
            </a:extLst>
          </p:cNvPr>
          <p:cNvSpPr/>
          <p:nvPr/>
        </p:nvSpPr>
        <p:spPr>
          <a:xfrm>
            <a:off x="455099" y="918944"/>
            <a:ext cx="4413156" cy="641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580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B4289-7BCF-BEBE-43F1-24A1E64FBF3E}"/>
              </a:ext>
            </a:extLst>
          </p:cNvPr>
          <p:cNvSpPr txBox="1"/>
          <p:nvPr/>
        </p:nvSpPr>
        <p:spPr>
          <a:xfrm>
            <a:off x="762229" y="1005098"/>
            <a:ext cx="3890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Thử nghiệm, điều chỉnh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1F8C1-34CA-20F7-583D-B6AAFE261581}"/>
              </a:ext>
            </a:extLst>
          </p:cNvPr>
          <p:cNvSpPr txBox="1"/>
          <p:nvPr/>
        </p:nvSpPr>
        <p:spPr>
          <a:xfrm>
            <a:off x="1162396" y="1560420"/>
            <a:ext cx="9867207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Em hãy đánh giá rô-bốt theo phiếu đánh giá trong sách</a:t>
            </a:r>
          </a:p>
          <a:p>
            <a:pPr algn="ctr">
              <a:lnSpc>
                <a:spcPct val="150000"/>
              </a:lnSpc>
            </a:pPr>
            <a:r>
              <a:rPr lang="en-US" sz="2600" b="1">
                <a:latin typeface="Quicksand" pitchFamily="2" charset="0"/>
              </a:rPr>
              <a:t>(Trang 71)</a:t>
            </a:r>
            <a:endParaRPr lang="vi-VN" sz="2600" b="1">
              <a:latin typeface="Quicksan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A9C43-6BDD-4DBC-78B1-5A5D6902ED44}"/>
              </a:ext>
            </a:extLst>
          </p:cNvPr>
          <p:cNvSpPr txBox="1"/>
          <p:nvPr/>
        </p:nvSpPr>
        <p:spPr>
          <a:xfrm>
            <a:off x="6750702" y="293984"/>
            <a:ext cx="448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33E3E-0939-2E7B-643C-AF3F73F1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6" b="6689"/>
          <a:stretch/>
        </p:blipFill>
        <p:spPr>
          <a:xfrm>
            <a:off x="5906916" y="277374"/>
            <a:ext cx="738075" cy="7850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CDBB01-1188-F95C-2C60-CF9305E2C764}"/>
              </a:ext>
            </a:extLst>
          </p:cNvPr>
          <p:cNvGrpSpPr/>
          <p:nvPr/>
        </p:nvGrpSpPr>
        <p:grpSpPr>
          <a:xfrm>
            <a:off x="5029671" y="3309194"/>
            <a:ext cx="2938124" cy="3153127"/>
            <a:chOff x="7046338" y="2832543"/>
            <a:chExt cx="2938124" cy="315312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82D35FE-4E0E-94AE-CDB6-1DB90B3D2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0" b="97934" l="1942" r="92816">
                          <a14:foregroundMark x1="92816" y1="20248" x2="82524" y2="4959"/>
                          <a14:foregroundMark x1="45825" y1="54132" x2="12039" y2="65702"/>
                          <a14:foregroundMark x1="37087" y1="93388" x2="11456" y2="40496"/>
                          <a14:foregroundMark x1="58781" y1="81396" x2="28932" y2="31818"/>
                          <a14:foregroundMark x1="17670" y1="93388" x2="6990" y2="74026"/>
                          <a14:foregroundMark x1="8932" y1="90083" x2="5865" y2="73886"/>
                          <a14:foregroundMark x1="73786" y1="98140" x2="47379" y2="90083"/>
                          <a14:foregroundMark x1="71068" y1="23760" x2="40388" y2="826"/>
                          <a14:foregroundMark x1="40388" y1="826" x2="39029" y2="620"/>
                          <a14:foregroundMark x1="61359" y1="35950" x2="59417" y2="26240"/>
                          <a14:backgroundMark x1="86019" y1="58264" x2="83107" y2="52686"/>
                          <a14:backgroundMark x1="60777" y1="83471" x2="60777" y2="83471"/>
                          <a14:backgroundMark x1="60583" y1="84091" x2="60583" y2="84091"/>
                          <a14:backgroundMark x1="60388" y1="84091" x2="60388" y2="86157"/>
                          <a14:backgroundMark x1="59806" y1="83471" x2="59806" y2="84298"/>
                          <a14:backgroundMark x1="59806" y1="81612" x2="59223" y2="84711"/>
                          <a14:backgroundMark x1="3495" y1="69835" x2="388" y2="57231"/>
                          <a14:backgroundMark x1="2330" y1="55165" x2="3301" y2="64256"/>
                          <a14:backgroundMark x1="3883" y1="65496" x2="3495" y2="71281"/>
                          <a14:backgroundMark x1="3883" y1="64876" x2="4078" y2="72107"/>
                          <a14:backgroundMark x1="5243" y1="70248" x2="4854" y2="73760"/>
                          <a14:backgroundMark x1="3301" y1="64256" x2="3107" y2="69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338" y="2832543"/>
              <a:ext cx="2938124" cy="276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B87AD8-7462-7C25-8AAE-DC721CFAE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6338" y="4009011"/>
              <a:ext cx="1403502" cy="197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1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17D17-86F9-DD9F-A940-47464BEB7E90}"/>
              </a:ext>
            </a:extLst>
          </p:cNvPr>
          <p:cNvGrpSpPr/>
          <p:nvPr/>
        </p:nvGrpSpPr>
        <p:grpSpPr>
          <a:xfrm>
            <a:off x="592258" y="1121122"/>
            <a:ext cx="3842904" cy="641570"/>
            <a:chOff x="484475" y="1121122"/>
            <a:chExt cx="4297680" cy="64157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898E595-5342-0327-1481-1653B132C4A1}"/>
                </a:ext>
              </a:extLst>
            </p:cNvPr>
            <p:cNvSpPr/>
            <p:nvPr/>
          </p:nvSpPr>
          <p:spPr>
            <a:xfrm>
              <a:off x="484475" y="1121122"/>
              <a:ext cx="4297680" cy="6415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580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AB4289-7BCF-BEBE-43F1-24A1E64FBF3E}"/>
                </a:ext>
              </a:extLst>
            </p:cNvPr>
            <p:cNvSpPr txBox="1"/>
            <p:nvPr/>
          </p:nvSpPr>
          <p:spPr>
            <a:xfrm>
              <a:off x="886684" y="1217779"/>
              <a:ext cx="38072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F5801C"/>
                  </a:solidFill>
                  <a:latin typeface="Quicksand" pitchFamily="2" charset="0"/>
                </a:rPr>
                <a:t>Báo cáo, trình diễn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C21F8C1-34CA-20F7-583D-B6AAFE261581}"/>
              </a:ext>
            </a:extLst>
          </p:cNvPr>
          <p:cNvSpPr txBox="1"/>
          <p:nvPr/>
        </p:nvSpPr>
        <p:spPr>
          <a:xfrm>
            <a:off x="1233828" y="2027913"/>
            <a:ext cx="6958397" cy="62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G</a:t>
            </a:r>
            <a:r>
              <a:rPr lang="vi-VN" sz="2600" b="1">
                <a:solidFill>
                  <a:srgbClr val="F5801C"/>
                </a:solidFill>
                <a:latin typeface="Quicksand" pitchFamily="2" charset="0"/>
              </a:rPr>
              <a:t>iới thiệu </a:t>
            </a:r>
            <a:r>
              <a:rPr lang="vi-VN" sz="2600" b="1">
                <a:latin typeface="Quicksand" pitchFamily="2" charset="0"/>
              </a:rPr>
              <a:t>về </a:t>
            </a:r>
            <a:r>
              <a:rPr lang="vi-VN" sz="2600" b="1">
                <a:solidFill>
                  <a:srgbClr val="F5801C"/>
                </a:solidFill>
                <a:latin typeface="Quicksand" pitchFamily="2" charset="0"/>
              </a:rPr>
              <a:t>mô hình rô-bốt </a:t>
            </a:r>
            <a:r>
              <a:rPr lang="vi-VN" sz="2600" b="1">
                <a:latin typeface="Quicksand" pitchFamily="2" charset="0"/>
              </a:rPr>
              <a:t>đã lắp ghép</a:t>
            </a:r>
          </a:p>
        </p:txBody>
      </p:sp>
      <p:pic>
        <p:nvPicPr>
          <p:cNvPr id="8" name="Picture 7" descr="Happy Love Handy">
            <a:extLst>
              <a:ext uri="{FF2B5EF4-FFF2-40B4-BE49-F238E27FC236}">
                <a16:creationId xmlns:a16="http://schemas.microsoft.com/office/drawing/2014/main" id="{CD10F246-851B-AA16-3781-13359A468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8" y="2069478"/>
            <a:ext cx="641570" cy="641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03F325-6757-6D6D-1364-29FDA2879D52}"/>
              </a:ext>
            </a:extLst>
          </p:cNvPr>
          <p:cNvSpPr txBox="1"/>
          <p:nvPr/>
        </p:nvSpPr>
        <p:spPr>
          <a:xfrm>
            <a:off x="1233828" y="2843119"/>
            <a:ext cx="6958397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B</a:t>
            </a:r>
            <a:r>
              <a:rPr lang="lt-LT" sz="2600" b="1">
                <a:solidFill>
                  <a:srgbClr val="F5801C"/>
                </a:solidFill>
                <a:latin typeface="Quicksand" pitchFamily="2" charset="0"/>
              </a:rPr>
              <a:t>iểu</a:t>
            </a:r>
            <a:r>
              <a:rPr lang="en-US" sz="2600" b="1">
                <a:solidFill>
                  <a:srgbClr val="F5801C"/>
                </a:solidFill>
                <a:latin typeface="Quicksand" pitchFamily="2" charset="0"/>
              </a:rPr>
              <a:t> diễn</a:t>
            </a:r>
            <a:r>
              <a:rPr lang="lt-LT" sz="2600" b="1">
                <a:solidFill>
                  <a:srgbClr val="F5801C"/>
                </a:solidFill>
                <a:latin typeface="Quicksand" pitchFamily="2" charset="0"/>
              </a:rPr>
              <a:t> </a:t>
            </a:r>
            <a:r>
              <a:rPr lang="lt-LT" sz="2600" b="1">
                <a:latin typeface="Quicksand" pitchFamily="2" charset="0"/>
              </a:rPr>
              <a:t>một số </a:t>
            </a:r>
            <a:r>
              <a:rPr lang="lt-LT" sz="2600" b="1">
                <a:solidFill>
                  <a:srgbClr val="F5801C"/>
                </a:solidFill>
                <a:latin typeface="Quicksand" pitchFamily="2" charset="0"/>
              </a:rPr>
              <a:t>hoạt động </a:t>
            </a:r>
            <a:r>
              <a:rPr lang="lt-LT" sz="2600" b="1">
                <a:latin typeface="Quicksand" pitchFamily="2" charset="0"/>
              </a:rPr>
              <a:t>rô-bốt </a:t>
            </a:r>
            <a:br>
              <a:rPr lang="en-US" sz="2600" b="1">
                <a:latin typeface="Quicksand" pitchFamily="2" charset="0"/>
              </a:rPr>
            </a:br>
            <a:r>
              <a:rPr lang="lt-LT" sz="2600" b="1">
                <a:latin typeface="Quicksand" pitchFamily="2" charset="0"/>
              </a:rPr>
              <a:t>thực hiện nhiệm vụ</a:t>
            </a:r>
            <a:endParaRPr lang="vi-VN" sz="2600" b="1">
              <a:latin typeface="Quicksand" pitchFamily="2" charset="0"/>
            </a:endParaRPr>
          </a:p>
        </p:txBody>
      </p:sp>
      <p:pic>
        <p:nvPicPr>
          <p:cNvPr id="10" name="Picture 9" descr="Happy Love Handy">
            <a:extLst>
              <a:ext uri="{FF2B5EF4-FFF2-40B4-BE49-F238E27FC236}">
                <a16:creationId xmlns:a16="http://schemas.microsoft.com/office/drawing/2014/main" id="{B2005E00-7E70-3933-774A-53C17B934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8" y="3118051"/>
            <a:ext cx="641570" cy="641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EF17F5-036E-746E-E538-FBE83C60990E}"/>
              </a:ext>
            </a:extLst>
          </p:cNvPr>
          <p:cNvSpPr txBox="1"/>
          <p:nvPr/>
        </p:nvSpPr>
        <p:spPr>
          <a:xfrm>
            <a:off x="1233828" y="4208189"/>
            <a:ext cx="6958397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>
                <a:latin typeface="Quicksand" pitchFamily="2" charset="0"/>
              </a:rPr>
              <a:t>Theo em trong thực tế, </a:t>
            </a:r>
            <a:r>
              <a:rPr lang="vi-VN" sz="2600" b="1">
                <a:solidFill>
                  <a:srgbClr val="F5801C"/>
                </a:solidFill>
                <a:latin typeface="Quicksand" pitchFamily="2" charset="0"/>
              </a:rPr>
              <a:t>mô hình rô-bốt </a:t>
            </a:r>
            <a:br>
              <a:rPr lang="en-US" sz="2600" b="1">
                <a:latin typeface="Quicksand" pitchFamily="2" charset="0"/>
              </a:rPr>
            </a:br>
            <a:r>
              <a:rPr lang="vi-VN" sz="2600" b="1">
                <a:latin typeface="Quicksand" pitchFamily="2" charset="0"/>
              </a:rPr>
              <a:t>có thể</a:t>
            </a:r>
            <a:r>
              <a:rPr lang="en-US" sz="2600" b="1">
                <a:latin typeface="Quicksand" pitchFamily="2" charset="0"/>
              </a:rPr>
              <a:t> </a:t>
            </a:r>
            <a:r>
              <a:rPr lang="vi-VN" sz="2600" b="1">
                <a:solidFill>
                  <a:srgbClr val="F5801C"/>
                </a:solidFill>
                <a:latin typeface="Quicksand" pitchFamily="2" charset="0"/>
              </a:rPr>
              <a:t>phát triển </a:t>
            </a:r>
            <a:r>
              <a:rPr lang="vi-VN" sz="2600" b="1">
                <a:latin typeface="Quicksand" pitchFamily="2" charset="0"/>
              </a:rPr>
              <a:t>như thế nào?</a:t>
            </a:r>
          </a:p>
        </p:txBody>
      </p:sp>
      <p:pic>
        <p:nvPicPr>
          <p:cNvPr id="12" name="Picture 11" descr="Happy Love Handy">
            <a:extLst>
              <a:ext uri="{FF2B5EF4-FFF2-40B4-BE49-F238E27FC236}">
                <a16:creationId xmlns:a16="http://schemas.microsoft.com/office/drawing/2014/main" id="{F1040B35-0ECB-A5E7-FFA1-779E7B4DB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8" y="4483121"/>
            <a:ext cx="641570" cy="641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743FB-5546-A3FD-20F4-E1FCF056C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287" y="1277278"/>
            <a:ext cx="3110359" cy="52209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73BDBB-5D3D-62CE-8DE2-3613343899CA}"/>
              </a:ext>
            </a:extLst>
          </p:cNvPr>
          <p:cNvSpPr txBox="1"/>
          <p:nvPr/>
        </p:nvSpPr>
        <p:spPr>
          <a:xfrm>
            <a:off x="6750702" y="293984"/>
            <a:ext cx="4488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41CCA0-F30C-4CB4-031E-D21802D6A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186" b="6689"/>
          <a:stretch/>
        </p:blipFill>
        <p:spPr>
          <a:xfrm>
            <a:off x="5906916" y="277374"/>
            <a:ext cx="738075" cy="78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0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17D17-86F9-DD9F-A940-47464BEB7E90}"/>
              </a:ext>
            </a:extLst>
          </p:cNvPr>
          <p:cNvGrpSpPr/>
          <p:nvPr/>
        </p:nvGrpSpPr>
        <p:grpSpPr>
          <a:xfrm>
            <a:off x="592258" y="1121122"/>
            <a:ext cx="3842904" cy="641570"/>
            <a:chOff x="484475" y="1121122"/>
            <a:chExt cx="4297680" cy="64157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898E595-5342-0327-1481-1653B132C4A1}"/>
                </a:ext>
              </a:extLst>
            </p:cNvPr>
            <p:cNvSpPr/>
            <p:nvPr/>
          </p:nvSpPr>
          <p:spPr>
            <a:xfrm>
              <a:off x="484475" y="1121122"/>
              <a:ext cx="4297680" cy="6415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580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AB4289-7BCF-BEBE-43F1-24A1E64FBF3E}"/>
                </a:ext>
              </a:extLst>
            </p:cNvPr>
            <p:cNvSpPr txBox="1"/>
            <p:nvPr/>
          </p:nvSpPr>
          <p:spPr>
            <a:xfrm>
              <a:off x="886684" y="1217779"/>
              <a:ext cx="38072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F5801C"/>
                  </a:solidFill>
                  <a:latin typeface="Quicksand" pitchFamily="2" charset="0"/>
                </a:rPr>
                <a:t>Cải tiến, sáng tạo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173BDBB-5D3D-62CE-8DE2-3613343899CA}"/>
              </a:ext>
            </a:extLst>
          </p:cNvPr>
          <p:cNvSpPr txBox="1"/>
          <p:nvPr/>
        </p:nvSpPr>
        <p:spPr>
          <a:xfrm>
            <a:off x="6750702" y="293984"/>
            <a:ext cx="475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SÁNG CHẾ </a:t>
            </a:r>
            <a:r>
              <a:rPr lang="en-US" sz="4000" b="1" spc="300">
                <a:ln w="25400" cmpd="sng">
                  <a:solidFill>
                    <a:srgbClr val="FEE1C8"/>
                  </a:solidFill>
                  <a:prstDash val="solid"/>
                </a:ln>
                <a:solidFill>
                  <a:srgbClr val="F5801C"/>
                </a:solidFill>
                <a:effectLst>
                  <a:glow rad="127000">
                    <a:srgbClr val="FEE1C8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41CCA0-F30C-4CB4-031E-D21802D6A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186" b="6689"/>
          <a:stretch/>
        </p:blipFill>
        <p:spPr>
          <a:xfrm>
            <a:off x="5906916" y="277374"/>
            <a:ext cx="738075" cy="785043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D5F10CE-FA5F-06BF-F747-20704524C45A}"/>
              </a:ext>
            </a:extLst>
          </p:cNvPr>
          <p:cNvSpPr/>
          <p:nvPr/>
        </p:nvSpPr>
        <p:spPr>
          <a:xfrm>
            <a:off x="4386980" y="1217779"/>
            <a:ext cx="5591910" cy="2119745"/>
          </a:xfrm>
          <a:prstGeom prst="wedgeEllipseCallout">
            <a:avLst>
              <a:gd name="adj1" fmla="val -43188"/>
              <a:gd name="adj2" fmla="val 441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Em và gia đình cùng lắp ghép thêm nhiều mô hình rô-bốt phục vụ khác nữa nhé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8D6E3-6AE3-4C8E-F82A-A8BB52AB3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127" y="2936859"/>
            <a:ext cx="2848225" cy="370269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CA6D87-5664-F839-11F2-2C1F78F1C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26409" r="25332" b="22771"/>
          <a:stretch/>
        </p:blipFill>
        <p:spPr bwMode="auto">
          <a:xfrm>
            <a:off x="6469332" y="3492886"/>
            <a:ext cx="2256560" cy="30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84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1387098" y="2623791"/>
            <a:ext cx="90380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</a:t>
            </a:r>
          </a:p>
          <a:p>
            <a:pPr algn="ctr"/>
            <a:r>
              <a:rPr lang="en-US" sz="8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5269106" y="1050477"/>
            <a:ext cx="1393304" cy="1390038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F34554-FE69-0E31-E908-32B04FF6B5E1}"/>
              </a:ext>
            </a:extLst>
          </p:cNvPr>
          <p:cNvSpPr/>
          <p:nvPr/>
        </p:nvSpPr>
        <p:spPr>
          <a:xfrm>
            <a:off x="-988685" y="2265259"/>
            <a:ext cx="751562" cy="1383387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1E9270C-87F6-BA86-BDAB-B472BC91F1E4}"/>
              </a:ext>
            </a:extLst>
          </p:cNvPr>
          <p:cNvSpPr/>
          <p:nvPr/>
        </p:nvSpPr>
        <p:spPr>
          <a:xfrm>
            <a:off x="-1001711" y="3768952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DC5B16-ADB1-FB94-FF85-D2425847EBAF}"/>
              </a:ext>
            </a:extLst>
          </p:cNvPr>
          <p:cNvSpPr/>
          <p:nvPr/>
        </p:nvSpPr>
        <p:spPr>
          <a:xfrm>
            <a:off x="-991480" y="4604376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6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7667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2563843" y="300831"/>
            <a:ext cx="667290" cy="665726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B9398-F92E-72BC-1361-50055B70CBC9}"/>
              </a:ext>
            </a:extLst>
          </p:cNvPr>
          <p:cNvGrpSpPr/>
          <p:nvPr/>
        </p:nvGrpSpPr>
        <p:grpSpPr>
          <a:xfrm>
            <a:off x="5937337" y="1454837"/>
            <a:ext cx="6102261" cy="4231979"/>
            <a:chOff x="5937337" y="1454837"/>
            <a:chExt cx="6102261" cy="4231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34312-A6C6-B3B5-2BFC-2D7BA8633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0" r="5185" b="3101"/>
            <a:stretch/>
          </p:blipFill>
          <p:spPr>
            <a:xfrm>
              <a:off x="6096000" y="1454837"/>
              <a:ext cx="5943598" cy="41097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616D3-A6E5-2721-2F49-50460EB6B2FB}"/>
                </a:ext>
              </a:extLst>
            </p:cNvPr>
            <p:cNvSpPr/>
            <p:nvPr/>
          </p:nvSpPr>
          <p:spPr>
            <a:xfrm>
              <a:off x="5937337" y="5279721"/>
              <a:ext cx="544882" cy="407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0D77E4-57E1-F5F3-9F83-B4EABF5FDACE}"/>
              </a:ext>
            </a:extLst>
          </p:cNvPr>
          <p:cNvSpPr txBox="1"/>
          <p:nvPr/>
        </p:nvSpPr>
        <p:spPr>
          <a:xfrm>
            <a:off x="657616" y="1578112"/>
            <a:ext cx="3926910" cy="62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Quicksand" pitchFamily="2" charset="0"/>
              </a:rPr>
              <a:t>3 bộ phận cơ bản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341241-E4BA-EB0D-AAE1-CDF691F3EDFF}"/>
              </a:ext>
            </a:extLst>
          </p:cNvPr>
          <p:cNvSpPr/>
          <p:nvPr/>
        </p:nvSpPr>
        <p:spPr>
          <a:xfrm>
            <a:off x="607512" y="2375272"/>
            <a:ext cx="5223354" cy="622478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7030A0"/>
                </a:solidFill>
                <a:latin typeface="Quicksand" pitchFamily="2" charset="0"/>
              </a:rPr>
              <a:t>Cảm biến</a:t>
            </a:r>
            <a:endParaRPr lang="en-US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AD712C-9616-978B-55F6-0B0183DF0406}"/>
              </a:ext>
            </a:extLst>
          </p:cNvPr>
          <p:cNvSpPr/>
          <p:nvPr/>
        </p:nvSpPr>
        <p:spPr>
          <a:xfrm>
            <a:off x="607512" y="3189511"/>
            <a:ext cx="5223354" cy="532523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D0CAB-C7DD-6344-E390-8D4379BFB069}"/>
              </a:ext>
            </a:extLst>
          </p:cNvPr>
          <p:cNvSpPr txBox="1"/>
          <p:nvPr/>
        </p:nvSpPr>
        <p:spPr>
          <a:xfrm>
            <a:off x="607512" y="3189512"/>
            <a:ext cx="3977014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Quicksand" pitchFamily="2" charset="0"/>
              </a:rPr>
              <a:t>Bộ não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610BBF-B57E-D0F1-45F5-C34551188EC2}"/>
              </a:ext>
            </a:extLst>
          </p:cNvPr>
          <p:cNvSpPr/>
          <p:nvPr/>
        </p:nvSpPr>
        <p:spPr>
          <a:xfrm>
            <a:off x="607512" y="3978818"/>
            <a:ext cx="5223354" cy="532523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8D625-30B6-1182-1FDF-8CD3ED7B6F8B}"/>
              </a:ext>
            </a:extLst>
          </p:cNvPr>
          <p:cNvSpPr txBox="1"/>
          <p:nvPr/>
        </p:nvSpPr>
        <p:spPr>
          <a:xfrm>
            <a:off x="607512" y="3978819"/>
            <a:ext cx="3977014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Quicksand" pitchFamily="2" charset="0"/>
              </a:rPr>
              <a:t>Bộ phận vận hành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F34554-FE69-0E31-E908-32B04FF6B5E1}"/>
              </a:ext>
            </a:extLst>
          </p:cNvPr>
          <p:cNvSpPr/>
          <p:nvPr/>
        </p:nvSpPr>
        <p:spPr>
          <a:xfrm>
            <a:off x="-988685" y="2265259"/>
            <a:ext cx="751562" cy="1383387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1E9270C-87F6-BA86-BDAB-B472BC91F1E4}"/>
              </a:ext>
            </a:extLst>
          </p:cNvPr>
          <p:cNvSpPr/>
          <p:nvPr/>
        </p:nvSpPr>
        <p:spPr>
          <a:xfrm>
            <a:off x="-1001711" y="3768952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DC5B16-ADB1-FB94-FF85-D2425847EBAF}"/>
              </a:ext>
            </a:extLst>
          </p:cNvPr>
          <p:cNvSpPr/>
          <p:nvPr/>
        </p:nvSpPr>
        <p:spPr>
          <a:xfrm>
            <a:off x="-991480" y="4604376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64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8511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2563843" y="300831"/>
            <a:ext cx="667290" cy="665726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B9398-F92E-72BC-1361-50055B70CBC9}"/>
              </a:ext>
            </a:extLst>
          </p:cNvPr>
          <p:cNvGrpSpPr/>
          <p:nvPr/>
        </p:nvGrpSpPr>
        <p:grpSpPr>
          <a:xfrm>
            <a:off x="5937337" y="1454837"/>
            <a:ext cx="6102261" cy="4231979"/>
            <a:chOff x="5937337" y="1454837"/>
            <a:chExt cx="6102261" cy="4231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34312-A6C6-B3B5-2BFC-2D7BA8633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0" r="5185" b="3101"/>
            <a:stretch/>
          </p:blipFill>
          <p:spPr>
            <a:xfrm>
              <a:off x="6096000" y="1454837"/>
              <a:ext cx="5943598" cy="41097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616D3-A6E5-2721-2F49-50460EB6B2FB}"/>
                </a:ext>
              </a:extLst>
            </p:cNvPr>
            <p:cNvSpPr/>
            <p:nvPr/>
          </p:nvSpPr>
          <p:spPr>
            <a:xfrm>
              <a:off x="5937337" y="5279721"/>
              <a:ext cx="544882" cy="407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0D77E4-57E1-F5F3-9F83-B4EABF5FDACE}"/>
              </a:ext>
            </a:extLst>
          </p:cNvPr>
          <p:cNvSpPr txBox="1"/>
          <p:nvPr/>
        </p:nvSpPr>
        <p:spPr>
          <a:xfrm>
            <a:off x="657616" y="1578112"/>
            <a:ext cx="3926910" cy="62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Quicksand" pitchFamily="2" charset="0"/>
              </a:rPr>
              <a:t>3 bộ phận cơ bản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341241-E4BA-EB0D-AAE1-CDF691F3EDFF}"/>
              </a:ext>
            </a:extLst>
          </p:cNvPr>
          <p:cNvSpPr/>
          <p:nvPr/>
        </p:nvSpPr>
        <p:spPr>
          <a:xfrm>
            <a:off x="607512" y="2349451"/>
            <a:ext cx="5223354" cy="1294884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7030A0"/>
                </a:solidFill>
                <a:latin typeface="Quicksand" pitchFamily="2" charset="0"/>
              </a:rPr>
              <a:t>Cảm biến: </a:t>
            </a:r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ghi nhận thông tin, hình ảnh từ môi trường bên ngoài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AD712C-9616-978B-55F6-0B0183DF0406}"/>
              </a:ext>
            </a:extLst>
          </p:cNvPr>
          <p:cNvSpPr/>
          <p:nvPr/>
        </p:nvSpPr>
        <p:spPr>
          <a:xfrm>
            <a:off x="607512" y="3860250"/>
            <a:ext cx="5223354" cy="532523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D0CAB-C7DD-6344-E390-8D4379BFB069}"/>
              </a:ext>
            </a:extLst>
          </p:cNvPr>
          <p:cNvSpPr txBox="1"/>
          <p:nvPr/>
        </p:nvSpPr>
        <p:spPr>
          <a:xfrm>
            <a:off x="607512" y="3860251"/>
            <a:ext cx="3977014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Quicksand" pitchFamily="2" charset="0"/>
              </a:rPr>
              <a:t>Bộ não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610BBF-B57E-D0F1-45F5-C34551188EC2}"/>
              </a:ext>
            </a:extLst>
          </p:cNvPr>
          <p:cNvSpPr/>
          <p:nvPr/>
        </p:nvSpPr>
        <p:spPr>
          <a:xfrm>
            <a:off x="607512" y="4649557"/>
            <a:ext cx="5223354" cy="532523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8D625-30B6-1182-1FDF-8CD3ED7B6F8B}"/>
              </a:ext>
            </a:extLst>
          </p:cNvPr>
          <p:cNvSpPr txBox="1"/>
          <p:nvPr/>
        </p:nvSpPr>
        <p:spPr>
          <a:xfrm>
            <a:off x="607512" y="4649558"/>
            <a:ext cx="3977014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Quicksand" pitchFamily="2" charset="0"/>
              </a:rPr>
              <a:t>Bộ phận vận hành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F34554-FE69-0E31-E908-32B04FF6B5E1}"/>
              </a:ext>
            </a:extLst>
          </p:cNvPr>
          <p:cNvSpPr/>
          <p:nvPr/>
        </p:nvSpPr>
        <p:spPr>
          <a:xfrm>
            <a:off x="-988685" y="2265259"/>
            <a:ext cx="751562" cy="1383387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1E9270C-87F6-BA86-BDAB-B472BC91F1E4}"/>
              </a:ext>
            </a:extLst>
          </p:cNvPr>
          <p:cNvSpPr/>
          <p:nvPr/>
        </p:nvSpPr>
        <p:spPr>
          <a:xfrm>
            <a:off x="-1001711" y="3768952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DC5B16-ADB1-FB94-FF85-D2425847EBAF}"/>
              </a:ext>
            </a:extLst>
          </p:cNvPr>
          <p:cNvSpPr/>
          <p:nvPr/>
        </p:nvSpPr>
        <p:spPr>
          <a:xfrm>
            <a:off x="-991480" y="4604376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1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7443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2563843" y="300831"/>
            <a:ext cx="667290" cy="665726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B9398-F92E-72BC-1361-50055B70CBC9}"/>
              </a:ext>
            </a:extLst>
          </p:cNvPr>
          <p:cNvGrpSpPr/>
          <p:nvPr/>
        </p:nvGrpSpPr>
        <p:grpSpPr>
          <a:xfrm>
            <a:off x="5937337" y="1454837"/>
            <a:ext cx="6102261" cy="4231979"/>
            <a:chOff x="5937337" y="1454837"/>
            <a:chExt cx="6102261" cy="4231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34312-A6C6-B3B5-2BFC-2D7BA8633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0" r="5185" b="3101"/>
            <a:stretch/>
          </p:blipFill>
          <p:spPr>
            <a:xfrm>
              <a:off x="6096000" y="1454837"/>
              <a:ext cx="5943598" cy="41097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616D3-A6E5-2721-2F49-50460EB6B2FB}"/>
                </a:ext>
              </a:extLst>
            </p:cNvPr>
            <p:cNvSpPr/>
            <p:nvPr/>
          </p:nvSpPr>
          <p:spPr>
            <a:xfrm>
              <a:off x="5937337" y="5279721"/>
              <a:ext cx="544882" cy="407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0D77E4-57E1-F5F3-9F83-B4EABF5FDACE}"/>
              </a:ext>
            </a:extLst>
          </p:cNvPr>
          <p:cNvSpPr txBox="1"/>
          <p:nvPr/>
        </p:nvSpPr>
        <p:spPr>
          <a:xfrm>
            <a:off x="657616" y="1578112"/>
            <a:ext cx="3926910" cy="62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Quicksand" pitchFamily="2" charset="0"/>
              </a:rPr>
              <a:t>3 bộ phận cơ bản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341241-E4BA-EB0D-AAE1-CDF691F3EDFF}"/>
              </a:ext>
            </a:extLst>
          </p:cNvPr>
          <p:cNvSpPr/>
          <p:nvPr/>
        </p:nvSpPr>
        <p:spPr>
          <a:xfrm>
            <a:off x="607512" y="2349451"/>
            <a:ext cx="5223354" cy="976209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7030A0"/>
                </a:solidFill>
                <a:latin typeface="Quicksand" pitchFamily="2" charset="0"/>
              </a:rPr>
              <a:t>Cảm biến: </a:t>
            </a:r>
            <a:r>
              <a:rPr lang="en-US">
                <a:solidFill>
                  <a:schemeClr val="tx1"/>
                </a:solidFill>
                <a:latin typeface="Quicksand" pitchFamily="2" charset="0"/>
              </a:rPr>
              <a:t>ghi nhận thông tin, hình ảnh từ môi trường bên ngoài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AD712C-9616-978B-55F6-0B0183DF0406}"/>
              </a:ext>
            </a:extLst>
          </p:cNvPr>
          <p:cNvSpPr/>
          <p:nvPr/>
        </p:nvSpPr>
        <p:spPr>
          <a:xfrm>
            <a:off x="607512" y="3582444"/>
            <a:ext cx="5223354" cy="1612514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D0CAB-C7DD-6344-E390-8D4379BFB069}"/>
              </a:ext>
            </a:extLst>
          </p:cNvPr>
          <p:cNvSpPr txBox="1"/>
          <p:nvPr/>
        </p:nvSpPr>
        <p:spPr>
          <a:xfrm>
            <a:off x="607512" y="3594224"/>
            <a:ext cx="5223354" cy="1556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7030A0"/>
                </a:solidFill>
                <a:latin typeface="Quicksand" pitchFamily="2" charset="0"/>
              </a:rPr>
              <a:t>Bộ não: </a:t>
            </a:r>
            <a:r>
              <a:rPr lang="vi-VN" sz="2200">
                <a:latin typeface="Quicksand" pitchFamily="2" charset="0"/>
              </a:rPr>
              <a:t>x</a:t>
            </a:r>
            <a:r>
              <a:rPr lang="en-US" sz="2200">
                <a:latin typeface="Quicksand" pitchFamily="2" charset="0"/>
              </a:rPr>
              <a:t>ử</a:t>
            </a:r>
            <a:r>
              <a:rPr lang="vi-VN" sz="2200">
                <a:latin typeface="Quicksand" pitchFamily="2" charset="0"/>
              </a:rPr>
              <a:t> lí thông tin nhận</a:t>
            </a:r>
            <a:r>
              <a:rPr lang="en-US" sz="2200">
                <a:latin typeface="Quicksand" pitchFamily="2" charset="0"/>
              </a:rPr>
              <a:t> </a:t>
            </a:r>
            <a:r>
              <a:rPr lang="vi-VN" sz="2200">
                <a:latin typeface="Quicksand" pitchFamily="2" charset="0"/>
              </a:rPr>
              <a:t>được từ cảm biến</a:t>
            </a:r>
            <a:r>
              <a:rPr lang="en-US" sz="2200">
                <a:latin typeface="Quicksand" pitchFamily="2" charset="0"/>
              </a:rPr>
              <a:t> </a:t>
            </a:r>
            <a:r>
              <a:rPr lang="vi-VN" sz="2200">
                <a:latin typeface="Quicksand" pitchFamily="2" charset="0"/>
              </a:rPr>
              <a:t>và điều khiển bộ phận vận hành.</a:t>
            </a:r>
            <a:endParaRPr lang="en-US" sz="2200">
              <a:latin typeface="Quicksand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610BBF-B57E-D0F1-45F5-C34551188EC2}"/>
              </a:ext>
            </a:extLst>
          </p:cNvPr>
          <p:cNvSpPr/>
          <p:nvPr/>
        </p:nvSpPr>
        <p:spPr>
          <a:xfrm>
            <a:off x="657616" y="5631702"/>
            <a:ext cx="5223354" cy="532523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8D625-30B6-1182-1FDF-8CD3ED7B6F8B}"/>
              </a:ext>
            </a:extLst>
          </p:cNvPr>
          <p:cNvSpPr txBox="1"/>
          <p:nvPr/>
        </p:nvSpPr>
        <p:spPr>
          <a:xfrm>
            <a:off x="675237" y="5631702"/>
            <a:ext cx="3977014" cy="459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solidFill>
                  <a:srgbClr val="7030A0"/>
                </a:solidFill>
                <a:latin typeface="Quicksand" pitchFamily="2" charset="0"/>
              </a:rPr>
              <a:t>Bộ phận vận hành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753A3-9E12-7201-D20E-B774848D0D56}"/>
              </a:ext>
            </a:extLst>
          </p:cNvPr>
          <p:cNvSpPr/>
          <p:nvPr/>
        </p:nvSpPr>
        <p:spPr>
          <a:xfrm>
            <a:off x="507605" y="2137671"/>
            <a:ext cx="5429732" cy="1383387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04AF3-B69B-08FE-6B84-B142058B5716}"/>
              </a:ext>
            </a:extLst>
          </p:cNvPr>
          <p:cNvSpPr/>
          <p:nvPr/>
        </p:nvSpPr>
        <p:spPr>
          <a:xfrm>
            <a:off x="-1001711" y="3521057"/>
            <a:ext cx="751562" cy="1758663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2BE5C9-6EBA-891A-F99E-0CA016FABF97}"/>
              </a:ext>
            </a:extLst>
          </p:cNvPr>
          <p:cNvSpPr/>
          <p:nvPr/>
        </p:nvSpPr>
        <p:spPr>
          <a:xfrm>
            <a:off x="-1059246" y="5483268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07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C041E29-A882-0658-E909-14B2DDDC9A92}"/>
              </a:ext>
            </a:extLst>
          </p:cNvPr>
          <p:cNvSpPr/>
          <p:nvPr/>
        </p:nvSpPr>
        <p:spPr>
          <a:xfrm>
            <a:off x="0" y="32215"/>
            <a:ext cx="1231365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365693 h 6858000"/>
              <a:gd name="connsiteX3" fmla="*/ 12188872 w 12192000"/>
              <a:gd name="connsiteY3" fmla="*/ 3365693 h 6858000"/>
              <a:gd name="connsiteX4" fmla="*/ 12189962 w 12192000"/>
              <a:gd name="connsiteY4" fmla="*/ 3482413 h 6858000"/>
              <a:gd name="connsiteX5" fmla="*/ 12191827 w 12192000"/>
              <a:gd name="connsiteY5" fmla="*/ 3682190 h 6858000"/>
              <a:gd name="connsiteX6" fmla="*/ 12192000 w 12192000"/>
              <a:gd name="connsiteY6" fmla="*/ 3699030 h 6858000"/>
              <a:gd name="connsiteX7" fmla="*/ 12192000 w 12192000"/>
              <a:gd name="connsiteY7" fmla="*/ 4393246 h 6858000"/>
              <a:gd name="connsiteX8" fmla="*/ 12139879 w 12192000"/>
              <a:gd name="connsiteY8" fmla="*/ 4455130 h 6858000"/>
              <a:gd name="connsiteX9" fmla="*/ 10415090 w 12192000"/>
              <a:gd name="connsiteY9" fmla="*/ 5270354 h 6858000"/>
              <a:gd name="connsiteX10" fmla="*/ 2506014 w 12192000"/>
              <a:gd name="connsiteY10" fmla="*/ 5903243 h 6858000"/>
              <a:gd name="connsiteX11" fmla="*/ 1412570 w 12192000"/>
              <a:gd name="connsiteY11" fmla="*/ 6668459 h 6858000"/>
              <a:gd name="connsiteX12" fmla="*/ 1265798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365693"/>
                </a:lnTo>
                <a:lnTo>
                  <a:pt x="12188872" y="3365693"/>
                </a:lnTo>
                <a:lnTo>
                  <a:pt x="12189962" y="3482413"/>
                </a:lnTo>
                <a:cubicBezTo>
                  <a:pt x="12190568" y="3548440"/>
                  <a:pt x="12191173" y="3614467"/>
                  <a:pt x="12191827" y="3682190"/>
                </a:cubicBezTo>
                <a:lnTo>
                  <a:pt x="12192000" y="3699030"/>
                </a:lnTo>
                <a:lnTo>
                  <a:pt x="12192000" y="4393246"/>
                </a:lnTo>
                <a:lnTo>
                  <a:pt x="12139879" y="4455130"/>
                </a:lnTo>
                <a:cubicBezTo>
                  <a:pt x="11863255" y="4805643"/>
                  <a:pt x="11929180" y="5032680"/>
                  <a:pt x="10415090" y="5270354"/>
                </a:cubicBezTo>
                <a:cubicBezTo>
                  <a:pt x="8798677" y="5523872"/>
                  <a:pt x="4464255" y="5227395"/>
                  <a:pt x="2506014" y="5903243"/>
                </a:cubicBezTo>
                <a:cubicBezTo>
                  <a:pt x="2016454" y="6072205"/>
                  <a:pt x="1681979" y="6348640"/>
                  <a:pt x="1412570" y="6668459"/>
                </a:cubicBezTo>
                <a:lnTo>
                  <a:pt x="126579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85E5812-B166-760E-D0A5-D0C49674FE91}"/>
              </a:ext>
            </a:extLst>
          </p:cNvPr>
          <p:cNvGrpSpPr/>
          <p:nvPr/>
        </p:nvGrpSpPr>
        <p:grpSpPr>
          <a:xfrm>
            <a:off x="-694422" y="-1076824"/>
            <a:ext cx="13796525" cy="5354517"/>
            <a:chOff x="-957991" y="-732595"/>
            <a:chExt cx="13796525" cy="53545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60A2698-82D1-AC87-D3F6-4D36C67A8AB9}"/>
                </a:ext>
              </a:extLst>
            </p:cNvPr>
            <p:cNvGrpSpPr/>
            <p:nvPr/>
          </p:nvGrpSpPr>
          <p:grpSpPr>
            <a:xfrm>
              <a:off x="-623458" y="-672109"/>
              <a:ext cx="13461992" cy="5294031"/>
              <a:chOff x="-10451" y="-672109"/>
              <a:chExt cx="12235978" cy="5294031"/>
            </a:xfrm>
          </p:grpSpPr>
          <p:sp>
            <p:nvSpPr>
              <p:cNvPr id="20" name="Flowchart: Manual Input 18">
                <a:extLst>
                  <a:ext uri="{FF2B5EF4-FFF2-40B4-BE49-F238E27FC236}">
                    <a16:creationId xmlns:a16="http://schemas.microsoft.com/office/drawing/2014/main" id="{517D52D3-5241-B6B6-C857-47B1C3D51A8B}"/>
                  </a:ext>
                </a:extLst>
              </p:cNvPr>
              <p:cNvSpPr/>
              <p:nvPr/>
            </p:nvSpPr>
            <p:spPr>
              <a:xfrm rot="10800000">
                <a:off x="-10451" y="-448487"/>
                <a:ext cx="12234237" cy="507040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0000"/>
                  <a:gd name="connsiteX1" fmla="*/ 7562 w 10000"/>
                  <a:gd name="connsiteY1" fmla="*/ 3308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0 w 10025"/>
                  <a:gd name="connsiteY0" fmla="*/ 6303 h 10000"/>
                  <a:gd name="connsiteX1" fmla="*/ 7587 w 10025"/>
                  <a:gd name="connsiteY1" fmla="*/ 3308 h 10000"/>
                  <a:gd name="connsiteX2" fmla="*/ 10025 w 10025"/>
                  <a:gd name="connsiteY2" fmla="*/ 0 h 10000"/>
                  <a:gd name="connsiteX3" fmla="*/ 10025 w 10025"/>
                  <a:gd name="connsiteY3" fmla="*/ 10000 h 10000"/>
                  <a:gd name="connsiteX4" fmla="*/ 25 w 10025"/>
                  <a:gd name="connsiteY4" fmla="*/ 10000 h 10000"/>
                  <a:gd name="connsiteX5" fmla="*/ 0 w 10025"/>
                  <a:gd name="connsiteY5" fmla="*/ 6303 h 10000"/>
                  <a:gd name="connsiteX0" fmla="*/ 0 w 10006"/>
                  <a:gd name="connsiteY0" fmla="*/ 6303 h 10000"/>
                  <a:gd name="connsiteX1" fmla="*/ 7568 w 10006"/>
                  <a:gd name="connsiteY1" fmla="*/ 3308 h 10000"/>
                  <a:gd name="connsiteX2" fmla="*/ 10006 w 10006"/>
                  <a:gd name="connsiteY2" fmla="*/ 0 h 10000"/>
                  <a:gd name="connsiteX3" fmla="*/ 10006 w 10006"/>
                  <a:gd name="connsiteY3" fmla="*/ 10000 h 10000"/>
                  <a:gd name="connsiteX4" fmla="*/ 6 w 10006"/>
                  <a:gd name="connsiteY4" fmla="*/ 10000 h 10000"/>
                  <a:gd name="connsiteX5" fmla="*/ 0 w 10006"/>
                  <a:gd name="connsiteY5" fmla="*/ 6303 h 10000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37 h 10615"/>
                  <a:gd name="connsiteX1" fmla="*/ 10034 w 10034"/>
                  <a:gd name="connsiteY1" fmla="*/ 27 h 10615"/>
                  <a:gd name="connsiteX2" fmla="*/ 10015 w 10034"/>
                  <a:gd name="connsiteY2" fmla="*/ 10615 h 10615"/>
                  <a:gd name="connsiteX3" fmla="*/ 15 w 10034"/>
                  <a:gd name="connsiteY3" fmla="*/ 10615 h 10615"/>
                  <a:gd name="connsiteX4" fmla="*/ 0 w 10034"/>
                  <a:gd name="connsiteY4" fmla="*/ 7637 h 10615"/>
                  <a:gd name="connsiteX0" fmla="*/ 0 w 10034"/>
                  <a:gd name="connsiteY0" fmla="*/ 7610 h 10588"/>
                  <a:gd name="connsiteX1" fmla="*/ 10034 w 10034"/>
                  <a:gd name="connsiteY1" fmla="*/ 0 h 10588"/>
                  <a:gd name="connsiteX2" fmla="*/ 10015 w 10034"/>
                  <a:gd name="connsiteY2" fmla="*/ 10588 h 10588"/>
                  <a:gd name="connsiteX3" fmla="*/ 15 w 10034"/>
                  <a:gd name="connsiteY3" fmla="*/ 10588 h 10588"/>
                  <a:gd name="connsiteX4" fmla="*/ 0 w 10034"/>
                  <a:gd name="connsiteY4" fmla="*/ 7610 h 10588"/>
                  <a:gd name="connsiteX0" fmla="*/ 0 w 10034"/>
                  <a:gd name="connsiteY0" fmla="*/ 7896 h 10874"/>
                  <a:gd name="connsiteX1" fmla="*/ 6910 w 10034"/>
                  <a:gd name="connsiteY1" fmla="*/ 4763 h 10874"/>
                  <a:gd name="connsiteX2" fmla="*/ 10034 w 10034"/>
                  <a:gd name="connsiteY2" fmla="*/ 286 h 10874"/>
                  <a:gd name="connsiteX3" fmla="*/ 10015 w 10034"/>
                  <a:gd name="connsiteY3" fmla="*/ 10874 h 10874"/>
                  <a:gd name="connsiteX4" fmla="*/ 15 w 10034"/>
                  <a:gd name="connsiteY4" fmla="*/ 10874 h 10874"/>
                  <a:gd name="connsiteX5" fmla="*/ 0 w 10034"/>
                  <a:gd name="connsiteY5" fmla="*/ 7896 h 10874"/>
                  <a:gd name="connsiteX0" fmla="*/ 0 w 10034"/>
                  <a:gd name="connsiteY0" fmla="*/ 7610 h 10588"/>
                  <a:gd name="connsiteX1" fmla="*/ 6910 w 10034"/>
                  <a:gd name="connsiteY1" fmla="*/ 4477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6967 w 10034"/>
                  <a:gd name="connsiteY1" fmla="*/ 4804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005 w 10034"/>
                  <a:gd name="connsiteY1" fmla="*/ 5098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1290 w 10034"/>
                  <a:gd name="connsiteY1" fmla="*/ 6144 h 10588"/>
                  <a:gd name="connsiteX2" fmla="*/ 7005 w 10034"/>
                  <a:gd name="connsiteY2" fmla="*/ 5098 h 10588"/>
                  <a:gd name="connsiteX3" fmla="*/ 10034 w 10034"/>
                  <a:gd name="connsiteY3" fmla="*/ 0 h 10588"/>
                  <a:gd name="connsiteX4" fmla="*/ 10015 w 10034"/>
                  <a:gd name="connsiteY4" fmla="*/ 10588 h 10588"/>
                  <a:gd name="connsiteX5" fmla="*/ 15 w 10034"/>
                  <a:gd name="connsiteY5" fmla="*/ 10588 h 10588"/>
                  <a:gd name="connsiteX6" fmla="*/ 0 w 10034"/>
                  <a:gd name="connsiteY6" fmla="*/ 7610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4" h="10588">
                    <a:moveTo>
                      <a:pt x="0" y="7610"/>
                    </a:moveTo>
                    <a:cubicBezTo>
                      <a:pt x="255" y="6962"/>
                      <a:pt x="123" y="6563"/>
                      <a:pt x="1290" y="6144"/>
                    </a:cubicBezTo>
                    <a:cubicBezTo>
                      <a:pt x="2458" y="5725"/>
                      <a:pt x="5590" y="6215"/>
                      <a:pt x="7005" y="5098"/>
                    </a:cubicBezTo>
                    <a:cubicBezTo>
                      <a:pt x="8420" y="3981"/>
                      <a:pt x="8042" y="22"/>
                      <a:pt x="10034" y="0"/>
                    </a:cubicBezTo>
                    <a:cubicBezTo>
                      <a:pt x="10028" y="3529"/>
                      <a:pt x="10021" y="7059"/>
                      <a:pt x="10015" y="10588"/>
                    </a:cubicBezTo>
                    <a:lnTo>
                      <a:pt x="15" y="10588"/>
                    </a:lnTo>
                    <a:cubicBezTo>
                      <a:pt x="7" y="9356"/>
                      <a:pt x="8" y="8842"/>
                      <a:pt x="0" y="76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Manual Input 18">
                <a:extLst>
                  <a:ext uri="{FF2B5EF4-FFF2-40B4-BE49-F238E27FC236}">
                    <a16:creationId xmlns:a16="http://schemas.microsoft.com/office/drawing/2014/main" id="{A6B7370A-4AA3-1493-A449-74BD1ED7DF04}"/>
                  </a:ext>
                </a:extLst>
              </p:cNvPr>
              <p:cNvSpPr/>
              <p:nvPr/>
            </p:nvSpPr>
            <p:spPr>
              <a:xfrm rot="10800000">
                <a:off x="-8711" y="-672109"/>
                <a:ext cx="12234238" cy="5070406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0000"/>
                  <a:gd name="connsiteX1" fmla="*/ 7562 w 10000"/>
                  <a:gd name="connsiteY1" fmla="*/ 3308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0 w 10025"/>
                  <a:gd name="connsiteY0" fmla="*/ 6303 h 10000"/>
                  <a:gd name="connsiteX1" fmla="*/ 7587 w 10025"/>
                  <a:gd name="connsiteY1" fmla="*/ 3308 h 10000"/>
                  <a:gd name="connsiteX2" fmla="*/ 10025 w 10025"/>
                  <a:gd name="connsiteY2" fmla="*/ 0 h 10000"/>
                  <a:gd name="connsiteX3" fmla="*/ 10025 w 10025"/>
                  <a:gd name="connsiteY3" fmla="*/ 10000 h 10000"/>
                  <a:gd name="connsiteX4" fmla="*/ 25 w 10025"/>
                  <a:gd name="connsiteY4" fmla="*/ 10000 h 10000"/>
                  <a:gd name="connsiteX5" fmla="*/ 0 w 10025"/>
                  <a:gd name="connsiteY5" fmla="*/ 6303 h 10000"/>
                  <a:gd name="connsiteX0" fmla="*/ 0 w 10006"/>
                  <a:gd name="connsiteY0" fmla="*/ 6303 h 10000"/>
                  <a:gd name="connsiteX1" fmla="*/ 7568 w 10006"/>
                  <a:gd name="connsiteY1" fmla="*/ 3308 h 10000"/>
                  <a:gd name="connsiteX2" fmla="*/ 10006 w 10006"/>
                  <a:gd name="connsiteY2" fmla="*/ 0 h 10000"/>
                  <a:gd name="connsiteX3" fmla="*/ 10006 w 10006"/>
                  <a:gd name="connsiteY3" fmla="*/ 10000 h 10000"/>
                  <a:gd name="connsiteX4" fmla="*/ 6 w 10006"/>
                  <a:gd name="connsiteY4" fmla="*/ 10000 h 10000"/>
                  <a:gd name="connsiteX5" fmla="*/ 0 w 10006"/>
                  <a:gd name="connsiteY5" fmla="*/ 6303 h 10000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37 h 10615"/>
                  <a:gd name="connsiteX1" fmla="*/ 10034 w 10034"/>
                  <a:gd name="connsiteY1" fmla="*/ 27 h 10615"/>
                  <a:gd name="connsiteX2" fmla="*/ 10015 w 10034"/>
                  <a:gd name="connsiteY2" fmla="*/ 10615 h 10615"/>
                  <a:gd name="connsiteX3" fmla="*/ 15 w 10034"/>
                  <a:gd name="connsiteY3" fmla="*/ 10615 h 10615"/>
                  <a:gd name="connsiteX4" fmla="*/ 0 w 10034"/>
                  <a:gd name="connsiteY4" fmla="*/ 7637 h 10615"/>
                  <a:gd name="connsiteX0" fmla="*/ 0 w 10034"/>
                  <a:gd name="connsiteY0" fmla="*/ 7610 h 10588"/>
                  <a:gd name="connsiteX1" fmla="*/ 10034 w 10034"/>
                  <a:gd name="connsiteY1" fmla="*/ 0 h 10588"/>
                  <a:gd name="connsiteX2" fmla="*/ 10015 w 10034"/>
                  <a:gd name="connsiteY2" fmla="*/ 10588 h 10588"/>
                  <a:gd name="connsiteX3" fmla="*/ 15 w 10034"/>
                  <a:gd name="connsiteY3" fmla="*/ 10588 h 10588"/>
                  <a:gd name="connsiteX4" fmla="*/ 0 w 10034"/>
                  <a:gd name="connsiteY4" fmla="*/ 7610 h 10588"/>
                  <a:gd name="connsiteX0" fmla="*/ 0 w 10034"/>
                  <a:gd name="connsiteY0" fmla="*/ 7896 h 10874"/>
                  <a:gd name="connsiteX1" fmla="*/ 6910 w 10034"/>
                  <a:gd name="connsiteY1" fmla="*/ 4763 h 10874"/>
                  <a:gd name="connsiteX2" fmla="*/ 10034 w 10034"/>
                  <a:gd name="connsiteY2" fmla="*/ 286 h 10874"/>
                  <a:gd name="connsiteX3" fmla="*/ 10015 w 10034"/>
                  <a:gd name="connsiteY3" fmla="*/ 10874 h 10874"/>
                  <a:gd name="connsiteX4" fmla="*/ 15 w 10034"/>
                  <a:gd name="connsiteY4" fmla="*/ 10874 h 10874"/>
                  <a:gd name="connsiteX5" fmla="*/ 0 w 10034"/>
                  <a:gd name="connsiteY5" fmla="*/ 7896 h 10874"/>
                  <a:gd name="connsiteX0" fmla="*/ 0 w 10034"/>
                  <a:gd name="connsiteY0" fmla="*/ 7610 h 10588"/>
                  <a:gd name="connsiteX1" fmla="*/ 6910 w 10034"/>
                  <a:gd name="connsiteY1" fmla="*/ 4477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6967 w 10034"/>
                  <a:gd name="connsiteY1" fmla="*/ 4804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005 w 10034"/>
                  <a:gd name="connsiteY1" fmla="*/ 5098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1290 w 10034"/>
                  <a:gd name="connsiteY1" fmla="*/ 6144 h 10588"/>
                  <a:gd name="connsiteX2" fmla="*/ 7005 w 10034"/>
                  <a:gd name="connsiteY2" fmla="*/ 5098 h 10588"/>
                  <a:gd name="connsiteX3" fmla="*/ 10034 w 10034"/>
                  <a:gd name="connsiteY3" fmla="*/ 0 h 10588"/>
                  <a:gd name="connsiteX4" fmla="*/ 10015 w 10034"/>
                  <a:gd name="connsiteY4" fmla="*/ 10588 h 10588"/>
                  <a:gd name="connsiteX5" fmla="*/ 15 w 10034"/>
                  <a:gd name="connsiteY5" fmla="*/ 10588 h 10588"/>
                  <a:gd name="connsiteX6" fmla="*/ 0 w 10034"/>
                  <a:gd name="connsiteY6" fmla="*/ 7610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4" h="10588">
                    <a:moveTo>
                      <a:pt x="0" y="7610"/>
                    </a:moveTo>
                    <a:cubicBezTo>
                      <a:pt x="255" y="6962"/>
                      <a:pt x="123" y="6563"/>
                      <a:pt x="1290" y="6144"/>
                    </a:cubicBezTo>
                    <a:cubicBezTo>
                      <a:pt x="2458" y="5725"/>
                      <a:pt x="5590" y="6215"/>
                      <a:pt x="7005" y="5098"/>
                    </a:cubicBezTo>
                    <a:cubicBezTo>
                      <a:pt x="8420" y="3981"/>
                      <a:pt x="8042" y="22"/>
                      <a:pt x="10034" y="0"/>
                    </a:cubicBezTo>
                    <a:cubicBezTo>
                      <a:pt x="10028" y="3529"/>
                      <a:pt x="10021" y="7059"/>
                      <a:pt x="10015" y="10588"/>
                    </a:cubicBezTo>
                    <a:lnTo>
                      <a:pt x="15" y="10588"/>
                    </a:lnTo>
                    <a:cubicBezTo>
                      <a:pt x="7" y="9356"/>
                      <a:pt x="8" y="8842"/>
                      <a:pt x="0" y="761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9470C1-83A0-1A34-13E6-CEE17C35B52E}"/>
                </a:ext>
              </a:extLst>
            </p:cNvPr>
            <p:cNvGrpSpPr/>
            <p:nvPr/>
          </p:nvGrpSpPr>
          <p:grpSpPr>
            <a:xfrm rot="13666596">
              <a:off x="-394663" y="-994879"/>
              <a:ext cx="2265248" cy="3391903"/>
              <a:chOff x="79648" y="1184312"/>
              <a:chExt cx="942308" cy="1410977"/>
            </a:xfrm>
            <a:solidFill>
              <a:srgbClr val="ABA8CF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E62806C-28AD-BBC9-8FB7-4AAB75C487AE}"/>
                  </a:ext>
                </a:extLst>
              </p:cNvPr>
              <p:cNvSpPr/>
              <p:nvPr/>
            </p:nvSpPr>
            <p:spPr>
              <a:xfrm rot="20787187">
                <a:off x="102632" y="1184312"/>
                <a:ext cx="472239" cy="471131"/>
              </a:xfrm>
              <a:custGeom>
                <a:avLst/>
                <a:gdLst>
                  <a:gd name="connsiteX0" fmla="*/ 208406 w 472239"/>
                  <a:gd name="connsiteY0" fmla="*/ 0 h 471131"/>
                  <a:gd name="connsiteX1" fmla="*/ 263833 w 472239"/>
                  <a:gd name="connsiteY1" fmla="*/ 0 h 471131"/>
                  <a:gd name="connsiteX2" fmla="*/ 288221 w 472239"/>
                  <a:gd name="connsiteY2" fmla="*/ 48776 h 471131"/>
                  <a:gd name="connsiteX3" fmla="*/ 331454 w 472239"/>
                  <a:gd name="connsiteY3" fmla="*/ 66513 h 471131"/>
                  <a:gd name="connsiteX4" fmla="*/ 383556 w 472239"/>
                  <a:gd name="connsiteY4" fmla="*/ 48776 h 471131"/>
                  <a:gd name="connsiteX5" fmla="*/ 423464 w 472239"/>
                  <a:gd name="connsiteY5" fmla="*/ 88683 h 471131"/>
                  <a:gd name="connsiteX6" fmla="*/ 405727 w 472239"/>
                  <a:gd name="connsiteY6" fmla="*/ 140785 h 471131"/>
                  <a:gd name="connsiteX7" fmla="*/ 423464 w 472239"/>
                  <a:gd name="connsiteY7" fmla="*/ 184018 h 471131"/>
                  <a:gd name="connsiteX8" fmla="*/ 472239 w 472239"/>
                  <a:gd name="connsiteY8" fmla="*/ 208406 h 471131"/>
                  <a:gd name="connsiteX9" fmla="*/ 472239 w 472239"/>
                  <a:gd name="connsiteY9" fmla="*/ 263833 h 471131"/>
                  <a:gd name="connsiteX10" fmla="*/ 423464 w 472239"/>
                  <a:gd name="connsiteY10" fmla="*/ 288221 h 471131"/>
                  <a:gd name="connsiteX11" fmla="*/ 404618 w 472239"/>
                  <a:gd name="connsiteY11" fmla="*/ 331454 h 471131"/>
                  <a:gd name="connsiteX12" fmla="*/ 422355 w 472239"/>
                  <a:gd name="connsiteY12" fmla="*/ 383556 h 471131"/>
                  <a:gd name="connsiteX13" fmla="*/ 382447 w 472239"/>
                  <a:gd name="connsiteY13" fmla="*/ 422355 h 471131"/>
                  <a:gd name="connsiteX14" fmla="*/ 330346 w 472239"/>
                  <a:gd name="connsiteY14" fmla="*/ 404618 h 471131"/>
                  <a:gd name="connsiteX15" fmla="*/ 287113 w 472239"/>
                  <a:gd name="connsiteY15" fmla="*/ 422355 h 471131"/>
                  <a:gd name="connsiteX16" fmla="*/ 262725 w 472239"/>
                  <a:gd name="connsiteY16" fmla="*/ 471131 h 471131"/>
                  <a:gd name="connsiteX17" fmla="*/ 207298 w 472239"/>
                  <a:gd name="connsiteY17" fmla="*/ 471131 h 471131"/>
                  <a:gd name="connsiteX18" fmla="*/ 182910 w 472239"/>
                  <a:gd name="connsiteY18" fmla="*/ 422355 h 471131"/>
                  <a:gd name="connsiteX19" fmla="*/ 139676 w 472239"/>
                  <a:gd name="connsiteY19" fmla="*/ 404618 h 471131"/>
                  <a:gd name="connsiteX20" fmla="*/ 87575 w 472239"/>
                  <a:gd name="connsiteY20" fmla="*/ 422355 h 471131"/>
                  <a:gd name="connsiteX21" fmla="*/ 48776 w 472239"/>
                  <a:gd name="connsiteY21" fmla="*/ 383556 h 471131"/>
                  <a:gd name="connsiteX22" fmla="*/ 66512 w 472239"/>
                  <a:gd name="connsiteY22" fmla="*/ 331454 h 471131"/>
                  <a:gd name="connsiteX23" fmla="*/ 48776 w 472239"/>
                  <a:gd name="connsiteY23" fmla="*/ 288221 h 471131"/>
                  <a:gd name="connsiteX24" fmla="*/ 0 w 472239"/>
                  <a:gd name="connsiteY24" fmla="*/ 263833 h 471131"/>
                  <a:gd name="connsiteX25" fmla="*/ 0 w 472239"/>
                  <a:gd name="connsiteY25" fmla="*/ 208406 h 471131"/>
                  <a:gd name="connsiteX26" fmla="*/ 48776 w 472239"/>
                  <a:gd name="connsiteY26" fmla="*/ 184018 h 471131"/>
                  <a:gd name="connsiteX27" fmla="*/ 66512 w 472239"/>
                  <a:gd name="connsiteY27" fmla="*/ 140785 h 471131"/>
                  <a:gd name="connsiteX28" fmla="*/ 48776 w 472239"/>
                  <a:gd name="connsiteY28" fmla="*/ 88683 h 471131"/>
                  <a:gd name="connsiteX29" fmla="*/ 88683 w 472239"/>
                  <a:gd name="connsiteY29" fmla="*/ 48776 h 471131"/>
                  <a:gd name="connsiteX30" fmla="*/ 140785 w 472239"/>
                  <a:gd name="connsiteY30" fmla="*/ 66513 h 471131"/>
                  <a:gd name="connsiteX31" fmla="*/ 184018 w 472239"/>
                  <a:gd name="connsiteY31" fmla="*/ 48776 h 471131"/>
                  <a:gd name="connsiteX32" fmla="*/ 208406 w 472239"/>
                  <a:gd name="connsiteY32" fmla="*/ 0 h 471131"/>
                  <a:gd name="connsiteX33" fmla="*/ 236121 w 472239"/>
                  <a:gd name="connsiteY33" fmla="*/ 132809 h 471131"/>
                  <a:gd name="connsiteX34" fmla="*/ 134101 w 472239"/>
                  <a:gd name="connsiteY34" fmla="*/ 234828 h 471131"/>
                  <a:gd name="connsiteX35" fmla="*/ 236121 w 472239"/>
                  <a:gd name="connsiteY35" fmla="*/ 336848 h 471131"/>
                  <a:gd name="connsiteX36" fmla="*/ 338141 w 472239"/>
                  <a:gd name="connsiteY36" fmla="*/ 234828 h 471131"/>
                  <a:gd name="connsiteX37" fmla="*/ 236121 w 472239"/>
                  <a:gd name="connsiteY37" fmla="*/ 132809 h 47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72239" h="471131">
                    <a:moveTo>
                      <a:pt x="208406" y="0"/>
                    </a:moveTo>
                    <a:lnTo>
                      <a:pt x="263833" y="0"/>
                    </a:lnTo>
                    <a:lnTo>
                      <a:pt x="288221" y="48776"/>
                    </a:lnTo>
                    <a:cubicBezTo>
                      <a:pt x="303741" y="53210"/>
                      <a:pt x="318152" y="58753"/>
                      <a:pt x="331454" y="66513"/>
                    </a:cubicBezTo>
                    <a:lnTo>
                      <a:pt x="383556" y="48776"/>
                    </a:lnTo>
                    <a:lnTo>
                      <a:pt x="423464" y="88683"/>
                    </a:lnTo>
                    <a:lnTo>
                      <a:pt x="405727" y="140785"/>
                    </a:lnTo>
                    <a:cubicBezTo>
                      <a:pt x="413486" y="154088"/>
                      <a:pt x="419030" y="168499"/>
                      <a:pt x="423464" y="184018"/>
                    </a:cubicBezTo>
                    <a:lnTo>
                      <a:pt x="472239" y="208406"/>
                    </a:lnTo>
                    <a:lnTo>
                      <a:pt x="472239" y="263833"/>
                    </a:lnTo>
                    <a:lnTo>
                      <a:pt x="423464" y="288221"/>
                    </a:lnTo>
                    <a:cubicBezTo>
                      <a:pt x="419030" y="302632"/>
                      <a:pt x="412378" y="318152"/>
                      <a:pt x="404618" y="331454"/>
                    </a:cubicBezTo>
                    <a:lnTo>
                      <a:pt x="422355" y="383556"/>
                    </a:lnTo>
                    <a:lnTo>
                      <a:pt x="382447" y="422355"/>
                    </a:lnTo>
                    <a:lnTo>
                      <a:pt x="330346" y="404618"/>
                    </a:lnTo>
                    <a:cubicBezTo>
                      <a:pt x="317043" y="412378"/>
                      <a:pt x="302632" y="417921"/>
                      <a:pt x="287113" y="422355"/>
                    </a:cubicBezTo>
                    <a:lnTo>
                      <a:pt x="262725" y="471131"/>
                    </a:lnTo>
                    <a:lnTo>
                      <a:pt x="207298" y="471131"/>
                    </a:lnTo>
                    <a:lnTo>
                      <a:pt x="182910" y="422355"/>
                    </a:lnTo>
                    <a:cubicBezTo>
                      <a:pt x="167390" y="417921"/>
                      <a:pt x="152979" y="412378"/>
                      <a:pt x="139676" y="404618"/>
                    </a:cubicBezTo>
                    <a:lnTo>
                      <a:pt x="87575" y="422355"/>
                    </a:lnTo>
                    <a:lnTo>
                      <a:pt x="48776" y="383556"/>
                    </a:lnTo>
                    <a:lnTo>
                      <a:pt x="66512" y="331454"/>
                    </a:lnTo>
                    <a:cubicBezTo>
                      <a:pt x="58753" y="318152"/>
                      <a:pt x="53210" y="303741"/>
                      <a:pt x="48776" y="288221"/>
                    </a:cubicBezTo>
                    <a:lnTo>
                      <a:pt x="0" y="263833"/>
                    </a:lnTo>
                    <a:lnTo>
                      <a:pt x="0" y="208406"/>
                    </a:lnTo>
                    <a:lnTo>
                      <a:pt x="48776" y="184018"/>
                    </a:lnTo>
                    <a:cubicBezTo>
                      <a:pt x="53210" y="168499"/>
                      <a:pt x="58753" y="154088"/>
                      <a:pt x="66512" y="140785"/>
                    </a:cubicBezTo>
                    <a:lnTo>
                      <a:pt x="48776" y="88683"/>
                    </a:lnTo>
                    <a:lnTo>
                      <a:pt x="88683" y="48776"/>
                    </a:lnTo>
                    <a:lnTo>
                      <a:pt x="140785" y="66513"/>
                    </a:lnTo>
                    <a:cubicBezTo>
                      <a:pt x="154088" y="58753"/>
                      <a:pt x="168499" y="53210"/>
                      <a:pt x="184018" y="48776"/>
                    </a:cubicBezTo>
                    <a:lnTo>
                      <a:pt x="208406" y="0"/>
                    </a:lnTo>
                    <a:close/>
                    <a:moveTo>
                      <a:pt x="236121" y="132809"/>
                    </a:moveTo>
                    <a:cubicBezTo>
                      <a:pt x="180350" y="132809"/>
                      <a:pt x="134101" y="179057"/>
                      <a:pt x="134101" y="234828"/>
                    </a:cubicBezTo>
                    <a:cubicBezTo>
                      <a:pt x="134101" y="290599"/>
                      <a:pt x="178990" y="336848"/>
                      <a:pt x="236121" y="336848"/>
                    </a:cubicBezTo>
                    <a:cubicBezTo>
                      <a:pt x="291892" y="336848"/>
                      <a:pt x="338141" y="290599"/>
                      <a:pt x="338141" y="234828"/>
                    </a:cubicBezTo>
                    <a:cubicBezTo>
                      <a:pt x="338141" y="179057"/>
                      <a:pt x="293252" y="132809"/>
                      <a:pt x="236121" y="132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solidFill>
                  <a:srgbClr val="ABA8C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B95E4E0-DEFD-822D-7946-980BCEB687EE}"/>
                  </a:ext>
                </a:extLst>
              </p:cNvPr>
              <p:cNvSpPr/>
              <p:nvPr/>
            </p:nvSpPr>
            <p:spPr>
              <a:xfrm rot="20127716">
                <a:off x="442485" y="1448445"/>
                <a:ext cx="579471" cy="578112"/>
              </a:xfrm>
              <a:custGeom>
                <a:avLst/>
                <a:gdLst>
                  <a:gd name="connsiteX0" fmla="*/ 255729 w 579471"/>
                  <a:gd name="connsiteY0" fmla="*/ 0 h 578112"/>
                  <a:gd name="connsiteX1" fmla="*/ 323742 w 579471"/>
                  <a:gd name="connsiteY1" fmla="*/ 0 h 578112"/>
                  <a:gd name="connsiteX2" fmla="*/ 353668 w 579471"/>
                  <a:gd name="connsiteY2" fmla="*/ 59852 h 578112"/>
                  <a:gd name="connsiteX3" fmla="*/ 406718 w 579471"/>
                  <a:gd name="connsiteY3" fmla="*/ 81616 h 578112"/>
                  <a:gd name="connsiteX4" fmla="*/ 470650 w 579471"/>
                  <a:gd name="connsiteY4" fmla="*/ 59852 h 578112"/>
                  <a:gd name="connsiteX5" fmla="*/ 519620 w 579471"/>
                  <a:gd name="connsiteY5" fmla="*/ 108821 h 578112"/>
                  <a:gd name="connsiteX6" fmla="*/ 497856 w 579471"/>
                  <a:gd name="connsiteY6" fmla="*/ 172753 h 578112"/>
                  <a:gd name="connsiteX7" fmla="*/ 519620 w 579471"/>
                  <a:gd name="connsiteY7" fmla="*/ 225804 h 578112"/>
                  <a:gd name="connsiteX8" fmla="*/ 579471 w 579471"/>
                  <a:gd name="connsiteY8" fmla="*/ 255729 h 578112"/>
                  <a:gd name="connsiteX9" fmla="*/ 579471 w 579471"/>
                  <a:gd name="connsiteY9" fmla="*/ 323742 h 578112"/>
                  <a:gd name="connsiteX10" fmla="*/ 519620 w 579471"/>
                  <a:gd name="connsiteY10" fmla="*/ 353668 h 578112"/>
                  <a:gd name="connsiteX11" fmla="*/ 496495 w 579471"/>
                  <a:gd name="connsiteY11" fmla="*/ 406718 h 578112"/>
                  <a:gd name="connsiteX12" fmla="*/ 518260 w 579471"/>
                  <a:gd name="connsiteY12" fmla="*/ 470651 h 578112"/>
                  <a:gd name="connsiteX13" fmla="*/ 469290 w 579471"/>
                  <a:gd name="connsiteY13" fmla="*/ 518260 h 578112"/>
                  <a:gd name="connsiteX14" fmla="*/ 405358 w 579471"/>
                  <a:gd name="connsiteY14" fmla="*/ 496496 h 578112"/>
                  <a:gd name="connsiteX15" fmla="*/ 352308 w 579471"/>
                  <a:gd name="connsiteY15" fmla="*/ 518260 h 578112"/>
                  <a:gd name="connsiteX16" fmla="*/ 322382 w 579471"/>
                  <a:gd name="connsiteY16" fmla="*/ 578112 h 578112"/>
                  <a:gd name="connsiteX17" fmla="*/ 254369 w 579471"/>
                  <a:gd name="connsiteY17" fmla="*/ 578112 h 578112"/>
                  <a:gd name="connsiteX18" fmla="*/ 224443 w 579471"/>
                  <a:gd name="connsiteY18" fmla="*/ 518260 h 578112"/>
                  <a:gd name="connsiteX19" fmla="*/ 171393 w 579471"/>
                  <a:gd name="connsiteY19" fmla="*/ 496496 h 578112"/>
                  <a:gd name="connsiteX20" fmla="*/ 107460 w 579471"/>
                  <a:gd name="connsiteY20" fmla="*/ 518260 h 578112"/>
                  <a:gd name="connsiteX21" fmla="*/ 59852 w 579471"/>
                  <a:gd name="connsiteY21" fmla="*/ 470651 h 578112"/>
                  <a:gd name="connsiteX22" fmla="*/ 81616 w 579471"/>
                  <a:gd name="connsiteY22" fmla="*/ 406718 h 578112"/>
                  <a:gd name="connsiteX23" fmla="*/ 59852 w 579471"/>
                  <a:gd name="connsiteY23" fmla="*/ 353668 h 578112"/>
                  <a:gd name="connsiteX24" fmla="*/ 0 w 579471"/>
                  <a:gd name="connsiteY24" fmla="*/ 323742 h 578112"/>
                  <a:gd name="connsiteX25" fmla="*/ 0 w 579471"/>
                  <a:gd name="connsiteY25" fmla="*/ 255729 h 578112"/>
                  <a:gd name="connsiteX26" fmla="*/ 59852 w 579471"/>
                  <a:gd name="connsiteY26" fmla="*/ 225804 h 578112"/>
                  <a:gd name="connsiteX27" fmla="*/ 81616 w 579471"/>
                  <a:gd name="connsiteY27" fmla="*/ 172753 h 578112"/>
                  <a:gd name="connsiteX28" fmla="*/ 59852 w 579471"/>
                  <a:gd name="connsiteY28" fmla="*/ 108821 h 578112"/>
                  <a:gd name="connsiteX29" fmla="*/ 108821 w 579471"/>
                  <a:gd name="connsiteY29" fmla="*/ 59852 h 578112"/>
                  <a:gd name="connsiteX30" fmla="*/ 172753 w 579471"/>
                  <a:gd name="connsiteY30" fmla="*/ 81616 h 578112"/>
                  <a:gd name="connsiteX31" fmla="*/ 225804 w 579471"/>
                  <a:gd name="connsiteY31" fmla="*/ 59852 h 578112"/>
                  <a:gd name="connsiteX32" fmla="*/ 255729 w 579471"/>
                  <a:gd name="connsiteY32" fmla="*/ 0 h 578112"/>
                  <a:gd name="connsiteX33" fmla="*/ 262021 w 579471"/>
                  <a:gd name="connsiteY33" fmla="*/ 54908 h 578112"/>
                  <a:gd name="connsiteX34" fmla="*/ 237633 w 579471"/>
                  <a:gd name="connsiteY34" fmla="*/ 103684 h 578112"/>
                  <a:gd name="connsiteX35" fmla="*/ 194400 w 579471"/>
                  <a:gd name="connsiteY35" fmla="*/ 121421 h 578112"/>
                  <a:gd name="connsiteX36" fmla="*/ 142298 w 579471"/>
                  <a:gd name="connsiteY36" fmla="*/ 103684 h 578112"/>
                  <a:gd name="connsiteX37" fmla="*/ 102391 w 579471"/>
                  <a:gd name="connsiteY37" fmla="*/ 143591 h 578112"/>
                  <a:gd name="connsiteX38" fmla="*/ 120127 w 579471"/>
                  <a:gd name="connsiteY38" fmla="*/ 195693 h 578112"/>
                  <a:gd name="connsiteX39" fmla="*/ 102391 w 579471"/>
                  <a:gd name="connsiteY39" fmla="*/ 238926 h 578112"/>
                  <a:gd name="connsiteX40" fmla="*/ 53615 w 579471"/>
                  <a:gd name="connsiteY40" fmla="*/ 263314 h 578112"/>
                  <a:gd name="connsiteX41" fmla="*/ 53615 w 579471"/>
                  <a:gd name="connsiteY41" fmla="*/ 318741 h 578112"/>
                  <a:gd name="connsiteX42" fmla="*/ 102391 w 579471"/>
                  <a:gd name="connsiteY42" fmla="*/ 343129 h 578112"/>
                  <a:gd name="connsiteX43" fmla="*/ 120127 w 579471"/>
                  <a:gd name="connsiteY43" fmla="*/ 386362 h 578112"/>
                  <a:gd name="connsiteX44" fmla="*/ 102391 w 579471"/>
                  <a:gd name="connsiteY44" fmla="*/ 438464 h 578112"/>
                  <a:gd name="connsiteX45" fmla="*/ 141190 w 579471"/>
                  <a:gd name="connsiteY45" fmla="*/ 477263 h 578112"/>
                  <a:gd name="connsiteX46" fmla="*/ 193291 w 579471"/>
                  <a:gd name="connsiteY46" fmla="*/ 459526 h 578112"/>
                  <a:gd name="connsiteX47" fmla="*/ 236525 w 579471"/>
                  <a:gd name="connsiteY47" fmla="*/ 477263 h 578112"/>
                  <a:gd name="connsiteX48" fmla="*/ 260913 w 579471"/>
                  <a:gd name="connsiteY48" fmla="*/ 526039 h 578112"/>
                  <a:gd name="connsiteX49" fmla="*/ 316340 w 579471"/>
                  <a:gd name="connsiteY49" fmla="*/ 526039 h 578112"/>
                  <a:gd name="connsiteX50" fmla="*/ 340728 w 579471"/>
                  <a:gd name="connsiteY50" fmla="*/ 477263 h 578112"/>
                  <a:gd name="connsiteX51" fmla="*/ 383961 w 579471"/>
                  <a:gd name="connsiteY51" fmla="*/ 459526 h 578112"/>
                  <a:gd name="connsiteX52" fmla="*/ 436062 w 579471"/>
                  <a:gd name="connsiteY52" fmla="*/ 477263 h 578112"/>
                  <a:gd name="connsiteX53" fmla="*/ 475970 w 579471"/>
                  <a:gd name="connsiteY53" fmla="*/ 438464 h 578112"/>
                  <a:gd name="connsiteX54" fmla="*/ 458233 w 579471"/>
                  <a:gd name="connsiteY54" fmla="*/ 386362 h 578112"/>
                  <a:gd name="connsiteX55" fmla="*/ 477079 w 579471"/>
                  <a:gd name="connsiteY55" fmla="*/ 343129 h 578112"/>
                  <a:gd name="connsiteX56" fmla="*/ 525854 w 579471"/>
                  <a:gd name="connsiteY56" fmla="*/ 318741 h 578112"/>
                  <a:gd name="connsiteX57" fmla="*/ 525854 w 579471"/>
                  <a:gd name="connsiteY57" fmla="*/ 263314 h 578112"/>
                  <a:gd name="connsiteX58" fmla="*/ 477079 w 579471"/>
                  <a:gd name="connsiteY58" fmla="*/ 238926 h 578112"/>
                  <a:gd name="connsiteX59" fmla="*/ 459342 w 579471"/>
                  <a:gd name="connsiteY59" fmla="*/ 195693 h 578112"/>
                  <a:gd name="connsiteX60" fmla="*/ 477079 w 579471"/>
                  <a:gd name="connsiteY60" fmla="*/ 143591 h 578112"/>
                  <a:gd name="connsiteX61" fmla="*/ 437171 w 579471"/>
                  <a:gd name="connsiteY61" fmla="*/ 103684 h 578112"/>
                  <a:gd name="connsiteX62" fmla="*/ 385069 w 579471"/>
                  <a:gd name="connsiteY62" fmla="*/ 121421 h 578112"/>
                  <a:gd name="connsiteX63" fmla="*/ 341836 w 579471"/>
                  <a:gd name="connsiteY63" fmla="*/ 103684 h 578112"/>
                  <a:gd name="connsiteX64" fmla="*/ 317448 w 579471"/>
                  <a:gd name="connsiteY64" fmla="*/ 54908 h 578112"/>
                  <a:gd name="connsiteX65" fmla="*/ 262021 w 579471"/>
                  <a:gd name="connsiteY65" fmla="*/ 54908 h 57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579471" h="578112">
                    <a:moveTo>
                      <a:pt x="255729" y="0"/>
                    </a:moveTo>
                    <a:lnTo>
                      <a:pt x="323742" y="0"/>
                    </a:lnTo>
                    <a:lnTo>
                      <a:pt x="353668" y="59852"/>
                    </a:lnTo>
                    <a:cubicBezTo>
                      <a:pt x="372712" y="65293"/>
                      <a:pt x="390395" y="72094"/>
                      <a:pt x="406718" y="81616"/>
                    </a:cubicBezTo>
                    <a:lnTo>
                      <a:pt x="470650" y="59852"/>
                    </a:lnTo>
                    <a:lnTo>
                      <a:pt x="519620" y="108821"/>
                    </a:lnTo>
                    <a:lnTo>
                      <a:pt x="497856" y="172753"/>
                    </a:lnTo>
                    <a:cubicBezTo>
                      <a:pt x="507377" y="189077"/>
                      <a:pt x="514179" y="206760"/>
                      <a:pt x="519620" y="225804"/>
                    </a:cubicBezTo>
                    <a:lnTo>
                      <a:pt x="579471" y="255729"/>
                    </a:lnTo>
                    <a:lnTo>
                      <a:pt x="579471" y="323742"/>
                    </a:lnTo>
                    <a:lnTo>
                      <a:pt x="519620" y="353668"/>
                    </a:lnTo>
                    <a:cubicBezTo>
                      <a:pt x="514179" y="371352"/>
                      <a:pt x="506017" y="390396"/>
                      <a:pt x="496495" y="406718"/>
                    </a:cubicBezTo>
                    <a:lnTo>
                      <a:pt x="518260" y="470651"/>
                    </a:lnTo>
                    <a:lnTo>
                      <a:pt x="469290" y="518260"/>
                    </a:lnTo>
                    <a:lnTo>
                      <a:pt x="405358" y="496496"/>
                    </a:lnTo>
                    <a:cubicBezTo>
                      <a:pt x="389035" y="506017"/>
                      <a:pt x="371352" y="512819"/>
                      <a:pt x="352308" y="518260"/>
                    </a:cubicBezTo>
                    <a:lnTo>
                      <a:pt x="322382" y="578112"/>
                    </a:lnTo>
                    <a:lnTo>
                      <a:pt x="254369" y="578112"/>
                    </a:lnTo>
                    <a:lnTo>
                      <a:pt x="224443" y="518260"/>
                    </a:lnTo>
                    <a:cubicBezTo>
                      <a:pt x="205400" y="512819"/>
                      <a:pt x="187716" y="506017"/>
                      <a:pt x="171393" y="496496"/>
                    </a:cubicBezTo>
                    <a:lnTo>
                      <a:pt x="107460" y="518260"/>
                    </a:lnTo>
                    <a:lnTo>
                      <a:pt x="59852" y="470651"/>
                    </a:lnTo>
                    <a:lnTo>
                      <a:pt x="81616" y="406718"/>
                    </a:lnTo>
                    <a:cubicBezTo>
                      <a:pt x="72094" y="390396"/>
                      <a:pt x="65293" y="372712"/>
                      <a:pt x="59852" y="353668"/>
                    </a:cubicBezTo>
                    <a:lnTo>
                      <a:pt x="0" y="323742"/>
                    </a:lnTo>
                    <a:lnTo>
                      <a:pt x="0" y="255729"/>
                    </a:lnTo>
                    <a:lnTo>
                      <a:pt x="59852" y="225804"/>
                    </a:lnTo>
                    <a:cubicBezTo>
                      <a:pt x="65293" y="206760"/>
                      <a:pt x="72094" y="189077"/>
                      <a:pt x="81616" y="172753"/>
                    </a:cubicBezTo>
                    <a:lnTo>
                      <a:pt x="59852" y="108821"/>
                    </a:lnTo>
                    <a:lnTo>
                      <a:pt x="108821" y="59852"/>
                    </a:lnTo>
                    <a:lnTo>
                      <a:pt x="172753" y="81616"/>
                    </a:lnTo>
                    <a:cubicBezTo>
                      <a:pt x="189077" y="72094"/>
                      <a:pt x="206760" y="65293"/>
                      <a:pt x="225804" y="59852"/>
                    </a:cubicBezTo>
                    <a:lnTo>
                      <a:pt x="255729" y="0"/>
                    </a:lnTo>
                    <a:close/>
                    <a:moveTo>
                      <a:pt x="262021" y="54908"/>
                    </a:moveTo>
                    <a:lnTo>
                      <a:pt x="237633" y="103684"/>
                    </a:lnTo>
                    <a:cubicBezTo>
                      <a:pt x="222114" y="108118"/>
                      <a:pt x="207703" y="113661"/>
                      <a:pt x="194400" y="121421"/>
                    </a:cubicBezTo>
                    <a:lnTo>
                      <a:pt x="142298" y="103684"/>
                    </a:lnTo>
                    <a:lnTo>
                      <a:pt x="102391" y="143591"/>
                    </a:lnTo>
                    <a:lnTo>
                      <a:pt x="120127" y="195693"/>
                    </a:lnTo>
                    <a:cubicBezTo>
                      <a:pt x="112368" y="208996"/>
                      <a:pt x="106825" y="223407"/>
                      <a:pt x="102391" y="238926"/>
                    </a:cubicBezTo>
                    <a:lnTo>
                      <a:pt x="53615" y="263314"/>
                    </a:lnTo>
                    <a:lnTo>
                      <a:pt x="53615" y="318741"/>
                    </a:lnTo>
                    <a:lnTo>
                      <a:pt x="102391" y="343129"/>
                    </a:lnTo>
                    <a:cubicBezTo>
                      <a:pt x="106825" y="358649"/>
                      <a:pt x="112368" y="373060"/>
                      <a:pt x="120127" y="386362"/>
                    </a:cubicBezTo>
                    <a:lnTo>
                      <a:pt x="102391" y="438464"/>
                    </a:lnTo>
                    <a:lnTo>
                      <a:pt x="141190" y="477263"/>
                    </a:lnTo>
                    <a:lnTo>
                      <a:pt x="193291" y="459526"/>
                    </a:lnTo>
                    <a:cubicBezTo>
                      <a:pt x="206594" y="467286"/>
                      <a:pt x="221005" y="472829"/>
                      <a:pt x="236525" y="477263"/>
                    </a:cubicBezTo>
                    <a:lnTo>
                      <a:pt x="260913" y="526039"/>
                    </a:lnTo>
                    <a:lnTo>
                      <a:pt x="316340" y="526039"/>
                    </a:lnTo>
                    <a:lnTo>
                      <a:pt x="340728" y="477263"/>
                    </a:lnTo>
                    <a:cubicBezTo>
                      <a:pt x="356247" y="472829"/>
                      <a:pt x="370658" y="467286"/>
                      <a:pt x="383961" y="459526"/>
                    </a:cubicBezTo>
                    <a:lnTo>
                      <a:pt x="436062" y="477263"/>
                    </a:lnTo>
                    <a:lnTo>
                      <a:pt x="475970" y="438464"/>
                    </a:lnTo>
                    <a:lnTo>
                      <a:pt x="458233" y="386362"/>
                    </a:lnTo>
                    <a:cubicBezTo>
                      <a:pt x="465993" y="373060"/>
                      <a:pt x="472645" y="357540"/>
                      <a:pt x="477079" y="343129"/>
                    </a:cubicBezTo>
                    <a:lnTo>
                      <a:pt x="525854" y="318741"/>
                    </a:lnTo>
                    <a:lnTo>
                      <a:pt x="525854" y="263314"/>
                    </a:lnTo>
                    <a:lnTo>
                      <a:pt x="477079" y="238926"/>
                    </a:lnTo>
                    <a:cubicBezTo>
                      <a:pt x="472645" y="223407"/>
                      <a:pt x="467101" y="208996"/>
                      <a:pt x="459342" y="195693"/>
                    </a:cubicBezTo>
                    <a:lnTo>
                      <a:pt x="477079" y="143591"/>
                    </a:lnTo>
                    <a:lnTo>
                      <a:pt x="437171" y="103684"/>
                    </a:lnTo>
                    <a:lnTo>
                      <a:pt x="385069" y="121421"/>
                    </a:lnTo>
                    <a:cubicBezTo>
                      <a:pt x="371767" y="113661"/>
                      <a:pt x="357356" y="108118"/>
                      <a:pt x="341836" y="103684"/>
                    </a:cubicBezTo>
                    <a:lnTo>
                      <a:pt x="317448" y="54908"/>
                    </a:lnTo>
                    <a:lnTo>
                      <a:pt x="262021" y="54908"/>
                    </a:lnTo>
                    <a:close/>
                  </a:path>
                </a:pathLst>
              </a:custGeom>
              <a:solidFill>
                <a:schemeClr val="bg1"/>
              </a:solidFill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48A9741-FC19-DB96-7429-9AB2A30ECA33}"/>
                  </a:ext>
                </a:extLst>
              </p:cNvPr>
              <p:cNvSpPr/>
              <p:nvPr/>
            </p:nvSpPr>
            <p:spPr>
              <a:xfrm rot="20127716">
                <a:off x="630205" y="1636166"/>
                <a:ext cx="204040" cy="204039"/>
              </a:xfrm>
              <a:custGeom>
                <a:avLst/>
                <a:gdLst>
                  <a:gd name="connsiteX0" fmla="*/ 102020 w 204040"/>
                  <a:gd name="connsiteY0" fmla="*/ 0 h 204039"/>
                  <a:gd name="connsiteX1" fmla="*/ 204040 w 204040"/>
                  <a:gd name="connsiteY1" fmla="*/ 102019 h 204039"/>
                  <a:gd name="connsiteX2" fmla="*/ 102020 w 204040"/>
                  <a:gd name="connsiteY2" fmla="*/ 204039 h 204039"/>
                  <a:gd name="connsiteX3" fmla="*/ 0 w 204040"/>
                  <a:gd name="connsiteY3" fmla="*/ 102019 h 204039"/>
                  <a:gd name="connsiteX4" fmla="*/ 102020 w 204040"/>
                  <a:gd name="connsiteY4" fmla="*/ 0 h 204039"/>
                  <a:gd name="connsiteX5" fmla="*/ 102019 w 204040"/>
                  <a:gd name="connsiteY5" fmla="*/ 20170 h 204039"/>
                  <a:gd name="connsiteX6" fmla="*/ 18878 w 204040"/>
                  <a:gd name="connsiteY6" fmla="*/ 103311 h 204039"/>
                  <a:gd name="connsiteX7" fmla="*/ 102019 w 204040"/>
                  <a:gd name="connsiteY7" fmla="*/ 186452 h 204039"/>
                  <a:gd name="connsiteX8" fmla="*/ 185160 w 204040"/>
                  <a:gd name="connsiteY8" fmla="*/ 103311 h 204039"/>
                  <a:gd name="connsiteX9" fmla="*/ 102019 w 204040"/>
                  <a:gd name="connsiteY9" fmla="*/ 20170 h 20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040" h="204039">
                    <a:moveTo>
                      <a:pt x="102020" y="0"/>
                    </a:moveTo>
                    <a:cubicBezTo>
                      <a:pt x="159151" y="0"/>
                      <a:pt x="204040" y="46248"/>
                      <a:pt x="204040" y="102019"/>
                    </a:cubicBezTo>
                    <a:cubicBezTo>
                      <a:pt x="204040" y="157790"/>
                      <a:pt x="157791" y="204039"/>
                      <a:pt x="102020" y="204039"/>
                    </a:cubicBezTo>
                    <a:cubicBezTo>
                      <a:pt x="44889" y="204039"/>
                      <a:pt x="0" y="157790"/>
                      <a:pt x="0" y="102019"/>
                    </a:cubicBezTo>
                    <a:cubicBezTo>
                      <a:pt x="0" y="46248"/>
                      <a:pt x="46249" y="0"/>
                      <a:pt x="102020" y="0"/>
                    </a:cubicBezTo>
                    <a:close/>
                    <a:moveTo>
                      <a:pt x="102019" y="20170"/>
                    </a:moveTo>
                    <a:cubicBezTo>
                      <a:pt x="56569" y="20170"/>
                      <a:pt x="18878" y="57861"/>
                      <a:pt x="18878" y="103311"/>
                    </a:cubicBezTo>
                    <a:cubicBezTo>
                      <a:pt x="18878" y="148761"/>
                      <a:pt x="55460" y="186452"/>
                      <a:pt x="102019" y="186452"/>
                    </a:cubicBezTo>
                    <a:cubicBezTo>
                      <a:pt x="147469" y="186452"/>
                      <a:pt x="185160" y="148761"/>
                      <a:pt x="185160" y="103311"/>
                    </a:cubicBezTo>
                    <a:cubicBezTo>
                      <a:pt x="185160" y="57861"/>
                      <a:pt x="148578" y="20170"/>
                      <a:pt x="102019" y="201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28EC3D7-44EB-2FBF-4B57-6513570055A1}"/>
                  </a:ext>
                </a:extLst>
              </p:cNvPr>
              <p:cNvSpPr/>
              <p:nvPr/>
            </p:nvSpPr>
            <p:spPr>
              <a:xfrm rot="19828946">
                <a:off x="79648" y="1933626"/>
                <a:ext cx="663219" cy="661663"/>
              </a:xfrm>
              <a:custGeom>
                <a:avLst/>
                <a:gdLst>
                  <a:gd name="connsiteX0" fmla="*/ 292688 w 663219"/>
                  <a:gd name="connsiteY0" fmla="*/ 0 h 661663"/>
                  <a:gd name="connsiteX1" fmla="*/ 370531 w 663219"/>
                  <a:gd name="connsiteY1" fmla="*/ 0 h 661663"/>
                  <a:gd name="connsiteX2" fmla="*/ 404782 w 663219"/>
                  <a:gd name="connsiteY2" fmla="*/ 68502 h 661663"/>
                  <a:gd name="connsiteX3" fmla="*/ 465499 w 663219"/>
                  <a:gd name="connsiteY3" fmla="*/ 93411 h 661663"/>
                  <a:gd name="connsiteX4" fmla="*/ 538671 w 663219"/>
                  <a:gd name="connsiteY4" fmla="*/ 68502 h 661663"/>
                  <a:gd name="connsiteX5" fmla="*/ 594718 w 663219"/>
                  <a:gd name="connsiteY5" fmla="*/ 124548 h 661663"/>
                  <a:gd name="connsiteX6" fmla="*/ 569808 w 663219"/>
                  <a:gd name="connsiteY6" fmla="*/ 197720 h 661663"/>
                  <a:gd name="connsiteX7" fmla="*/ 594718 w 663219"/>
                  <a:gd name="connsiteY7" fmla="*/ 258438 h 661663"/>
                  <a:gd name="connsiteX8" fmla="*/ 663219 w 663219"/>
                  <a:gd name="connsiteY8" fmla="*/ 292688 h 661663"/>
                  <a:gd name="connsiteX9" fmla="*/ 663219 w 663219"/>
                  <a:gd name="connsiteY9" fmla="*/ 370531 h 661663"/>
                  <a:gd name="connsiteX10" fmla="*/ 594718 w 663219"/>
                  <a:gd name="connsiteY10" fmla="*/ 404782 h 661663"/>
                  <a:gd name="connsiteX11" fmla="*/ 569808 w 663219"/>
                  <a:gd name="connsiteY11" fmla="*/ 465499 h 661663"/>
                  <a:gd name="connsiteX12" fmla="*/ 593161 w 663219"/>
                  <a:gd name="connsiteY12" fmla="*/ 537114 h 661663"/>
                  <a:gd name="connsiteX13" fmla="*/ 538671 w 663219"/>
                  <a:gd name="connsiteY13" fmla="*/ 593161 h 661663"/>
                  <a:gd name="connsiteX14" fmla="*/ 465499 w 663219"/>
                  <a:gd name="connsiteY14" fmla="*/ 568251 h 661663"/>
                  <a:gd name="connsiteX15" fmla="*/ 404782 w 663219"/>
                  <a:gd name="connsiteY15" fmla="*/ 593161 h 661663"/>
                  <a:gd name="connsiteX16" fmla="*/ 370531 w 663219"/>
                  <a:gd name="connsiteY16" fmla="*/ 661663 h 661663"/>
                  <a:gd name="connsiteX17" fmla="*/ 292688 w 663219"/>
                  <a:gd name="connsiteY17" fmla="*/ 661663 h 661663"/>
                  <a:gd name="connsiteX18" fmla="*/ 258438 w 663219"/>
                  <a:gd name="connsiteY18" fmla="*/ 593161 h 661663"/>
                  <a:gd name="connsiteX19" fmla="*/ 197720 w 663219"/>
                  <a:gd name="connsiteY19" fmla="*/ 568251 h 661663"/>
                  <a:gd name="connsiteX20" fmla="*/ 124548 w 663219"/>
                  <a:gd name="connsiteY20" fmla="*/ 591604 h 661663"/>
                  <a:gd name="connsiteX21" fmla="*/ 70058 w 663219"/>
                  <a:gd name="connsiteY21" fmla="*/ 537114 h 661663"/>
                  <a:gd name="connsiteX22" fmla="*/ 93411 w 663219"/>
                  <a:gd name="connsiteY22" fmla="*/ 463942 h 661663"/>
                  <a:gd name="connsiteX23" fmla="*/ 68502 w 663219"/>
                  <a:gd name="connsiteY23" fmla="*/ 403225 h 661663"/>
                  <a:gd name="connsiteX24" fmla="*/ 0 w 663219"/>
                  <a:gd name="connsiteY24" fmla="*/ 368974 h 661663"/>
                  <a:gd name="connsiteX25" fmla="*/ 0 w 663219"/>
                  <a:gd name="connsiteY25" fmla="*/ 291132 h 661663"/>
                  <a:gd name="connsiteX26" fmla="*/ 68502 w 663219"/>
                  <a:gd name="connsiteY26" fmla="*/ 256881 h 661663"/>
                  <a:gd name="connsiteX27" fmla="*/ 93411 w 663219"/>
                  <a:gd name="connsiteY27" fmla="*/ 196163 h 661663"/>
                  <a:gd name="connsiteX28" fmla="*/ 70058 w 663219"/>
                  <a:gd name="connsiteY28" fmla="*/ 122991 h 661663"/>
                  <a:gd name="connsiteX29" fmla="*/ 124548 w 663219"/>
                  <a:gd name="connsiteY29" fmla="*/ 68502 h 661663"/>
                  <a:gd name="connsiteX30" fmla="*/ 197720 w 663219"/>
                  <a:gd name="connsiteY30" fmla="*/ 93411 h 661663"/>
                  <a:gd name="connsiteX31" fmla="*/ 258438 w 663219"/>
                  <a:gd name="connsiteY31" fmla="*/ 68502 h 661663"/>
                  <a:gd name="connsiteX32" fmla="*/ 292688 w 663219"/>
                  <a:gd name="connsiteY32" fmla="*/ 0 h 661663"/>
                  <a:gd name="connsiteX33" fmla="*/ 331610 w 663219"/>
                  <a:gd name="connsiteY33" fmla="*/ 214846 h 661663"/>
                  <a:gd name="connsiteX34" fmla="*/ 214846 w 663219"/>
                  <a:gd name="connsiteY34" fmla="*/ 331610 h 661663"/>
                  <a:gd name="connsiteX35" fmla="*/ 331610 w 663219"/>
                  <a:gd name="connsiteY35" fmla="*/ 448374 h 661663"/>
                  <a:gd name="connsiteX36" fmla="*/ 448374 w 663219"/>
                  <a:gd name="connsiteY36" fmla="*/ 331610 h 661663"/>
                  <a:gd name="connsiteX37" fmla="*/ 331610 w 663219"/>
                  <a:gd name="connsiteY37" fmla="*/ 214846 h 66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3219" h="661663">
                    <a:moveTo>
                      <a:pt x="292688" y="0"/>
                    </a:moveTo>
                    <a:lnTo>
                      <a:pt x="370531" y="0"/>
                    </a:lnTo>
                    <a:lnTo>
                      <a:pt x="404782" y="68502"/>
                    </a:lnTo>
                    <a:cubicBezTo>
                      <a:pt x="425021" y="74729"/>
                      <a:pt x="446817" y="82513"/>
                      <a:pt x="465499" y="93411"/>
                    </a:cubicBezTo>
                    <a:lnTo>
                      <a:pt x="538671" y="68502"/>
                    </a:lnTo>
                    <a:lnTo>
                      <a:pt x="594718" y="124548"/>
                    </a:lnTo>
                    <a:lnTo>
                      <a:pt x="569808" y="197720"/>
                    </a:lnTo>
                    <a:cubicBezTo>
                      <a:pt x="580706" y="216403"/>
                      <a:pt x="588491" y="236642"/>
                      <a:pt x="594718" y="258438"/>
                    </a:cubicBezTo>
                    <a:lnTo>
                      <a:pt x="663219" y="292688"/>
                    </a:lnTo>
                    <a:lnTo>
                      <a:pt x="663219" y="370531"/>
                    </a:lnTo>
                    <a:lnTo>
                      <a:pt x="594718" y="404782"/>
                    </a:lnTo>
                    <a:cubicBezTo>
                      <a:pt x="588491" y="426578"/>
                      <a:pt x="580706" y="446817"/>
                      <a:pt x="569808" y="465499"/>
                    </a:cubicBezTo>
                    <a:lnTo>
                      <a:pt x="593161" y="537114"/>
                    </a:lnTo>
                    <a:lnTo>
                      <a:pt x="538671" y="593161"/>
                    </a:lnTo>
                    <a:lnTo>
                      <a:pt x="465499" y="568251"/>
                    </a:lnTo>
                    <a:cubicBezTo>
                      <a:pt x="446817" y="579149"/>
                      <a:pt x="426578" y="586934"/>
                      <a:pt x="404782" y="593161"/>
                    </a:cubicBezTo>
                    <a:lnTo>
                      <a:pt x="370531" y="661663"/>
                    </a:lnTo>
                    <a:lnTo>
                      <a:pt x="292688" y="661663"/>
                    </a:lnTo>
                    <a:lnTo>
                      <a:pt x="258438" y="593161"/>
                    </a:lnTo>
                    <a:cubicBezTo>
                      <a:pt x="236642" y="586934"/>
                      <a:pt x="216403" y="579149"/>
                      <a:pt x="197720" y="568251"/>
                    </a:cubicBezTo>
                    <a:lnTo>
                      <a:pt x="124548" y="591604"/>
                    </a:lnTo>
                    <a:lnTo>
                      <a:pt x="70058" y="537114"/>
                    </a:lnTo>
                    <a:lnTo>
                      <a:pt x="93411" y="463942"/>
                    </a:lnTo>
                    <a:cubicBezTo>
                      <a:pt x="82513" y="445260"/>
                      <a:pt x="74729" y="425021"/>
                      <a:pt x="68502" y="403225"/>
                    </a:cubicBezTo>
                    <a:lnTo>
                      <a:pt x="0" y="368974"/>
                    </a:lnTo>
                    <a:lnTo>
                      <a:pt x="0" y="291132"/>
                    </a:lnTo>
                    <a:lnTo>
                      <a:pt x="68502" y="256881"/>
                    </a:lnTo>
                    <a:cubicBezTo>
                      <a:pt x="74729" y="236642"/>
                      <a:pt x="82513" y="214846"/>
                      <a:pt x="93411" y="196163"/>
                    </a:cubicBezTo>
                    <a:lnTo>
                      <a:pt x="70058" y="122991"/>
                    </a:lnTo>
                    <a:lnTo>
                      <a:pt x="124548" y="68502"/>
                    </a:lnTo>
                    <a:lnTo>
                      <a:pt x="197720" y="93411"/>
                    </a:lnTo>
                    <a:cubicBezTo>
                      <a:pt x="216403" y="82513"/>
                      <a:pt x="236642" y="74729"/>
                      <a:pt x="258438" y="68502"/>
                    </a:cubicBezTo>
                    <a:lnTo>
                      <a:pt x="292688" y="0"/>
                    </a:lnTo>
                    <a:close/>
                    <a:moveTo>
                      <a:pt x="331610" y="214846"/>
                    </a:moveTo>
                    <a:cubicBezTo>
                      <a:pt x="267779" y="214846"/>
                      <a:pt x="214846" y="266222"/>
                      <a:pt x="214846" y="331610"/>
                    </a:cubicBezTo>
                    <a:cubicBezTo>
                      <a:pt x="214846" y="395441"/>
                      <a:pt x="266222" y="448374"/>
                      <a:pt x="331610" y="448374"/>
                    </a:cubicBezTo>
                    <a:cubicBezTo>
                      <a:pt x="396998" y="448374"/>
                      <a:pt x="448374" y="395441"/>
                      <a:pt x="448374" y="331610"/>
                    </a:cubicBezTo>
                    <a:cubicBezTo>
                      <a:pt x="448374" y="267779"/>
                      <a:pt x="396998" y="214846"/>
                      <a:pt x="331610" y="214846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solidFill>
                  <a:srgbClr val="ABA8C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1" name="Graphic 30" descr="Stopwatch">
              <a:extLst>
                <a:ext uri="{FF2B5EF4-FFF2-40B4-BE49-F238E27FC236}">
                  <a16:creationId xmlns:a16="http://schemas.microsoft.com/office/drawing/2014/main" id="{F95AEDDA-D8BD-DA58-DB47-B5098A73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30308" y="-732595"/>
              <a:ext cx="1746209" cy="1746209"/>
            </a:xfrm>
            <a:prstGeom prst="rect">
              <a:avLst/>
            </a:prstGeom>
          </p:spPr>
        </p:pic>
        <p:pic>
          <p:nvPicPr>
            <p:cNvPr id="43" name="Graphic 42" descr="Table">
              <a:extLst>
                <a:ext uri="{FF2B5EF4-FFF2-40B4-BE49-F238E27FC236}">
                  <a16:creationId xmlns:a16="http://schemas.microsoft.com/office/drawing/2014/main" id="{48E9E005-51FC-CAE0-B718-2E969D0C4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26816">
              <a:off x="5734543" y="-29815"/>
              <a:ext cx="1339324" cy="133932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7FB70D-B86A-8D9D-57D2-98234DE0B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D4BE2-F03D-FABD-4139-B0C5D7F10015}"/>
              </a:ext>
            </a:extLst>
          </p:cNvPr>
          <p:cNvSpPr txBox="1"/>
          <p:nvPr/>
        </p:nvSpPr>
        <p:spPr>
          <a:xfrm>
            <a:off x="2623031" y="333379"/>
            <a:ext cx="423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rgbClr val="F7941E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CHỦ ĐỀ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4277114" y="2324456"/>
            <a:ext cx="63958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LẮP GHÉP  RÔ – BỐT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ABFF2B-8C04-94C4-12E3-9955FE36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86" y="2062195"/>
            <a:ext cx="4563281" cy="60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50;p64">
            <a:extLst>
              <a:ext uri="{FF2B5EF4-FFF2-40B4-BE49-F238E27FC236}">
                <a16:creationId xmlns:a16="http://schemas.microsoft.com/office/drawing/2014/main" id="{15622E14-CCB9-1C36-CA7F-7E3ABEA5BFEF}"/>
              </a:ext>
            </a:extLst>
          </p:cNvPr>
          <p:cNvGrpSpPr/>
          <p:nvPr/>
        </p:nvGrpSpPr>
        <p:grpSpPr>
          <a:xfrm>
            <a:off x="592453" y="5001038"/>
            <a:ext cx="1295553" cy="1816745"/>
            <a:chOff x="4589615" y="1822130"/>
            <a:chExt cx="946935" cy="1477650"/>
          </a:xfrm>
        </p:grpSpPr>
        <p:sp>
          <p:nvSpPr>
            <p:cNvPr id="8" name="Google Shape;1851;p64">
              <a:extLst>
                <a:ext uri="{FF2B5EF4-FFF2-40B4-BE49-F238E27FC236}">
                  <a16:creationId xmlns:a16="http://schemas.microsoft.com/office/drawing/2014/main" id="{DCE262A1-5C99-2518-8D78-031D7804E430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9" name="Google Shape;1852;p64">
              <a:extLst>
                <a:ext uri="{FF2B5EF4-FFF2-40B4-BE49-F238E27FC236}">
                  <a16:creationId xmlns:a16="http://schemas.microsoft.com/office/drawing/2014/main" id="{81AF858B-E62E-A813-5899-C9BA71DDAF79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0" name="Google Shape;1853;p64">
              <a:extLst>
                <a:ext uri="{FF2B5EF4-FFF2-40B4-BE49-F238E27FC236}">
                  <a16:creationId xmlns:a16="http://schemas.microsoft.com/office/drawing/2014/main" id="{7FDA7B03-7F33-4BFC-2A65-8A5B3D1CEEC9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1" name="Google Shape;1854;p64">
              <a:extLst>
                <a:ext uri="{FF2B5EF4-FFF2-40B4-BE49-F238E27FC236}">
                  <a16:creationId xmlns:a16="http://schemas.microsoft.com/office/drawing/2014/main" id="{0796EBAE-1DBA-F17E-D88E-A88775230F3E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2" name="Google Shape;1855;p64">
              <a:extLst>
                <a:ext uri="{FF2B5EF4-FFF2-40B4-BE49-F238E27FC236}">
                  <a16:creationId xmlns:a16="http://schemas.microsoft.com/office/drawing/2014/main" id="{DBE924D1-B518-A7CD-A740-EE8D7B7F415B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3" name="Google Shape;1856;p64">
              <a:extLst>
                <a:ext uri="{FF2B5EF4-FFF2-40B4-BE49-F238E27FC236}">
                  <a16:creationId xmlns:a16="http://schemas.microsoft.com/office/drawing/2014/main" id="{E61B07EE-4F78-9DDE-FA72-E016C82A50B0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4" name="Google Shape;1857;p64">
              <a:extLst>
                <a:ext uri="{FF2B5EF4-FFF2-40B4-BE49-F238E27FC236}">
                  <a16:creationId xmlns:a16="http://schemas.microsoft.com/office/drawing/2014/main" id="{52284919-273F-4312-E949-2721C6A8BAF8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5" name="Google Shape;1858;p64">
              <a:extLst>
                <a:ext uri="{FF2B5EF4-FFF2-40B4-BE49-F238E27FC236}">
                  <a16:creationId xmlns:a16="http://schemas.microsoft.com/office/drawing/2014/main" id="{81655F40-7E49-1CF2-7A36-1737E0EC6A01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6" name="Google Shape;1859;p64">
              <a:extLst>
                <a:ext uri="{FF2B5EF4-FFF2-40B4-BE49-F238E27FC236}">
                  <a16:creationId xmlns:a16="http://schemas.microsoft.com/office/drawing/2014/main" id="{7ECB3B60-9449-F8DD-8814-2F0C1391C547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7" name="Google Shape;1860;p64">
              <a:extLst>
                <a:ext uri="{FF2B5EF4-FFF2-40B4-BE49-F238E27FC236}">
                  <a16:creationId xmlns:a16="http://schemas.microsoft.com/office/drawing/2014/main" id="{43CE3E11-6BE6-9997-88E3-88654813A429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8" name="Google Shape;1861;p64">
              <a:extLst>
                <a:ext uri="{FF2B5EF4-FFF2-40B4-BE49-F238E27FC236}">
                  <a16:creationId xmlns:a16="http://schemas.microsoft.com/office/drawing/2014/main" id="{2BF84223-C645-E1A5-28D9-B24140D7D037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2" name="Google Shape;1862;p64">
              <a:extLst>
                <a:ext uri="{FF2B5EF4-FFF2-40B4-BE49-F238E27FC236}">
                  <a16:creationId xmlns:a16="http://schemas.microsoft.com/office/drawing/2014/main" id="{5FDEACCF-553D-0B63-9DF2-EFF230512C6E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3" name="Google Shape;1863;p64">
              <a:extLst>
                <a:ext uri="{FF2B5EF4-FFF2-40B4-BE49-F238E27FC236}">
                  <a16:creationId xmlns:a16="http://schemas.microsoft.com/office/drawing/2014/main" id="{7D66057B-C60F-84B0-241E-F10678DB37A0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4" name="Google Shape;1864;p64">
              <a:extLst>
                <a:ext uri="{FF2B5EF4-FFF2-40B4-BE49-F238E27FC236}">
                  <a16:creationId xmlns:a16="http://schemas.microsoft.com/office/drawing/2014/main" id="{A6F3EFC6-9BEF-5402-DE8B-B9BBA013C381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6" name="Google Shape;1865;p64">
              <a:extLst>
                <a:ext uri="{FF2B5EF4-FFF2-40B4-BE49-F238E27FC236}">
                  <a16:creationId xmlns:a16="http://schemas.microsoft.com/office/drawing/2014/main" id="{F5D9DB95-2CFC-D146-652C-BD46F47724B6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7" name="Google Shape;1866;p64">
              <a:extLst>
                <a:ext uri="{FF2B5EF4-FFF2-40B4-BE49-F238E27FC236}">
                  <a16:creationId xmlns:a16="http://schemas.microsoft.com/office/drawing/2014/main" id="{689FF745-3BB1-0A0B-355D-B0562E5EC7A1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8" name="Google Shape;1867;p64">
              <a:extLst>
                <a:ext uri="{FF2B5EF4-FFF2-40B4-BE49-F238E27FC236}">
                  <a16:creationId xmlns:a16="http://schemas.microsoft.com/office/drawing/2014/main" id="{8F3CEFFB-35D7-8E0A-CCBC-829CD00ECBDF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2" name="Google Shape;1868;p64">
              <a:extLst>
                <a:ext uri="{FF2B5EF4-FFF2-40B4-BE49-F238E27FC236}">
                  <a16:creationId xmlns:a16="http://schemas.microsoft.com/office/drawing/2014/main" id="{3CC6FCA8-240A-132D-B14A-6F4E3F611FF3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4" name="Google Shape;1869;p64">
              <a:extLst>
                <a:ext uri="{FF2B5EF4-FFF2-40B4-BE49-F238E27FC236}">
                  <a16:creationId xmlns:a16="http://schemas.microsoft.com/office/drawing/2014/main" id="{7EF0C1AA-15FE-8A16-3864-56CC155617BA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5" name="Google Shape;1870;p64">
              <a:extLst>
                <a:ext uri="{FF2B5EF4-FFF2-40B4-BE49-F238E27FC236}">
                  <a16:creationId xmlns:a16="http://schemas.microsoft.com/office/drawing/2014/main" id="{682D763A-1A69-CFE1-1447-44C0FFE4DD15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6" name="Google Shape;1871;p64">
              <a:extLst>
                <a:ext uri="{FF2B5EF4-FFF2-40B4-BE49-F238E27FC236}">
                  <a16:creationId xmlns:a16="http://schemas.microsoft.com/office/drawing/2014/main" id="{9F654944-5669-8399-AA29-BDAC6B9D82B7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7" name="Google Shape;1872;p64">
              <a:extLst>
                <a:ext uri="{FF2B5EF4-FFF2-40B4-BE49-F238E27FC236}">
                  <a16:creationId xmlns:a16="http://schemas.microsoft.com/office/drawing/2014/main" id="{9DB16580-4BAF-38AC-6FCF-E8328CF44F00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8" name="Google Shape;1873;p64">
              <a:extLst>
                <a:ext uri="{FF2B5EF4-FFF2-40B4-BE49-F238E27FC236}">
                  <a16:creationId xmlns:a16="http://schemas.microsoft.com/office/drawing/2014/main" id="{DBA17669-45BC-E181-9B8D-0FA00069797D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9" name="Google Shape;1874;p64">
              <a:extLst>
                <a:ext uri="{FF2B5EF4-FFF2-40B4-BE49-F238E27FC236}">
                  <a16:creationId xmlns:a16="http://schemas.microsoft.com/office/drawing/2014/main" id="{7A76D59B-1DDA-947A-73F0-45A4A556C5AE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0" name="Google Shape;1875;p64">
              <a:extLst>
                <a:ext uri="{FF2B5EF4-FFF2-40B4-BE49-F238E27FC236}">
                  <a16:creationId xmlns:a16="http://schemas.microsoft.com/office/drawing/2014/main" id="{8019F409-6B3F-2076-3E96-79992C47E6B5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1" name="Google Shape;1876;p64">
              <a:extLst>
                <a:ext uri="{FF2B5EF4-FFF2-40B4-BE49-F238E27FC236}">
                  <a16:creationId xmlns:a16="http://schemas.microsoft.com/office/drawing/2014/main" id="{52369B7F-3D14-6064-7996-06D5468A8AD0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2" name="Google Shape;1877;p64">
              <a:extLst>
                <a:ext uri="{FF2B5EF4-FFF2-40B4-BE49-F238E27FC236}">
                  <a16:creationId xmlns:a16="http://schemas.microsoft.com/office/drawing/2014/main" id="{0EED4AEC-35AF-7031-BC9E-6628BE29E2F6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4" name="Google Shape;1878;p64">
              <a:extLst>
                <a:ext uri="{FF2B5EF4-FFF2-40B4-BE49-F238E27FC236}">
                  <a16:creationId xmlns:a16="http://schemas.microsoft.com/office/drawing/2014/main" id="{819A52C3-FA2E-A63D-790F-1E6C0E091744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5" name="Google Shape;1879;p64">
              <a:extLst>
                <a:ext uri="{FF2B5EF4-FFF2-40B4-BE49-F238E27FC236}">
                  <a16:creationId xmlns:a16="http://schemas.microsoft.com/office/drawing/2014/main" id="{F8AD9344-38D2-5A2A-ADBF-FF19C973D9F3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6" name="Google Shape;1880;p64">
              <a:extLst>
                <a:ext uri="{FF2B5EF4-FFF2-40B4-BE49-F238E27FC236}">
                  <a16:creationId xmlns:a16="http://schemas.microsoft.com/office/drawing/2014/main" id="{09A861E9-B2E8-9B79-3B6F-CA0CAE0DE7A2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8" name="Google Shape;1881;p64">
              <a:extLst>
                <a:ext uri="{FF2B5EF4-FFF2-40B4-BE49-F238E27FC236}">
                  <a16:creationId xmlns:a16="http://schemas.microsoft.com/office/drawing/2014/main" id="{A25582A4-B824-294D-D27B-FB71087E58C1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0" name="Google Shape;1882;p64">
              <a:extLst>
                <a:ext uri="{FF2B5EF4-FFF2-40B4-BE49-F238E27FC236}">
                  <a16:creationId xmlns:a16="http://schemas.microsoft.com/office/drawing/2014/main" id="{CFD9AB4B-D5D2-CDE7-E267-820AADD23A15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2" name="Google Shape;1883;p64">
              <a:extLst>
                <a:ext uri="{FF2B5EF4-FFF2-40B4-BE49-F238E27FC236}">
                  <a16:creationId xmlns:a16="http://schemas.microsoft.com/office/drawing/2014/main" id="{EA990076-37D8-2836-D3DB-47F66076F556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4" name="Google Shape;1884;p64">
              <a:extLst>
                <a:ext uri="{FF2B5EF4-FFF2-40B4-BE49-F238E27FC236}">
                  <a16:creationId xmlns:a16="http://schemas.microsoft.com/office/drawing/2014/main" id="{5CFF5A61-080D-B2C8-21EA-A601C42B519C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5" name="Google Shape;1885;p64">
              <a:extLst>
                <a:ext uri="{FF2B5EF4-FFF2-40B4-BE49-F238E27FC236}">
                  <a16:creationId xmlns:a16="http://schemas.microsoft.com/office/drawing/2014/main" id="{63B8CCB5-5ADE-6B35-6CDB-9673052E955D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6" name="Google Shape;1886;p64">
              <a:extLst>
                <a:ext uri="{FF2B5EF4-FFF2-40B4-BE49-F238E27FC236}">
                  <a16:creationId xmlns:a16="http://schemas.microsoft.com/office/drawing/2014/main" id="{CD0720E2-2C8C-2412-7F94-FEBC911CE66A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7" name="Google Shape;1887;p64">
              <a:extLst>
                <a:ext uri="{FF2B5EF4-FFF2-40B4-BE49-F238E27FC236}">
                  <a16:creationId xmlns:a16="http://schemas.microsoft.com/office/drawing/2014/main" id="{92A8CE83-260E-164D-DD03-D188449D36DC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8" name="Google Shape;1888;p64">
              <a:extLst>
                <a:ext uri="{FF2B5EF4-FFF2-40B4-BE49-F238E27FC236}">
                  <a16:creationId xmlns:a16="http://schemas.microsoft.com/office/drawing/2014/main" id="{1425D579-362F-6D79-4B24-A8C580E14973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9" name="Google Shape;1889;p64">
              <a:extLst>
                <a:ext uri="{FF2B5EF4-FFF2-40B4-BE49-F238E27FC236}">
                  <a16:creationId xmlns:a16="http://schemas.microsoft.com/office/drawing/2014/main" id="{620CEDD7-A8FF-3A05-0AAC-0C14D7A9408E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0" name="Google Shape;1890;p64">
              <a:extLst>
                <a:ext uri="{FF2B5EF4-FFF2-40B4-BE49-F238E27FC236}">
                  <a16:creationId xmlns:a16="http://schemas.microsoft.com/office/drawing/2014/main" id="{E6080AE8-4B29-C8C5-BE72-F74DEFDAC6F8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1" name="Google Shape;1891;p64">
              <a:extLst>
                <a:ext uri="{FF2B5EF4-FFF2-40B4-BE49-F238E27FC236}">
                  <a16:creationId xmlns:a16="http://schemas.microsoft.com/office/drawing/2014/main" id="{4C947D98-B8C8-AE41-F7F9-B0CE4EDA0C93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5" name="Google Shape;1892;p64">
              <a:extLst>
                <a:ext uri="{FF2B5EF4-FFF2-40B4-BE49-F238E27FC236}">
                  <a16:creationId xmlns:a16="http://schemas.microsoft.com/office/drawing/2014/main" id="{7ED771E4-CA1F-4667-866F-3CEC52E348CF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6" name="Google Shape;1893;p64">
              <a:extLst>
                <a:ext uri="{FF2B5EF4-FFF2-40B4-BE49-F238E27FC236}">
                  <a16:creationId xmlns:a16="http://schemas.microsoft.com/office/drawing/2014/main" id="{92E5B671-5DB3-CD7D-1272-3E12A5733E82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1" name="Google Shape;1894;p64">
              <a:extLst>
                <a:ext uri="{FF2B5EF4-FFF2-40B4-BE49-F238E27FC236}">
                  <a16:creationId xmlns:a16="http://schemas.microsoft.com/office/drawing/2014/main" id="{CDB986D2-A6EF-2D32-CFE0-C945B553097F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2" name="Google Shape;1895;p64">
              <a:extLst>
                <a:ext uri="{FF2B5EF4-FFF2-40B4-BE49-F238E27FC236}">
                  <a16:creationId xmlns:a16="http://schemas.microsoft.com/office/drawing/2014/main" id="{1702E73F-56E6-70F7-C0A6-831DFA942AB9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3" name="Google Shape;1896;p64">
              <a:extLst>
                <a:ext uri="{FF2B5EF4-FFF2-40B4-BE49-F238E27FC236}">
                  <a16:creationId xmlns:a16="http://schemas.microsoft.com/office/drawing/2014/main" id="{D2078266-5AB8-880B-C683-D31BBA21E760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E3E8CF-689E-4E0C-74C0-9E419EC25433}"/>
              </a:ext>
            </a:extLst>
          </p:cNvPr>
          <p:cNvGrpSpPr/>
          <p:nvPr/>
        </p:nvGrpSpPr>
        <p:grpSpPr>
          <a:xfrm>
            <a:off x="2066993" y="4921907"/>
            <a:ext cx="1060190" cy="1890892"/>
            <a:chOff x="6887886" y="2139378"/>
            <a:chExt cx="1082997" cy="2095499"/>
          </a:xfrm>
        </p:grpSpPr>
        <p:grpSp>
          <p:nvGrpSpPr>
            <p:cNvPr id="75" name="Google Shape;1897;p64">
              <a:extLst>
                <a:ext uri="{FF2B5EF4-FFF2-40B4-BE49-F238E27FC236}">
                  <a16:creationId xmlns:a16="http://schemas.microsoft.com/office/drawing/2014/main" id="{EB73CF41-2B8B-038F-6E73-0C449EA1B420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78" name="Google Shape;1898;p64">
                <a:extLst>
                  <a:ext uri="{FF2B5EF4-FFF2-40B4-BE49-F238E27FC236}">
                    <a16:creationId xmlns:a16="http://schemas.microsoft.com/office/drawing/2014/main" id="{BBEC4650-F489-239A-029B-39058FE07739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79" name="Google Shape;1899;p64">
                <a:extLst>
                  <a:ext uri="{FF2B5EF4-FFF2-40B4-BE49-F238E27FC236}">
                    <a16:creationId xmlns:a16="http://schemas.microsoft.com/office/drawing/2014/main" id="{4B26D156-05DE-64A7-0F75-540C17CC041E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0" name="Google Shape;1900;p64">
                <a:extLst>
                  <a:ext uri="{FF2B5EF4-FFF2-40B4-BE49-F238E27FC236}">
                    <a16:creationId xmlns:a16="http://schemas.microsoft.com/office/drawing/2014/main" id="{EE1ED6AA-F695-EDF9-210D-1B974504A7D6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1" name="Google Shape;1901;p64">
                <a:extLst>
                  <a:ext uri="{FF2B5EF4-FFF2-40B4-BE49-F238E27FC236}">
                    <a16:creationId xmlns:a16="http://schemas.microsoft.com/office/drawing/2014/main" id="{3AC11C94-6C4C-1C2B-3698-B8DC5C356852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2" name="Google Shape;1902;p64">
                <a:extLst>
                  <a:ext uri="{FF2B5EF4-FFF2-40B4-BE49-F238E27FC236}">
                    <a16:creationId xmlns:a16="http://schemas.microsoft.com/office/drawing/2014/main" id="{36A23E51-71F5-11F9-F434-17DFD95A2CBF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3" name="Google Shape;1903;p64">
                <a:extLst>
                  <a:ext uri="{FF2B5EF4-FFF2-40B4-BE49-F238E27FC236}">
                    <a16:creationId xmlns:a16="http://schemas.microsoft.com/office/drawing/2014/main" id="{B3757448-559E-26DF-6031-3DABBB83BFA0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4" name="Google Shape;1904;p64">
                <a:extLst>
                  <a:ext uri="{FF2B5EF4-FFF2-40B4-BE49-F238E27FC236}">
                    <a16:creationId xmlns:a16="http://schemas.microsoft.com/office/drawing/2014/main" id="{6ADDA7AE-A872-E1EC-3847-5E9895F1D4E0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5" name="Google Shape;1905;p64">
                <a:extLst>
                  <a:ext uri="{FF2B5EF4-FFF2-40B4-BE49-F238E27FC236}">
                    <a16:creationId xmlns:a16="http://schemas.microsoft.com/office/drawing/2014/main" id="{545679AA-16FD-2E3C-8661-1D82DE05CCBF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6" name="Google Shape;1906;p64">
                <a:extLst>
                  <a:ext uri="{FF2B5EF4-FFF2-40B4-BE49-F238E27FC236}">
                    <a16:creationId xmlns:a16="http://schemas.microsoft.com/office/drawing/2014/main" id="{0A7CBB78-7289-60CB-A92C-438D2699E691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7" name="Google Shape;1907;p64">
                <a:extLst>
                  <a:ext uri="{FF2B5EF4-FFF2-40B4-BE49-F238E27FC236}">
                    <a16:creationId xmlns:a16="http://schemas.microsoft.com/office/drawing/2014/main" id="{F630E092-9CBE-2D3B-8A74-5930F4CC1B6E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8" name="Google Shape;1908;p64">
                <a:extLst>
                  <a:ext uri="{FF2B5EF4-FFF2-40B4-BE49-F238E27FC236}">
                    <a16:creationId xmlns:a16="http://schemas.microsoft.com/office/drawing/2014/main" id="{E857B3FE-BE1C-E9B7-940C-F72CD98212AA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9" name="Google Shape;1909;p64">
                <a:extLst>
                  <a:ext uri="{FF2B5EF4-FFF2-40B4-BE49-F238E27FC236}">
                    <a16:creationId xmlns:a16="http://schemas.microsoft.com/office/drawing/2014/main" id="{D2A3802C-FD94-494B-8E99-14EDF02EDFFD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0" name="Google Shape;1910;p64">
                <a:extLst>
                  <a:ext uri="{FF2B5EF4-FFF2-40B4-BE49-F238E27FC236}">
                    <a16:creationId xmlns:a16="http://schemas.microsoft.com/office/drawing/2014/main" id="{898EDD99-D403-BADA-C67B-6C1A34B4F068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1" name="Google Shape;1911;p64">
                <a:extLst>
                  <a:ext uri="{FF2B5EF4-FFF2-40B4-BE49-F238E27FC236}">
                    <a16:creationId xmlns:a16="http://schemas.microsoft.com/office/drawing/2014/main" id="{5A9A231E-6C69-0F6A-FC5E-E405F08861C6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2" name="Google Shape;1912;p64">
                <a:extLst>
                  <a:ext uri="{FF2B5EF4-FFF2-40B4-BE49-F238E27FC236}">
                    <a16:creationId xmlns:a16="http://schemas.microsoft.com/office/drawing/2014/main" id="{FA3BB49F-C5F9-F8BE-CD34-DAB1461CBB6C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3" name="Google Shape;1913;p64">
                <a:extLst>
                  <a:ext uri="{FF2B5EF4-FFF2-40B4-BE49-F238E27FC236}">
                    <a16:creationId xmlns:a16="http://schemas.microsoft.com/office/drawing/2014/main" id="{55663D09-1DD1-6797-C937-F4DF6A01D3DA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4" name="Google Shape;1914;p64">
                <a:extLst>
                  <a:ext uri="{FF2B5EF4-FFF2-40B4-BE49-F238E27FC236}">
                    <a16:creationId xmlns:a16="http://schemas.microsoft.com/office/drawing/2014/main" id="{FD0073D4-6960-A117-E819-A2A71ED31812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5" name="Google Shape;1915;p64">
                <a:extLst>
                  <a:ext uri="{FF2B5EF4-FFF2-40B4-BE49-F238E27FC236}">
                    <a16:creationId xmlns:a16="http://schemas.microsoft.com/office/drawing/2014/main" id="{38EF21E9-88A7-32C6-4647-07A4EC759A84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6" name="Google Shape;1916;p64">
                <a:extLst>
                  <a:ext uri="{FF2B5EF4-FFF2-40B4-BE49-F238E27FC236}">
                    <a16:creationId xmlns:a16="http://schemas.microsoft.com/office/drawing/2014/main" id="{7196A021-69DE-3994-4486-BD445EA7D30C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7" name="Google Shape;1917;p64">
                <a:extLst>
                  <a:ext uri="{FF2B5EF4-FFF2-40B4-BE49-F238E27FC236}">
                    <a16:creationId xmlns:a16="http://schemas.microsoft.com/office/drawing/2014/main" id="{E505B581-286C-9189-EC92-D72BFE2AB3DD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8" name="Google Shape;1918;p64">
                <a:extLst>
                  <a:ext uri="{FF2B5EF4-FFF2-40B4-BE49-F238E27FC236}">
                    <a16:creationId xmlns:a16="http://schemas.microsoft.com/office/drawing/2014/main" id="{DB696C14-80F9-94F0-D3A8-4EF7AB20C49D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9" name="Google Shape;1919;p64">
                <a:extLst>
                  <a:ext uri="{FF2B5EF4-FFF2-40B4-BE49-F238E27FC236}">
                    <a16:creationId xmlns:a16="http://schemas.microsoft.com/office/drawing/2014/main" id="{71CAD89C-E5A6-D77B-5650-C50A5C030879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0" name="Google Shape;1920;p64">
                <a:extLst>
                  <a:ext uri="{FF2B5EF4-FFF2-40B4-BE49-F238E27FC236}">
                    <a16:creationId xmlns:a16="http://schemas.microsoft.com/office/drawing/2014/main" id="{253B9B12-5426-2F89-D407-97002B95CF33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1" name="Google Shape;1921;p64">
                <a:extLst>
                  <a:ext uri="{FF2B5EF4-FFF2-40B4-BE49-F238E27FC236}">
                    <a16:creationId xmlns:a16="http://schemas.microsoft.com/office/drawing/2014/main" id="{4F25341F-C36F-D715-8806-92FA5E9AD7D4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2" name="Google Shape;1922;p64">
                <a:extLst>
                  <a:ext uri="{FF2B5EF4-FFF2-40B4-BE49-F238E27FC236}">
                    <a16:creationId xmlns:a16="http://schemas.microsoft.com/office/drawing/2014/main" id="{6BF4A3E2-61A5-EB73-6C7D-F26BCF382437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3" name="Google Shape;1923;p64">
                <a:extLst>
                  <a:ext uri="{FF2B5EF4-FFF2-40B4-BE49-F238E27FC236}">
                    <a16:creationId xmlns:a16="http://schemas.microsoft.com/office/drawing/2014/main" id="{68754887-45BF-3F6B-02A8-16AEC74C2890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4" name="Google Shape;1924;p64">
                <a:extLst>
                  <a:ext uri="{FF2B5EF4-FFF2-40B4-BE49-F238E27FC236}">
                    <a16:creationId xmlns:a16="http://schemas.microsoft.com/office/drawing/2014/main" id="{3F1C42E4-618B-48C3-29AF-5BB0F9C9B27E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5" name="Google Shape;1925;p64">
                <a:extLst>
                  <a:ext uri="{FF2B5EF4-FFF2-40B4-BE49-F238E27FC236}">
                    <a16:creationId xmlns:a16="http://schemas.microsoft.com/office/drawing/2014/main" id="{02A8611B-B495-58AF-5362-D2B7AAF18DA9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6" name="Google Shape;1926;p64">
                <a:extLst>
                  <a:ext uri="{FF2B5EF4-FFF2-40B4-BE49-F238E27FC236}">
                    <a16:creationId xmlns:a16="http://schemas.microsoft.com/office/drawing/2014/main" id="{1488AF13-7C08-24A6-47B6-5DEAA710C6E2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7" name="Google Shape;1927;p64">
                <a:extLst>
                  <a:ext uri="{FF2B5EF4-FFF2-40B4-BE49-F238E27FC236}">
                    <a16:creationId xmlns:a16="http://schemas.microsoft.com/office/drawing/2014/main" id="{A32B8961-EE90-758C-4F4A-7205AB5F0423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8" name="Google Shape;1928;p64">
                <a:extLst>
                  <a:ext uri="{FF2B5EF4-FFF2-40B4-BE49-F238E27FC236}">
                    <a16:creationId xmlns:a16="http://schemas.microsoft.com/office/drawing/2014/main" id="{25B81871-25AE-8A26-6EDE-F512372814F2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9" name="Google Shape;1929;p64">
                <a:extLst>
                  <a:ext uri="{FF2B5EF4-FFF2-40B4-BE49-F238E27FC236}">
                    <a16:creationId xmlns:a16="http://schemas.microsoft.com/office/drawing/2014/main" id="{D2D4A601-17BF-4AAC-FCE7-BD5251241CE5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0" name="Google Shape;1930;p64">
                <a:extLst>
                  <a:ext uri="{FF2B5EF4-FFF2-40B4-BE49-F238E27FC236}">
                    <a16:creationId xmlns:a16="http://schemas.microsoft.com/office/drawing/2014/main" id="{CA2CFA6F-AA01-0458-E1CF-3770179F7E80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1" name="Google Shape;1931;p64">
                <a:extLst>
                  <a:ext uri="{FF2B5EF4-FFF2-40B4-BE49-F238E27FC236}">
                    <a16:creationId xmlns:a16="http://schemas.microsoft.com/office/drawing/2014/main" id="{6BD39676-4974-CA23-EC1C-8B9CFAAE831A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2" name="Google Shape;1932;p64">
                <a:extLst>
                  <a:ext uri="{FF2B5EF4-FFF2-40B4-BE49-F238E27FC236}">
                    <a16:creationId xmlns:a16="http://schemas.microsoft.com/office/drawing/2014/main" id="{E189EFE1-0569-BD10-9F4F-3E1DBE21226A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3" name="Google Shape;1933;p64">
                <a:extLst>
                  <a:ext uri="{FF2B5EF4-FFF2-40B4-BE49-F238E27FC236}">
                    <a16:creationId xmlns:a16="http://schemas.microsoft.com/office/drawing/2014/main" id="{9BA9C83F-A2F1-7336-8797-C3AACBD4ED61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4" name="Google Shape;1934;p64">
                <a:extLst>
                  <a:ext uri="{FF2B5EF4-FFF2-40B4-BE49-F238E27FC236}">
                    <a16:creationId xmlns:a16="http://schemas.microsoft.com/office/drawing/2014/main" id="{19E0FBF5-0CE6-7B0C-CD7B-F55AA7DC2DB3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5" name="Google Shape;1935;p64">
                <a:extLst>
                  <a:ext uri="{FF2B5EF4-FFF2-40B4-BE49-F238E27FC236}">
                    <a16:creationId xmlns:a16="http://schemas.microsoft.com/office/drawing/2014/main" id="{A828C85A-BA0A-244C-822C-228113CD1599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6" name="Google Shape;1936;p64">
                <a:extLst>
                  <a:ext uri="{FF2B5EF4-FFF2-40B4-BE49-F238E27FC236}">
                    <a16:creationId xmlns:a16="http://schemas.microsoft.com/office/drawing/2014/main" id="{EF1169FB-D20D-5BE0-7EB5-707FCEA197C5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7" name="Google Shape;1937;p64">
                <a:extLst>
                  <a:ext uri="{FF2B5EF4-FFF2-40B4-BE49-F238E27FC236}">
                    <a16:creationId xmlns:a16="http://schemas.microsoft.com/office/drawing/2014/main" id="{AA0932EE-D602-3D60-DE1B-80160D541F48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8" name="Google Shape;1938;p64">
                <a:extLst>
                  <a:ext uri="{FF2B5EF4-FFF2-40B4-BE49-F238E27FC236}">
                    <a16:creationId xmlns:a16="http://schemas.microsoft.com/office/drawing/2014/main" id="{8B35AC32-40C7-C3A8-1F15-332D147B6A39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9" name="Google Shape;1939;p64">
                <a:extLst>
                  <a:ext uri="{FF2B5EF4-FFF2-40B4-BE49-F238E27FC236}">
                    <a16:creationId xmlns:a16="http://schemas.microsoft.com/office/drawing/2014/main" id="{1A6726A6-3537-9C46-5342-2E587EF54140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0" name="Google Shape;1940;p64">
                <a:extLst>
                  <a:ext uri="{FF2B5EF4-FFF2-40B4-BE49-F238E27FC236}">
                    <a16:creationId xmlns:a16="http://schemas.microsoft.com/office/drawing/2014/main" id="{FB77CB85-5392-36F1-D4B4-23BACEB26013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1" name="Google Shape;1941;p64">
                <a:extLst>
                  <a:ext uri="{FF2B5EF4-FFF2-40B4-BE49-F238E27FC236}">
                    <a16:creationId xmlns:a16="http://schemas.microsoft.com/office/drawing/2014/main" id="{A478E4DE-E38E-2C57-3CD6-1BB7BC654DCF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2" name="Google Shape;1942;p64">
                <a:extLst>
                  <a:ext uri="{FF2B5EF4-FFF2-40B4-BE49-F238E27FC236}">
                    <a16:creationId xmlns:a16="http://schemas.microsoft.com/office/drawing/2014/main" id="{49B5DA59-4DFB-2E7E-5B34-B3C1E9253C84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3" name="Google Shape;1943;p64">
                <a:extLst>
                  <a:ext uri="{FF2B5EF4-FFF2-40B4-BE49-F238E27FC236}">
                    <a16:creationId xmlns:a16="http://schemas.microsoft.com/office/drawing/2014/main" id="{658FB63E-6ED4-DD3E-DBDE-9B584C59DFE6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</p:grpSp>
        <p:sp>
          <p:nvSpPr>
            <p:cNvPr id="76" name="Google Shape;1944;p64">
              <a:extLst>
                <a:ext uri="{FF2B5EF4-FFF2-40B4-BE49-F238E27FC236}">
                  <a16:creationId xmlns:a16="http://schemas.microsoft.com/office/drawing/2014/main" id="{6531652C-29C2-A541-E348-3FDE1D0F1C4A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7" name="Google Shape;1945;p64">
              <a:extLst>
                <a:ext uri="{FF2B5EF4-FFF2-40B4-BE49-F238E27FC236}">
                  <a16:creationId xmlns:a16="http://schemas.microsoft.com/office/drawing/2014/main" id="{6780765F-DFC2-6D37-455B-04C739B48666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3615520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77807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2563843" y="300831"/>
            <a:ext cx="667290" cy="665726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B9398-F92E-72BC-1361-50055B70CBC9}"/>
              </a:ext>
            </a:extLst>
          </p:cNvPr>
          <p:cNvGrpSpPr/>
          <p:nvPr/>
        </p:nvGrpSpPr>
        <p:grpSpPr>
          <a:xfrm>
            <a:off x="5937337" y="1454837"/>
            <a:ext cx="6102261" cy="4231979"/>
            <a:chOff x="5937337" y="1454837"/>
            <a:chExt cx="6102261" cy="4231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34312-A6C6-B3B5-2BFC-2D7BA8633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0" r="5185" b="3101"/>
            <a:stretch/>
          </p:blipFill>
          <p:spPr>
            <a:xfrm>
              <a:off x="6096000" y="1454837"/>
              <a:ext cx="5943598" cy="41097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616D3-A6E5-2721-2F49-50460EB6B2FB}"/>
                </a:ext>
              </a:extLst>
            </p:cNvPr>
            <p:cNvSpPr/>
            <p:nvPr/>
          </p:nvSpPr>
          <p:spPr>
            <a:xfrm>
              <a:off x="5937337" y="5279721"/>
              <a:ext cx="544882" cy="407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00D77E4-57E1-F5F3-9F83-B4EABF5FDACE}"/>
              </a:ext>
            </a:extLst>
          </p:cNvPr>
          <p:cNvSpPr txBox="1"/>
          <p:nvPr/>
        </p:nvSpPr>
        <p:spPr>
          <a:xfrm>
            <a:off x="657616" y="1578112"/>
            <a:ext cx="3926910" cy="622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Quicksand" pitchFamily="2" charset="0"/>
              </a:rPr>
              <a:t>3 bộ phận cơ bản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341241-E4BA-EB0D-AAE1-CDF691F3EDFF}"/>
              </a:ext>
            </a:extLst>
          </p:cNvPr>
          <p:cNvSpPr/>
          <p:nvPr/>
        </p:nvSpPr>
        <p:spPr>
          <a:xfrm>
            <a:off x="607512" y="2349451"/>
            <a:ext cx="5223354" cy="976209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7030A0"/>
                </a:solidFill>
                <a:latin typeface="Quicksand" pitchFamily="2" charset="0"/>
              </a:rPr>
              <a:t>Cảm biến: </a:t>
            </a:r>
            <a:r>
              <a:rPr lang="en-US">
                <a:solidFill>
                  <a:schemeClr val="tx1"/>
                </a:solidFill>
                <a:latin typeface="Quicksand" pitchFamily="2" charset="0"/>
              </a:rPr>
              <a:t>ghi nhận thông tin, hình ảnh từ môi trường bên ngoài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AD712C-9616-978B-55F6-0B0183DF0406}"/>
              </a:ext>
            </a:extLst>
          </p:cNvPr>
          <p:cNvSpPr/>
          <p:nvPr/>
        </p:nvSpPr>
        <p:spPr>
          <a:xfrm>
            <a:off x="607512" y="3582444"/>
            <a:ext cx="5223354" cy="967738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D0CAB-C7DD-6344-E390-8D4379BFB069}"/>
              </a:ext>
            </a:extLst>
          </p:cNvPr>
          <p:cNvSpPr txBox="1"/>
          <p:nvPr/>
        </p:nvSpPr>
        <p:spPr>
          <a:xfrm>
            <a:off x="607512" y="3594224"/>
            <a:ext cx="5223354" cy="874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7030A0"/>
                </a:solidFill>
                <a:latin typeface="Quicksand" pitchFamily="2" charset="0"/>
              </a:rPr>
              <a:t>Bộ não: </a:t>
            </a:r>
            <a:r>
              <a:rPr lang="vi-VN">
                <a:latin typeface="Quicksand" pitchFamily="2" charset="0"/>
              </a:rPr>
              <a:t>x</a:t>
            </a:r>
            <a:r>
              <a:rPr lang="en-US">
                <a:latin typeface="Quicksand" pitchFamily="2" charset="0"/>
              </a:rPr>
              <a:t>ử</a:t>
            </a:r>
            <a:r>
              <a:rPr lang="vi-VN">
                <a:latin typeface="Quicksand" pitchFamily="2" charset="0"/>
              </a:rPr>
              <a:t> lí thông tin nhận</a:t>
            </a:r>
            <a:r>
              <a:rPr lang="en-US">
                <a:latin typeface="Quicksand" pitchFamily="2" charset="0"/>
              </a:rPr>
              <a:t> </a:t>
            </a:r>
            <a:r>
              <a:rPr lang="vi-VN">
                <a:latin typeface="Quicksand" pitchFamily="2" charset="0"/>
              </a:rPr>
              <a:t>được từ cảm biến</a:t>
            </a:r>
            <a:r>
              <a:rPr lang="en-US">
                <a:latin typeface="Quicksand" pitchFamily="2" charset="0"/>
              </a:rPr>
              <a:t> </a:t>
            </a:r>
            <a:r>
              <a:rPr lang="vi-VN">
                <a:latin typeface="Quicksand" pitchFamily="2" charset="0"/>
              </a:rPr>
              <a:t>và điều khiển bộ phận vận hành.</a:t>
            </a:r>
            <a:endParaRPr lang="en-US">
              <a:latin typeface="Quicksand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610BBF-B57E-D0F1-45F5-C34551188EC2}"/>
              </a:ext>
            </a:extLst>
          </p:cNvPr>
          <p:cNvSpPr/>
          <p:nvPr/>
        </p:nvSpPr>
        <p:spPr>
          <a:xfrm>
            <a:off x="605946" y="4810089"/>
            <a:ext cx="5223354" cy="1655919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200" b="1">
              <a:solidFill>
                <a:srgbClr val="7030A0"/>
              </a:solidFill>
              <a:latin typeface="Quicksan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68D625-30B6-1182-1FDF-8CD3ED7B6F8B}"/>
              </a:ext>
            </a:extLst>
          </p:cNvPr>
          <p:cNvSpPr txBox="1"/>
          <p:nvPr/>
        </p:nvSpPr>
        <p:spPr>
          <a:xfrm>
            <a:off x="673670" y="4810090"/>
            <a:ext cx="5103685" cy="155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7030A0"/>
                </a:solidFill>
                <a:latin typeface="Quicksand" pitchFamily="2" charset="0"/>
              </a:rPr>
              <a:t>Bộ phận vận hành: </a:t>
            </a:r>
            <a:r>
              <a:rPr lang="vi-VN" sz="2200">
                <a:latin typeface="Quicksand" pitchFamily="2" charset="0"/>
              </a:rPr>
              <a:t>thực hiện các thao tác </a:t>
            </a:r>
            <a:r>
              <a:rPr lang="en-US" sz="2200">
                <a:latin typeface="Quicksand" pitchFamily="2" charset="0"/>
              </a:rPr>
              <a:t> </a:t>
            </a:r>
            <a:r>
              <a:rPr lang="vi-VN" sz="2200">
                <a:latin typeface="Quicksand" pitchFamily="2" charset="0"/>
              </a:rPr>
              <a:t>như quay bánh xe, cánh tay</a:t>
            </a:r>
          </a:p>
          <a:p>
            <a:pPr>
              <a:lnSpc>
                <a:spcPct val="150000"/>
              </a:lnSpc>
            </a:pPr>
            <a:r>
              <a:rPr lang="vi-VN" sz="2200">
                <a:latin typeface="Quicksand" pitchFamily="2" charset="0"/>
              </a:rPr>
              <a:t>gắp,</a:t>
            </a:r>
            <a:r>
              <a:rPr lang="en-US" sz="2200">
                <a:latin typeface="Quicksand" pitchFamily="2" charset="0"/>
              </a:rPr>
              <a:t> ….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5753A3-9E12-7201-D20E-B774848D0D56}"/>
              </a:ext>
            </a:extLst>
          </p:cNvPr>
          <p:cNvSpPr/>
          <p:nvPr/>
        </p:nvSpPr>
        <p:spPr>
          <a:xfrm>
            <a:off x="507605" y="2137671"/>
            <a:ext cx="5429732" cy="1383387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04AF3-B69B-08FE-6B84-B142058B5716}"/>
              </a:ext>
            </a:extLst>
          </p:cNvPr>
          <p:cNvSpPr/>
          <p:nvPr/>
        </p:nvSpPr>
        <p:spPr>
          <a:xfrm>
            <a:off x="507604" y="3491422"/>
            <a:ext cx="5429732" cy="119225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2BE5C9-6EBA-891A-F99E-0CA016FABF97}"/>
              </a:ext>
            </a:extLst>
          </p:cNvPr>
          <p:cNvSpPr/>
          <p:nvPr/>
        </p:nvSpPr>
        <p:spPr>
          <a:xfrm>
            <a:off x="-1059246" y="5483268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3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790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FD9FF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srgbClr val="FFD9FF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STEM VÀ CUỘC SỐNG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1CA726-E937-216D-BEFC-10330FE3FB51}"/>
              </a:ext>
            </a:extLst>
          </p:cNvPr>
          <p:cNvSpPr/>
          <p:nvPr/>
        </p:nvSpPr>
        <p:spPr>
          <a:xfrm rot="11895542">
            <a:off x="2563843" y="300831"/>
            <a:ext cx="667290" cy="665726"/>
          </a:xfrm>
          <a:custGeom>
            <a:avLst/>
            <a:gdLst>
              <a:gd name="connsiteX0" fmla="*/ 292688 w 663219"/>
              <a:gd name="connsiteY0" fmla="*/ 0 h 661663"/>
              <a:gd name="connsiteX1" fmla="*/ 370531 w 663219"/>
              <a:gd name="connsiteY1" fmla="*/ 0 h 661663"/>
              <a:gd name="connsiteX2" fmla="*/ 404782 w 663219"/>
              <a:gd name="connsiteY2" fmla="*/ 68502 h 661663"/>
              <a:gd name="connsiteX3" fmla="*/ 465499 w 663219"/>
              <a:gd name="connsiteY3" fmla="*/ 93411 h 661663"/>
              <a:gd name="connsiteX4" fmla="*/ 538671 w 663219"/>
              <a:gd name="connsiteY4" fmla="*/ 68502 h 661663"/>
              <a:gd name="connsiteX5" fmla="*/ 594718 w 663219"/>
              <a:gd name="connsiteY5" fmla="*/ 124548 h 661663"/>
              <a:gd name="connsiteX6" fmla="*/ 569808 w 663219"/>
              <a:gd name="connsiteY6" fmla="*/ 197720 h 661663"/>
              <a:gd name="connsiteX7" fmla="*/ 594718 w 663219"/>
              <a:gd name="connsiteY7" fmla="*/ 258438 h 661663"/>
              <a:gd name="connsiteX8" fmla="*/ 663219 w 663219"/>
              <a:gd name="connsiteY8" fmla="*/ 292688 h 661663"/>
              <a:gd name="connsiteX9" fmla="*/ 663219 w 663219"/>
              <a:gd name="connsiteY9" fmla="*/ 370531 h 661663"/>
              <a:gd name="connsiteX10" fmla="*/ 594718 w 663219"/>
              <a:gd name="connsiteY10" fmla="*/ 404782 h 661663"/>
              <a:gd name="connsiteX11" fmla="*/ 569808 w 663219"/>
              <a:gd name="connsiteY11" fmla="*/ 465499 h 661663"/>
              <a:gd name="connsiteX12" fmla="*/ 593161 w 663219"/>
              <a:gd name="connsiteY12" fmla="*/ 537114 h 661663"/>
              <a:gd name="connsiteX13" fmla="*/ 538671 w 663219"/>
              <a:gd name="connsiteY13" fmla="*/ 593161 h 661663"/>
              <a:gd name="connsiteX14" fmla="*/ 465499 w 663219"/>
              <a:gd name="connsiteY14" fmla="*/ 568251 h 661663"/>
              <a:gd name="connsiteX15" fmla="*/ 404782 w 663219"/>
              <a:gd name="connsiteY15" fmla="*/ 593161 h 661663"/>
              <a:gd name="connsiteX16" fmla="*/ 370531 w 663219"/>
              <a:gd name="connsiteY16" fmla="*/ 661663 h 661663"/>
              <a:gd name="connsiteX17" fmla="*/ 292688 w 663219"/>
              <a:gd name="connsiteY17" fmla="*/ 661663 h 661663"/>
              <a:gd name="connsiteX18" fmla="*/ 258438 w 663219"/>
              <a:gd name="connsiteY18" fmla="*/ 593161 h 661663"/>
              <a:gd name="connsiteX19" fmla="*/ 197720 w 663219"/>
              <a:gd name="connsiteY19" fmla="*/ 568251 h 661663"/>
              <a:gd name="connsiteX20" fmla="*/ 124548 w 663219"/>
              <a:gd name="connsiteY20" fmla="*/ 591604 h 661663"/>
              <a:gd name="connsiteX21" fmla="*/ 70058 w 663219"/>
              <a:gd name="connsiteY21" fmla="*/ 537114 h 661663"/>
              <a:gd name="connsiteX22" fmla="*/ 93411 w 663219"/>
              <a:gd name="connsiteY22" fmla="*/ 463942 h 661663"/>
              <a:gd name="connsiteX23" fmla="*/ 68502 w 663219"/>
              <a:gd name="connsiteY23" fmla="*/ 403225 h 661663"/>
              <a:gd name="connsiteX24" fmla="*/ 0 w 663219"/>
              <a:gd name="connsiteY24" fmla="*/ 368974 h 661663"/>
              <a:gd name="connsiteX25" fmla="*/ 0 w 663219"/>
              <a:gd name="connsiteY25" fmla="*/ 291132 h 661663"/>
              <a:gd name="connsiteX26" fmla="*/ 68502 w 663219"/>
              <a:gd name="connsiteY26" fmla="*/ 256881 h 661663"/>
              <a:gd name="connsiteX27" fmla="*/ 93411 w 663219"/>
              <a:gd name="connsiteY27" fmla="*/ 196163 h 661663"/>
              <a:gd name="connsiteX28" fmla="*/ 70058 w 663219"/>
              <a:gd name="connsiteY28" fmla="*/ 122991 h 661663"/>
              <a:gd name="connsiteX29" fmla="*/ 124548 w 663219"/>
              <a:gd name="connsiteY29" fmla="*/ 68502 h 661663"/>
              <a:gd name="connsiteX30" fmla="*/ 197720 w 663219"/>
              <a:gd name="connsiteY30" fmla="*/ 93411 h 661663"/>
              <a:gd name="connsiteX31" fmla="*/ 258438 w 663219"/>
              <a:gd name="connsiteY31" fmla="*/ 68502 h 661663"/>
              <a:gd name="connsiteX32" fmla="*/ 292688 w 663219"/>
              <a:gd name="connsiteY32" fmla="*/ 0 h 661663"/>
              <a:gd name="connsiteX33" fmla="*/ 331610 w 663219"/>
              <a:gd name="connsiteY33" fmla="*/ 214846 h 661663"/>
              <a:gd name="connsiteX34" fmla="*/ 214846 w 663219"/>
              <a:gd name="connsiteY34" fmla="*/ 331610 h 661663"/>
              <a:gd name="connsiteX35" fmla="*/ 331610 w 663219"/>
              <a:gd name="connsiteY35" fmla="*/ 448374 h 661663"/>
              <a:gd name="connsiteX36" fmla="*/ 448374 w 663219"/>
              <a:gd name="connsiteY36" fmla="*/ 331610 h 661663"/>
              <a:gd name="connsiteX37" fmla="*/ 331610 w 663219"/>
              <a:gd name="connsiteY37" fmla="*/ 214846 h 66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3219" h="661663">
                <a:moveTo>
                  <a:pt x="292688" y="0"/>
                </a:moveTo>
                <a:lnTo>
                  <a:pt x="370531" y="0"/>
                </a:lnTo>
                <a:lnTo>
                  <a:pt x="404782" y="68502"/>
                </a:lnTo>
                <a:cubicBezTo>
                  <a:pt x="425021" y="74729"/>
                  <a:pt x="446817" y="82513"/>
                  <a:pt x="465499" y="93411"/>
                </a:cubicBezTo>
                <a:lnTo>
                  <a:pt x="538671" y="68502"/>
                </a:lnTo>
                <a:lnTo>
                  <a:pt x="594718" y="124548"/>
                </a:lnTo>
                <a:lnTo>
                  <a:pt x="569808" y="197720"/>
                </a:lnTo>
                <a:cubicBezTo>
                  <a:pt x="580706" y="216403"/>
                  <a:pt x="588491" y="236642"/>
                  <a:pt x="594718" y="258438"/>
                </a:cubicBezTo>
                <a:lnTo>
                  <a:pt x="663219" y="292688"/>
                </a:lnTo>
                <a:lnTo>
                  <a:pt x="663219" y="370531"/>
                </a:lnTo>
                <a:lnTo>
                  <a:pt x="594718" y="404782"/>
                </a:lnTo>
                <a:cubicBezTo>
                  <a:pt x="588491" y="426578"/>
                  <a:pt x="580706" y="446817"/>
                  <a:pt x="569808" y="465499"/>
                </a:cubicBezTo>
                <a:lnTo>
                  <a:pt x="593161" y="537114"/>
                </a:lnTo>
                <a:lnTo>
                  <a:pt x="538671" y="593161"/>
                </a:lnTo>
                <a:lnTo>
                  <a:pt x="465499" y="568251"/>
                </a:lnTo>
                <a:cubicBezTo>
                  <a:pt x="446817" y="579149"/>
                  <a:pt x="426578" y="586934"/>
                  <a:pt x="404782" y="593161"/>
                </a:cubicBezTo>
                <a:lnTo>
                  <a:pt x="370531" y="661663"/>
                </a:lnTo>
                <a:lnTo>
                  <a:pt x="292688" y="661663"/>
                </a:lnTo>
                <a:lnTo>
                  <a:pt x="258438" y="593161"/>
                </a:lnTo>
                <a:cubicBezTo>
                  <a:pt x="236642" y="586934"/>
                  <a:pt x="216403" y="579149"/>
                  <a:pt x="197720" y="568251"/>
                </a:cubicBezTo>
                <a:lnTo>
                  <a:pt x="124548" y="591604"/>
                </a:lnTo>
                <a:lnTo>
                  <a:pt x="70058" y="537114"/>
                </a:lnTo>
                <a:lnTo>
                  <a:pt x="93411" y="463942"/>
                </a:lnTo>
                <a:cubicBezTo>
                  <a:pt x="82513" y="445260"/>
                  <a:pt x="74729" y="425021"/>
                  <a:pt x="68502" y="403225"/>
                </a:cubicBezTo>
                <a:lnTo>
                  <a:pt x="0" y="368974"/>
                </a:lnTo>
                <a:lnTo>
                  <a:pt x="0" y="291132"/>
                </a:lnTo>
                <a:lnTo>
                  <a:pt x="68502" y="256881"/>
                </a:lnTo>
                <a:cubicBezTo>
                  <a:pt x="74729" y="236642"/>
                  <a:pt x="82513" y="214846"/>
                  <a:pt x="93411" y="196163"/>
                </a:cubicBezTo>
                <a:lnTo>
                  <a:pt x="70058" y="122991"/>
                </a:lnTo>
                <a:lnTo>
                  <a:pt x="124548" y="68502"/>
                </a:lnTo>
                <a:lnTo>
                  <a:pt x="197720" y="93411"/>
                </a:lnTo>
                <a:cubicBezTo>
                  <a:pt x="216403" y="82513"/>
                  <a:pt x="236642" y="74729"/>
                  <a:pt x="258438" y="68502"/>
                </a:cubicBezTo>
                <a:lnTo>
                  <a:pt x="292688" y="0"/>
                </a:lnTo>
                <a:close/>
                <a:moveTo>
                  <a:pt x="331610" y="214846"/>
                </a:moveTo>
                <a:cubicBezTo>
                  <a:pt x="267779" y="214846"/>
                  <a:pt x="214846" y="266222"/>
                  <a:pt x="214846" y="331610"/>
                </a:cubicBezTo>
                <a:cubicBezTo>
                  <a:pt x="214846" y="395441"/>
                  <a:pt x="266222" y="448374"/>
                  <a:pt x="331610" y="448374"/>
                </a:cubicBezTo>
                <a:cubicBezTo>
                  <a:pt x="396998" y="448374"/>
                  <a:pt x="448374" y="395441"/>
                  <a:pt x="448374" y="331610"/>
                </a:cubicBezTo>
                <a:cubicBezTo>
                  <a:pt x="448374" y="267779"/>
                  <a:pt x="396998" y="214846"/>
                  <a:pt x="331610" y="214846"/>
                </a:cubicBezTo>
                <a:close/>
              </a:path>
            </a:pathLst>
          </a:custGeom>
          <a:solidFill>
            <a:srgbClr val="7030A0"/>
          </a:solidFill>
          <a:ln w="15478" cap="flat">
            <a:solidFill>
              <a:srgbClr val="ABA8C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B9398-F92E-72BC-1361-50055B70CBC9}"/>
              </a:ext>
            </a:extLst>
          </p:cNvPr>
          <p:cNvGrpSpPr/>
          <p:nvPr/>
        </p:nvGrpSpPr>
        <p:grpSpPr>
          <a:xfrm>
            <a:off x="7246410" y="2118420"/>
            <a:ext cx="4759936" cy="3301063"/>
            <a:chOff x="5937337" y="1454837"/>
            <a:chExt cx="6102261" cy="4231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34312-A6C6-B3B5-2BFC-2D7BA8633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0" r="5185" b="3101"/>
            <a:stretch/>
          </p:blipFill>
          <p:spPr>
            <a:xfrm>
              <a:off x="6096000" y="1454837"/>
              <a:ext cx="5943598" cy="41097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6616D3-A6E5-2721-2F49-50460EB6B2FB}"/>
                </a:ext>
              </a:extLst>
            </p:cNvPr>
            <p:cNvSpPr/>
            <p:nvPr/>
          </p:nvSpPr>
          <p:spPr>
            <a:xfrm>
              <a:off x="5937337" y="5279721"/>
              <a:ext cx="544882" cy="407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341241-E4BA-EB0D-AAE1-CDF691F3EDFF}"/>
              </a:ext>
            </a:extLst>
          </p:cNvPr>
          <p:cNvSpPr/>
          <p:nvPr/>
        </p:nvSpPr>
        <p:spPr>
          <a:xfrm>
            <a:off x="688571" y="1400623"/>
            <a:ext cx="7790412" cy="622478"/>
          </a:xfrm>
          <a:prstGeom prst="roundRect">
            <a:avLst/>
          </a:prstGeom>
          <a:solidFill>
            <a:srgbClr val="FFD9F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7030A0"/>
                </a:solidFill>
                <a:latin typeface="Quicksand" pitchFamily="2" charset="0"/>
              </a:rPr>
              <a:t>Làm thế nào rô-bốt có thể “nhìn thấy vật cản?</a:t>
            </a:r>
            <a:endParaRPr lang="en-US" sz="2600">
              <a:solidFill>
                <a:schemeClr val="tx1"/>
              </a:solidFill>
              <a:latin typeface="Quicksand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F34554-FE69-0E31-E908-32B04FF6B5E1}"/>
              </a:ext>
            </a:extLst>
          </p:cNvPr>
          <p:cNvSpPr/>
          <p:nvPr/>
        </p:nvSpPr>
        <p:spPr>
          <a:xfrm>
            <a:off x="-988685" y="2265259"/>
            <a:ext cx="751562" cy="1383387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1E9270C-87F6-BA86-BDAB-B472BC91F1E4}"/>
              </a:ext>
            </a:extLst>
          </p:cNvPr>
          <p:cNvSpPr/>
          <p:nvPr/>
        </p:nvSpPr>
        <p:spPr>
          <a:xfrm>
            <a:off x="-1001711" y="3768952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ADC5B16-ADB1-FB94-FF85-D2425847EBAF}"/>
              </a:ext>
            </a:extLst>
          </p:cNvPr>
          <p:cNvSpPr/>
          <p:nvPr/>
        </p:nvSpPr>
        <p:spPr>
          <a:xfrm>
            <a:off x="-991480" y="4604376"/>
            <a:ext cx="751562" cy="715118"/>
          </a:xfrm>
          <a:prstGeom prst="roundRect">
            <a:avLst/>
          </a:prstGeom>
          <a:solidFill>
            <a:schemeClr val="bg1">
              <a:lumMod val="9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Question Asking Sticker by Ai and Aiko for iOS &amp; Android | GIPHY">
            <a:extLst>
              <a:ext uri="{FF2B5EF4-FFF2-40B4-BE49-F238E27FC236}">
                <a16:creationId xmlns:a16="http://schemas.microsoft.com/office/drawing/2014/main" id="{8A3A7F66-7BA2-B903-4160-423BEC38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9" y="677660"/>
            <a:ext cx="753193" cy="8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D3F660-E0A5-E6CD-3F47-85DAA6AE0E14}"/>
              </a:ext>
            </a:extLst>
          </p:cNvPr>
          <p:cNvSpPr txBox="1"/>
          <p:nvPr/>
        </p:nvSpPr>
        <p:spPr>
          <a:xfrm>
            <a:off x="540326" y="2402378"/>
            <a:ext cx="6471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Quicksand" pitchFamily="2" charset="0"/>
              </a:rPr>
              <a:t>Cảm biến va chạm là “mắt” của rô-bốt hút bụi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F33E00-324E-3479-C09D-5582198CB305}"/>
              </a:ext>
            </a:extLst>
          </p:cNvPr>
          <p:cNvSpPr/>
          <p:nvPr/>
        </p:nvSpPr>
        <p:spPr>
          <a:xfrm>
            <a:off x="456952" y="3177537"/>
            <a:ext cx="1756023" cy="1127968"/>
          </a:xfrm>
          <a:prstGeom prst="roundRect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Quicksand" pitchFamily="2" charset="0"/>
              </a:rPr>
              <a:t>Cảm biến phát hiện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Quicksand" pitchFamily="2" charset="0"/>
              </a:rPr>
              <a:t>vật cản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537103-7BD9-349C-A8C9-3E09E4A1913A}"/>
              </a:ext>
            </a:extLst>
          </p:cNvPr>
          <p:cNvSpPr/>
          <p:nvPr/>
        </p:nvSpPr>
        <p:spPr>
          <a:xfrm>
            <a:off x="2284882" y="3580027"/>
            <a:ext cx="1602567" cy="249235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EEA5AD-BD46-0CFE-7FCE-BD441DFF3C52}"/>
              </a:ext>
            </a:extLst>
          </p:cNvPr>
          <p:cNvSpPr txBox="1"/>
          <p:nvPr/>
        </p:nvSpPr>
        <p:spPr>
          <a:xfrm>
            <a:off x="2422638" y="3193187"/>
            <a:ext cx="16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Quicksand" pitchFamily="2" charset="0"/>
              </a:rPr>
              <a:t>Gửi tín hiệu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90F501-FAED-A743-B9D9-1B3920015D5D}"/>
              </a:ext>
            </a:extLst>
          </p:cNvPr>
          <p:cNvSpPr/>
          <p:nvPr/>
        </p:nvSpPr>
        <p:spPr>
          <a:xfrm>
            <a:off x="4042062" y="3167761"/>
            <a:ext cx="1756023" cy="1127968"/>
          </a:xfrm>
          <a:prstGeom prst="roundRect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Quicksand" pitchFamily="2" charset="0"/>
              </a:rPr>
              <a:t>Bộ vi mạch xử lí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0573DF-F43A-A0D9-8615-F912C581FFAD}"/>
              </a:ext>
            </a:extLst>
          </p:cNvPr>
          <p:cNvSpPr/>
          <p:nvPr/>
        </p:nvSpPr>
        <p:spPr>
          <a:xfrm>
            <a:off x="4134081" y="5170119"/>
            <a:ext cx="1756023" cy="1127968"/>
          </a:xfrm>
          <a:prstGeom prst="roundRect">
            <a:avLst/>
          </a:prstGeom>
          <a:solidFill>
            <a:srgbClr val="FFD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Quicksand" pitchFamily="2" charset="0"/>
              </a:rPr>
              <a:t>Bánh xe </a:t>
            </a:r>
            <a:br>
              <a:rPr lang="en-US">
                <a:solidFill>
                  <a:schemeClr val="tx1"/>
                </a:solidFill>
                <a:latin typeface="Quicksand" pitchFamily="2" charset="0"/>
              </a:rPr>
            </a:br>
            <a:r>
              <a:rPr lang="en-US">
                <a:solidFill>
                  <a:schemeClr val="tx1"/>
                </a:solidFill>
                <a:latin typeface="Quicksand" pitchFamily="2" charset="0"/>
              </a:rPr>
              <a:t>điều hướng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8BEF1EB-DC9D-4D59-B0E9-414FF8639761}"/>
              </a:ext>
            </a:extLst>
          </p:cNvPr>
          <p:cNvSpPr/>
          <p:nvPr/>
        </p:nvSpPr>
        <p:spPr>
          <a:xfrm rot="5400000">
            <a:off x="4639246" y="4616906"/>
            <a:ext cx="741982" cy="228082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309A70-4084-CB0C-D9DA-46901AA54267}"/>
              </a:ext>
            </a:extLst>
          </p:cNvPr>
          <p:cNvSpPr txBox="1"/>
          <p:nvPr/>
        </p:nvSpPr>
        <p:spPr>
          <a:xfrm>
            <a:off x="5129778" y="4490684"/>
            <a:ext cx="16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Quicksand" pitchFamily="2" charset="0"/>
              </a:rPr>
              <a:t>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69550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C041E29-A882-0658-E909-14B2DDDC9A92}"/>
              </a:ext>
            </a:extLst>
          </p:cNvPr>
          <p:cNvSpPr/>
          <p:nvPr/>
        </p:nvSpPr>
        <p:spPr>
          <a:xfrm>
            <a:off x="0" y="32215"/>
            <a:ext cx="1231365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365693 h 6858000"/>
              <a:gd name="connsiteX3" fmla="*/ 12188872 w 12192000"/>
              <a:gd name="connsiteY3" fmla="*/ 3365693 h 6858000"/>
              <a:gd name="connsiteX4" fmla="*/ 12189962 w 12192000"/>
              <a:gd name="connsiteY4" fmla="*/ 3482413 h 6858000"/>
              <a:gd name="connsiteX5" fmla="*/ 12191827 w 12192000"/>
              <a:gd name="connsiteY5" fmla="*/ 3682190 h 6858000"/>
              <a:gd name="connsiteX6" fmla="*/ 12192000 w 12192000"/>
              <a:gd name="connsiteY6" fmla="*/ 3699030 h 6858000"/>
              <a:gd name="connsiteX7" fmla="*/ 12192000 w 12192000"/>
              <a:gd name="connsiteY7" fmla="*/ 4393246 h 6858000"/>
              <a:gd name="connsiteX8" fmla="*/ 12139879 w 12192000"/>
              <a:gd name="connsiteY8" fmla="*/ 4455130 h 6858000"/>
              <a:gd name="connsiteX9" fmla="*/ 10415090 w 12192000"/>
              <a:gd name="connsiteY9" fmla="*/ 5270354 h 6858000"/>
              <a:gd name="connsiteX10" fmla="*/ 2506014 w 12192000"/>
              <a:gd name="connsiteY10" fmla="*/ 5903243 h 6858000"/>
              <a:gd name="connsiteX11" fmla="*/ 1412570 w 12192000"/>
              <a:gd name="connsiteY11" fmla="*/ 6668459 h 6858000"/>
              <a:gd name="connsiteX12" fmla="*/ 1265798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365693"/>
                </a:lnTo>
                <a:lnTo>
                  <a:pt x="12188872" y="3365693"/>
                </a:lnTo>
                <a:lnTo>
                  <a:pt x="12189962" y="3482413"/>
                </a:lnTo>
                <a:cubicBezTo>
                  <a:pt x="12190568" y="3548440"/>
                  <a:pt x="12191173" y="3614467"/>
                  <a:pt x="12191827" y="3682190"/>
                </a:cubicBezTo>
                <a:lnTo>
                  <a:pt x="12192000" y="3699030"/>
                </a:lnTo>
                <a:lnTo>
                  <a:pt x="12192000" y="4393246"/>
                </a:lnTo>
                <a:lnTo>
                  <a:pt x="12139879" y="4455130"/>
                </a:lnTo>
                <a:cubicBezTo>
                  <a:pt x="11863255" y="4805643"/>
                  <a:pt x="11929180" y="5032680"/>
                  <a:pt x="10415090" y="5270354"/>
                </a:cubicBezTo>
                <a:cubicBezTo>
                  <a:pt x="8798677" y="5523872"/>
                  <a:pt x="4464255" y="5227395"/>
                  <a:pt x="2506014" y="5903243"/>
                </a:cubicBezTo>
                <a:cubicBezTo>
                  <a:pt x="2016454" y="6072205"/>
                  <a:pt x="1681979" y="6348640"/>
                  <a:pt x="1412570" y="6668459"/>
                </a:cubicBezTo>
                <a:lnTo>
                  <a:pt x="126579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85E5812-B166-760E-D0A5-D0C49674FE91}"/>
              </a:ext>
            </a:extLst>
          </p:cNvPr>
          <p:cNvGrpSpPr/>
          <p:nvPr/>
        </p:nvGrpSpPr>
        <p:grpSpPr>
          <a:xfrm>
            <a:off x="-694422" y="-1076824"/>
            <a:ext cx="13796525" cy="5354517"/>
            <a:chOff x="-957991" y="-732595"/>
            <a:chExt cx="13796525" cy="53545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60A2698-82D1-AC87-D3F6-4D36C67A8AB9}"/>
                </a:ext>
              </a:extLst>
            </p:cNvPr>
            <p:cNvGrpSpPr/>
            <p:nvPr/>
          </p:nvGrpSpPr>
          <p:grpSpPr>
            <a:xfrm>
              <a:off x="-623458" y="-672109"/>
              <a:ext cx="13461992" cy="5294031"/>
              <a:chOff x="-10451" y="-672109"/>
              <a:chExt cx="12235978" cy="5294031"/>
            </a:xfrm>
          </p:grpSpPr>
          <p:sp>
            <p:nvSpPr>
              <p:cNvPr id="20" name="Flowchart: Manual Input 18">
                <a:extLst>
                  <a:ext uri="{FF2B5EF4-FFF2-40B4-BE49-F238E27FC236}">
                    <a16:creationId xmlns:a16="http://schemas.microsoft.com/office/drawing/2014/main" id="{517D52D3-5241-B6B6-C857-47B1C3D51A8B}"/>
                  </a:ext>
                </a:extLst>
              </p:cNvPr>
              <p:cNvSpPr/>
              <p:nvPr/>
            </p:nvSpPr>
            <p:spPr>
              <a:xfrm rot="10800000">
                <a:off x="-10451" y="-448487"/>
                <a:ext cx="12234237" cy="507040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0000"/>
                  <a:gd name="connsiteX1" fmla="*/ 7562 w 10000"/>
                  <a:gd name="connsiteY1" fmla="*/ 3308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0 w 10025"/>
                  <a:gd name="connsiteY0" fmla="*/ 6303 h 10000"/>
                  <a:gd name="connsiteX1" fmla="*/ 7587 w 10025"/>
                  <a:gd name="connsiteY1" fmla="*/ 3308 h 10000"/>
                  <a:gd name="connsiteX2" fmla="*/ 10025 w 10025"/>
                  <a:gd name="connsiteY2" fmla="*/ 0 h 10000"/>
                  <a:gd name="connsiteX3" fmla="*/ 10025 w 10025"/>
                  <a:gd name="connsiteY3" fmla="*/ 10000 h 10000"/>
                  <a:gd name="connsiteX4" fmla="*/ 25 w 10025"/>
                  <a:gd name="connsiteY4" fmla="*/ 10000 h 10000"/>
                  <a:gd name="connsiteX5" fmla="*/ 0 w 10025"/>
                  <a:gd name="connsiteY5" fmla="*/ 6303 h 10000"/>
                  <a:gd name="connsiteX0" fmla="*/ 0 w 10006"/>
                  <a:gd name="connsiteY0" fmla="*/ 6303 h 10000"/>
                  <a:gd name="connsiteX1" fmla="*/ 7568 w 10006"/>
                  <a:gd name="connsiteY1" fmla="*/ 3308 h 10000"/>
                  <a:gd name="connsiteX2" fmla="*/ 10006 w 10006"/>
                  <a:gd name="connsiteY2" fmla="*/ 0 h 10000"/>
                  <a:gd name="connsiteX3" fmla="*/ 10006 w 10006"/>
                  <a:gd name="connsiteY3" fmla="*/ 10000 h 10000"/>
                  <a:gd name="connsiteX4" fmla="*/ 6 w 10006"/>
                  <a:gd name="connsiteY4" fmla="*/ 10000 h 10000"/>
                  <a:gd name="connsiteX5" fmla="*/ 0 w 10006"/>
                  <a:gd name="connsiteY5" fmla="*/ 6303 h 10000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37 h 10615"/>
                  <a:gd name="connsiteX1" fmla="*/ 10034 w 10034"/>
                  <a:gd name="connsiteY1" fmla="*/ 27 h 10615"/>
                  <a:gd name="connsiteX2" fmla="*/ 10015 w 10034"/>
                  <a:gd name="connsiteY2" fmla="*/ 10615 h 10615"/>
                  <a:gd name="connsiteX3" fmla="*/ 15 w 10034"/>
                  <a:gd name="connsiteY3" fmla="*/ 10615 h 10615"/>
                  <a:gd name="connsiteX4" fmla="*/ 0 w 10034"/>
                  <a:gd name="connsiteY4" fmla="*/ 7637 h 10615"/>
                  <a:gd name="connsiteX0" fmla="*/ 0 w 10034"/>
                  <a:gd name="connsiteY0" fmla="*/ 7610 h 10588"/>
                  <a:gd name="connsiteX1" fmla="*/ 10034 w 10034"/>
                  <a:gd name="connsiteY1" fmla="*/ 0 h 10588"/>
                  <a:gd name="connsiteX2" fmla="*/ 10015 w 10034"/>
                  <a:gd name="connsiteY2" fmla="*/ 10588 h 10588"/>
                  <a:gd name="connsiteX3" fmla="*/ 15 w 10034"/>
                  <a:gd name="connsiteY3" fmla="*/ 10588 h 10588"/>
                  <a:gd name="connsiteX4" fmla="*/ 0 w 10034"/>
                  <a:gd name="connsiteY4" fmla="*/ 7610 h 10588"/>
                  <a:gd name="connsiteX0" fmla="*/ 0 w 10034"/>
                  <a:gd name="connsiteY0" fmla="*/ 7896 h 10874"/>
                  <a:gd name="connsiteX1" fmla="*/ 6910 w 10034"/>
                  <a:gd name="connsiteY1" fmla="*/ 4763 h 10874"/>
                  <a:gd name="connsiteX2" fmla="*/ 10034 w 10034"/>
                  <a:gd name="connsiteY2" fmla="*/ 286 h 10874"/>
                  <a:gd name="connsiteX3" fmla="*/ 10015 w 10034"/>
                  <a:gd name="connsiteY3" fmla="*/ 10874 h 10874"/>
                  <a:gd name="connsiteX4" fmla="*/ 15 w 10034"/>
                  <a:gd name="connsiteY4" fmla="*/ 10874 h 10874"/>
                  <a:gd name="connsiteX5" fmla="*/ 0 w 10034"/>
                  <a:gd name="connsiteY5" fmla="*/ 7896 h 10874"/>
                  <a:gd name="connsiteX0" fmla="*/ 0 w 10034"/>
                  <a:gd name="connsiteY0" fmla="*/ 7610 h 10588"/>
                  <a:gd name="connsiteX1" fmla="*/ 6910 w 10034"/>
                  <a:gd name="connsiteY1" fmla="*/ 4477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6967 w 10034"/>
                  <a:gd name="connsiteY1" fmla="*/ 4804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005 w 10034"/>
                  <a:gd name="connsiteY1" fmla="*/ 5098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1290 w 10034"/>
                  <a:gd name="connsiteY1" fmla="*/ 6144 h 10588"/>
                  <a:gd name="connsiteX2" fmla="*/ 7005 w 10034"/>
                  <a:gd name="connsiteY2" fmla="*/ 5098 h 10588"/>
                  <a:gd name="connsiteX3" fmla="*/ 10034 w 10034"/>
                  <a:gd name="connsiteY3" fmla="*/ 0 h 10588"/>
                  <a:gd name="connsiteX4" fmla="*/ 10015 w 10034"/>
                  <a:gd name="connsiteY4" fmla="*/ 10588 h 10588"/>
                  <a:gd name="connsiteX5" fmla="*/ 15 w 10034"/>
                  <a:gd name="connsiteY5" fmla="*/ 10588 h 10588"/>
                  <a:gd name="connsiteX6" fmla="*/ 0 w 10034"/>
                  <a:gd name="connsiteY6" fmla="*/ 7610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4" h="10588">
                    <a:moveTo>
                      <a:pt x="0" y="7610"/>
                    </a:moveTo>
                    <a:cubicBezTo>
                      <a:pt x="255" y="6962"/>
                      <a:pt x="123" y="6563"/>
                      <a:pt x="1290" y="6144"/>
                    </a:cubicBezTo>
                    <a:cubicBezTo>
                      <a:pt x="2458" y="5725"/>
                      <a:pt x="5590" y="6215"/>
                      <a:pt x="7005" y="5098"/>
                    </a:cubicBezTo>
                    <a:cubicBezTo>
                      <a:pt x="8420" y="3981"/>
                      <a:pt x="8042" y="22"/>
                      <a:pt x="10034" y="0"/>
                    </a:cubicBezTo>
                    <a:cubicBezTo>
                      <a:pt x="10028" y="3529"/>
                      <a:pt x="10021" y="7059"/>
                      <a:pt x="10015" y="10588"/>
                    </a:cubicBezTo>
                    <a:lnTo>
                      <a:pt x="15" y="10588"/>
                    </a:lnTo>
                    <a:cubicBezTo>
                      <a:pt x="7" y="9356"/>
                      <a:pt x="8" y="8842"/>
                      <a:pt x="0" y="76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Manual Input 18">
                <a:extLst>
                  <a:ext uri="{FF2B5EF4-FFF2-40B4-BE49-F238E27FC236}">
                    <a16:creationId xmlns:a16="http://schemas.microsoft.com/office/drawing/2014/main" id="{A6B7370A-4AA3-1493-A449-74BD1ED7DF04}"/>
                  </a:ext>
                </a:extLst>
              </p:cNvPr>
              <p:cNvSpPr/>
              <p:nvPr/>
            </p:nvSpPr>
            <p:spPr>
              <a:xfrm rot="10800000">
                <a:off x="-8711" y="-672109"/>
                <a:ext cx="12234238" cy="5070406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0000"/>
                  <a:gd name="connsiteX1" fmla="*/ 7562 w 10000"/>
                  <a:gd name="connsiteY1" fmla="*/ 3308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0 w 10025"/>
                  <a:gd name="connsiteY0" fmla="*/ 6303 h 10000"/>
                  <a:gd name="connsiteX1" fmla="*/ 7587 w 10025"/>
                  <a:gd name="connsiteY1" fmla="*/ 3308 h 10000"/>
                  <a:gd name="connsiteX2" fmla="*/ 10025 w 10025"/>
                  <a:gd name="connsiteY2" fmla="*/ 0 h 10000"/>
                  <a:gd name="connsiteX3" fmla="*/ 10025 w 10025"/>
                  <a:gd name="connsiteY3" fmla="*/ 10000 h 10000"/>
                  <a:gd name="connsiteX4" fmla="*/ 25 w 10025"/>
                  <a:gd name="connsiteY4" fmla="*/ 10000 h 10000"/>
                  <a:gd name="connsiteX5" fmla="*/ 0 w 10025"/>
                  <a:gd name="connsiteY5" fmla="*/ 6303 h 10000"/>
                  <a:gd name="connsiteX0" fmla="*/ 0 w 10006"/>
                  <a:gd name="connsiteY0" fmla="*/ 6303 h 10000"/>
                  <a:gd name="connsiteX1" fmla="*/ 7568 w 10006"/>
                  <a:gd name="connsiteY1" fmla="*/ 3308 h 10000"/>
                  <a:gd name="connsiteX2" fmla="*/ 10006 w 10006"/>
                  <a:gd name="connsiteY2" fmla="*/ 0 h 10000"/>
                  <a:gd name="connsiteX3" fmla="*/ 10006 w 10006"/>
                  <a:gd name="connsiteY3" fmla="*/ 10000 h 10000"/>
                  <a:gd name="connsiteX4" fmla="*/ 6 w 10006"/>
                  <a:gd name="connsiteY4" fmla="*/ 10000 h 10000"/>
                  <a:gd name="connsiteX5" fmla="*/ 0 w 10006"/>
                  <a:gd name="connsiteY5" fmla="*/ 6303 h 10000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25"/>
                  <a:gd name="connsiteY0" fmla="*/ 6891 h 10588"/>
                  <a:gd name="connsiteX1" fmla="*/ 7568 w 10025"/>
                  <a:gd name="connsiteY1" fmla="*/ 3896 h 10588"/>
                  <a:gd name="connsiteX2" fmla="*/ 10025 w 10025"/>
                  <a:gd name="connsiteY2" fmla="*/ 0 h 10588"/>
                  <a:gd name="connsiteX3" fmla="*/ 10006 w 10025"/>
                  <a:gd name="connsiteY3" fmla="*/ 10588 h 10588"/>
                  <a:gd name="connsiteX4" fmla="*/ 6 w 10025"/>
                  <a:gd name="connsiteY4" fmla="*/ 10588 h 10588"/>
                  <a:gd name="connsiteX5" fmla="*/ 0 w 10025"/>
                  <a:gd name="connsiteY5" fmla="*/ 6891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577 w 10034"/>
                  <a:gd name="connsiteY1" fmla="*/ 3896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37 h 10615"/>
                  <a:gd name="connsiteX1" fmla="*/ 10034 w 10034"/>
                  <a:gd name="connsiteY1" fmla="*/ 27 h 10615"/>
                  <a:gd name="connsiteX2" fmla="*/ 10015 w 10034"/>
                  <a:gd name="connsiteY2" fmla="*/ 10615 h 10615"/>
                  <a:gd name="connsiteX3" fmla="*/ 15 w 10034"/>
                  <a:gd name="connsiteY3" fmla="*/ 10615 h 10615"/>
                  <a:gd name="connsiteX4" fmla="*/ 0 w 10034"/>
                  <a:gd name="connsiteY4" fmla="*/ 7637 h 10615"/>
                  <a:gd name="connsiteX0" fmla="*/ 0 w 10034"/>
                  <a:gd name="connsiteY0" fmla="*/ 7610 h 10588"/>
                  <a:gd name="connsiteX1" fmla="*/ 10034 w 10034"/>
                  <a:gd name="connsiteY1" fmla="*/ 0 h 10588"/>
                  <a:gd name="connsiteX2" fmla="*/ 10015 w 10034"/>
                  <a:gd name="connsiteY2" fmla="*/ 10588 h 10588"/>
                  <a:gd name="connsiteX3" fmla="*/ 15 w 10034"/>
                  <a:gd name="connsiteY3" fmla="*/ 10588 h 10588"/>
                  <a:gd name="connsiteX4" fmla="*/ 0 w 10034"/>
                  <a:gd name="connsiteY4" fmla="*/ 7610 h 10588"/>
                  <a:gd name="connsiteX0" fmla="*/ 0 w 10034"/>
                  <a:gd name="connsiteY0" fmla="*/ 7896 h 10874"/>
                  <a:gd name="connsiteX1" fmla="*/ 6910 w 10034"/>
                  <a:gd name="connsiteY1" fmla="*/ 4763 h 10874"/>
                  <a:gd name="connsiteX2" fmla="*/ 10034 w 10034"/>
                  <a:gd name="connsiteY2" fmla="*/ 286 h 10874"/>
                  <a:gd name="connsiteX3" fmla="*/ 10015 w 10034"/>
                  <a:gd name="connsiteY3" fmla="*/ 10874 h 10874"/>
                  <a:gd name="connsiteX4" fmla="*/ 15 w 10034"/>
                  <a:gd name="connsiteY4" fmla="*/ 10874 h 10874"/>
                  <a:gd name="connsiteX5" fmla="*/ 0 w 10034"/>
                  <a:gd name="connsiteY5" fmla="*/ 7896 h 10874"/>
                  <a:gd name="connsiteX0" fmla="*/ 0 w 10034"/>
                  <a:gd name="connsiteY0" fmla="*/ 7610 h 10588"/>
                  <a:gd name="connsiteX1" fmla="*/ 6910 w 10034"/>
                  <a:gd name="connsiteY1" fmla="*/ 4477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6967 w 10034"/>
                  <a:gd name="connsiteY1" fmla="*/ 4804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7005 w 10034"/>
                  <a:gd name="connsiteY1" fmla="*/ 5098 h 10588"/>
                  <a:gd name="connsiteX2" fmla="*/ 10034 w 10034"/>
                  <a:gd name="connsiteY2" fmla="*/ 0 h 10588"/>
                  <a:gd name="connsiteX3" fmla="*/ 10015 w 10034"/>
                  <a:gd name="connsiteY3" fmla="*/ 10588 h 10588"/>
                  <a:gd name="connsiteX4" fmla="*/ 15 w 10034"/>
                  <a:gd name="connsiteY4" fmla="*/ 10588 h 10588"/>
                  <a:gd name="connsiteX5" fmla="*/ 0 w 10034"/>
                  <a:gd name="connsiteY5" fmla="*/ 7610 h 10588"/>
                  <a:gd name="connsiteX0" fmla="*/ 0 w 10034"/>
                  <a:gd name="connsiteY0" fmla="*/ 7610 h 10588"/>
                  <a:gd name="connsiteX1" fmla="*/ 1290 w 10034"/>
                  <a:gd name="connsiteY1" fmla="*/ 6144 h 10588"/>
                  <a:gd name="connsiteX2" fmla="*/ 7005 w 10034"/>
                  <a:gd name="connsiteY2" fmla="*/ 5098 h 10588"/>
                  <a:gd name="connsiteX3" fmla="*/ 10034 w 10034"/>
                  <a:gd name="connsiteY3" fmla="*/ 0 h 10588"/>
                  <a:gd name="connsiteX4" fmla="*/ 10015 w 10034"/>
                  <a:gd name="connsiteY4" fmla="*/ 10588 h 10588"/>
                  <a:gd name="connsiteX5" fmla="*/ 15 w 10034"/>
                  <a:gd name="connsiteY5" fmla="*/ 10588 h 10588"/>
                  <a:gd name="connsiteX6" fmla="*/ 0 w 10034"/>
                  <a:gd name="connsiteY6" fmla="*/ 7610 h 1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34" h="10588">
                    <a:moveTo>
                      <a:pt x="0" y="7610"/>
                    </a:moveTo>
                    <a:cubicBezTo>
                      <a:pt x="255" y="6962"/>
                      <a:pt x="123" y="6563"/>
                      <a:pt x="1290" y="6144"/>
                    </a:cubicBezTo>
                    <a:cubicBezTo>
                      <a:pt x="2458" y="5725"/>
                      <a:pt x="5590" y="6215"/>
                      <a:pt x="7005" y="5098"/>
                    </a:cubicBezTo>
                    <a:cubicBezTo>
                      <a:pt x="8420" y="3981"/>
                      <a:pt x="8042" y="22"/>
                      <a:pt x="10034" y="0"/>
                    </a:cubicBezTo>
                    <a:cubicBezTo>
                      <a:pt x="10028" y="3529"/>
                      <a:pt x="10021" y="7059"/>
                      <a:pt x="10015" y="10588"/>
                    </a:cubicBezTo>
                    <a:lnTo>
                      <a:pt x="15" y="10588"/>
                    </a:lnTo>
                    <a:cubicBezTo>
                      <a:pt x="7" y="9356"/>
                      <a:pt x="8" y="8842"/>
                      <a:pt x="0" y="761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89470C1-83A0-1A34-13E6-CEE17C35B52E}"/>
                </a:ext>
              </a:extLst>
            </p:cNvPr>
            <p:cNvGrpSpPr/>
            <p:nvPr/>
          </p:nvGrpSpPr>
          <p:grpSpPr>
            <a:xfrm rot="13666596">
              <a:off x="-394663" y="-994879"/>
              <a:ext cx="2265248" cy="3391903"/>
              <a:chOff x="79648" y="1184312"/>
              <a:chExt cx="942308" cy="1410977"/>
            </a:xfrm>
            <a:solidFill>
              <a:srgbClr val="ABA8CF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E62806C-28AD-BBC9-8FB7-4AAB75C487AE}"/>
                  </a:ext>
                </a:extLst>
              </p:cNvPr>
              <p:cNvSpPr/>
              <p:nvPr/>
            </p:nvSpPr>
            <p:spPr>
              <a:xfrm rot="20787187">
                <a:off x="102632" y="1184312"/>
                <a:ext cx="472239" cy="471131"/>
              </a:xfrm>
              <a:custGeom>
                <a:avLst/>
                <a:gdLst>
                  <a:gd name="connsiteX0" fmla="*/ 208406 w 472239"/>
                  <a:gd name="connsiteY0" fmla="*/ 0 h 471131"/>
                  <a:gd name="connsiteX1" fmla="*/ 263833 w 472239"/>
                  <a:gd name="connsiteY1" fmla="*/ 0 h 471131"/>
                  <a:gd name="connsiteX2" fmla="*/ 288221 w 472239"/>
                  <a:gd name="connsiteY2" fmla="*/ 48776 h 471131"/>
                  <a:gd name="connsiteX3" fmla="*/ 331454 w 472239"/>
                  <a:gd name="connsiteY3" fmla="*/ 66513 h 471131"/>
                  <a:gd name="connsiteX4" fmla="*/ 383556 w 472239"/>
                  <a:gd name="connsiteY4" fmla="*/ 48776 h 471131"/>
                  <a:gd name="connsiteX5" fmla="*/ 423464 w 472239"/>
                  <a:gd name="connsiteY5" fmla="*/ 88683 h 471131"/>
                  <a:gd name="connsiteX6" fmla="*/ 405727 w 472239"/>
                  <a:gd name="connsiteY6" fmla="*/ 140785 h 471131"/>
                  <a:gd name="connsiteX7" fmla="*/ 423464 w 472239"/>
                  <a:gd name="connsiteY7" fmla="*/ 184018 h 471131"/>
                  <a:gd name="connsiteX8" fmla="*/ 472239 w 472239"/>
                  <a:gd name="connsiteY8" fmla="*/ 208406 h 471131"/>
                  <a:gd name="connsiteX9" fmla="*/ 472239 w 472239"/>
                  <a:gd name="connsiteY9" fmla="*/ 263833 h 471131"/>
                  <a:gd name="connsiteX10" fmla="*/ 423464 w 472239"/>
                  <a:gd name="connsiteY10" fmla="*/ 288221 h 471131"/>
                  <a:gd name="connsiteX11" fmla="*/ 404618 w 472239"/>
                  <a:gd name="connsiteY11" fmla="*/ 331454 h 471131"/>
                  <a:gd name="connsiteX12" fmla="*/ 422355 w 472239"/>
                  <a:gd name="connsiteY12" fmla="*/ 383556 h 471131"/>
                  <a:gd name="connsiteX13" fmla="*/ 382447 w 472239"/>
                  <a:gd name="connsiteY13" fmla="*/ 422355 h 471131"/>
                  <a:gd name="connsiteX14" fmla="*/ 330346 w 472239"/>
                  <a:gd name="connsiteY14" fmla="*/ 404618 h 471131"/>
                  <a:gd name="connsiteX15" fmla="*/ 287113 w 472239"/>
                  <a:gd name="connsiteY15" fmla="*/ 422355 h 471131"/>
                  <a:gd name="connsiteX16" fmla="*/ 262725 w 472239"/>
                  <a:gd name="connsiteY16" fmla="*/ 471131 h 471131"/>
                  <a:gd name="connsiteX17" fmla="*/ 207298 w 472239"/>
                  <a:gd name="connsiteY17" fmla="*/ 471131 h 471131"/>
                  <a:gd name="connsiteX18" fmla="*/ 182910 w 472239"/>
                  <a:gd name="connsiteY18" fmla="*/ 422355 h 471131"/>
                  <a:gd name="connsiteX19" fmla="*/ 139676 w 472239"/>
                  <a:gd name="connsiteY19" fmla="*/ 404618 h 471131"/>
                  <a:gd name="connsiteX20" fmla="*/ 87575 w 472239"/>
                  <a:gd name="connsiteY20" fmla="*/ 422355 h 471131"/>
                  <a:gd name="connsiteX21" fmla="*/ 48776 w 472239"/>
                  <a:gd name="connsiteY21" fmla="*/ 383556 h 471131"/>
                  <a:gd name="connsiteX22" fmla="*/ 66512 w 472239"/>
                  <a:gd name="connsiteY22" fmla="*/ 331454 h 471131"/>
                  <a:gd name="connsiteX23" fmla="*/ 48776 w 472239"/>
                  <a:gd name="connsiteY23" fmla="*/ 288221 h 471131"/>
                  <a:gd name="connsiteX24" fmla="*/ 0 w 472239"/>
                  <a:gd name="connsiteY24" fmla="*/ 263833 h 471131"/>
                  <a:gd name="connsiteX25" fmla="*/ 0 w 472239"/>
                  <a:gd name="connsiteY25" fmla="*/ 208406 h 471131"/>
                  <a:gd name="connsiteX26" fmla="*/ 48776 w 472239"/>
                  <a:gd name="connsiteY26" fmla="*/ 184018 h 471131"/>
                  <a:gd name="connsiteX27" fmla="*/ 66512 w 472239"/>
                  <a:gd name="connsiteY27" fmla="*/ 140785 h 471131"/>
                  <a:gd name="connsiteX28" fmla="*/ 48776 w 472239"/>
                  <a:gd name="connsiteY28" fmla="*/ 88683 h 471131"/>
                  <a:gd name="connsiteX29" fmla="*/ 88683 w 472239"/>
                  <a:gd name="connsiteY29" fmla="*/ 48776 h 471131"/>
                  <a:gd name="connsiteX30" fmla="*/ 140785 w 472239"/>
                  <a:gd name="connsiteY30" fmla="*/ 66513 h 471131"/>
                  <a:gd name="connsiteX31" fmla="*/ 184018 w 472239"/>
                  <a:gd name="connsiteY31" fmla="*/ 48776 h 471131"/>
                  <a:gd name="connsiteX32" fmla="*/ 208406 w 472239"/>
                  <a:gd name="connsiteY32" fmla="*/ 0 h 471131"/>
                  <a:gd name="connsiteX33" fmla="*/ 236121 w 472239"/>
                  <a:gd name="connsiteY33" fmla="*/ 132809 h 471131"/>
                  <a:gd name="connsiteX34" fmla="*/ 134101 w 472239"/>
                  <a:gd name="connsiteY34" fmla="*/ 234828 h 471131"/>
                  <a:gd name="connsiteX35" fmla="*/ 236121 w 472239"/>
                  <a:gd name="connsiteY35" fmla="*/ 336848 h 471131"/>
                  <a:gd name="connsiteX36" fmla="*/ 338141 w 472239"/>
                  <a:gd name="connsiteY36" fmla="*/ 234828 h 471131"/>
                  <a:gd name="connsiteX37" fmla="*/ 236121 w 472239"/>
                  <a:gd name="connsiteY37" fmla="*/ 132809 h 47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72239" h="471131">
                    <a:moveTo>
                      <a:pt x="208406" y="0"/>
                    </a:moveTo>
                    <a:lnTo>
                      <a:pt x="263833" y="0"/>
                    </a:lnTo>
                    <a:lnTo>
                      <a:pt x="288221" y="48776"/>
                    </a:lnTo>
                    <a:cubicBezTo>
                      <a:pt x="303741" y="53210"/>
                      <a:pt x="318152" y="58753"/>
                      <a:pt x="331454" y="66513"/>
                    </a:cubicBezTo>
                    <a:lnTo>
                      <a:pt x="383556" y="48776"/>
                    </a:lnTo>
                    <a:lnTo>
                      <a:pt x="423464" y="88683"/>
                    </a:lnTo>
                    <a:lnTo>
                      <a:pt x="405727" y="140785"/>
                    </a:lnTo>
                    <a:cubicBezTo>
                      <a:pt x="413486" y="154088"/>
                      <a:pt x="419030" y="168499"/>
                      <a:pt x="423464" y="184018"/>
                    </a:cubicBezTo>
                    <a:lnTo>
                      <a:pt x="472239" y="208406"/>
                    </a:lnTo>
                    <a:lnTo>
                      <a:pt x="472239" y="263833"/>
                    </a:lnTo>
                    <a:lnTo>
                      <a:pt x="423464" y="288221"/>
                    </a:lnTo>
                    <a:cubicBezTo>
                      <a:pt x="419030" y="302632"/>
                      <a:pt x="412378" y="318152"/>
                      <a:pt x="404618" y="331454"/>
                    </a:cubicBezTo>
                    <a:lnTo>
                      <a:pt x="422355" y="383556"/>
                    </a:lnTo>
                    <a:lnTo>
                      <a:pt x="382447" y="422355"/>
                    </a:lnTo>
                    <a:lnTo>
                      <a:pt x="330346" y="404618"/>
                    </a:lnTo>
                    <a:cubicBezTo>
                      <a:pt x="317043" y="412378"/>
                      <a:pt x="302632" y="417921"/>
                      <a:pt x="287113" y="422355"/>
                    </a:cubicBezTo>
                    <a:lnTo>
                      <a:pt x="262725" y="471131"/>
                    </a:lnTo>
                    <a:lnTo>
                      <a:pt x="207298" y="471131"/>
                    </a:lnTo>
                    <a:lnTo>
                      <a:pt x="182910" y="422355"/>
                    </a:lnTo>
                    <a:cubicBezTo>
                      <a:pt x="167390" y="417921"/>
                      <a:pt x="152979" y="412378"/>
                      <a:pt x="139676" y="404618"/>
                    </a:cubicBezTo>
                    <a:lnTo>
                      <a:pt x="87575" y="422355"/>
                    </a:lnTo>
                    <a:lnTo>
                      <a:pt x="48776" y="383556"/>
                    </a:lnTo>
                    <a:lnTo>
                      <a:pt x="66512" y="331454"/>
                    </a:lnTo>
                    <a:cubicBezTo>
                      <a:pt x="58753" y="318152"/>
                      <a:pt x="53210" y="303741"/>
                      <a:pt x="48776" y="288221"/>
                    </a:cubicBezTo>
                    <a:lnTo>
                      <a:pt x="0" y="263833"/>
                    </a:lnTo>
                    <a:lnTo>
                      <a:pt x="0" y="208406"/>
                    </a:lnTo>
                    <a:lnTo>
                      <a:pt x="48776" y="184018"/>
                    </a:lnTo>
                    <a:cubicBezTo>
                      <a:pt x="53210" y="168499"/>
                      <a:pt x="58753" y="154088"/>
                      <a:pt x="66512" y="140785"/>
                    </a:cubicBezTo>
                    <a:lnTo>
                      <a:pt x="48776" y="88683"/>
                    </a:lnTo>
                    <a:lnTo>
                      <a:pt x="88683" y="48776"/>
                    </a:lnTo>
                    <a:lnTo>
                      <a:pt x="140785" y="66513"/>
                    </a:lnTo>
                    <a:cubicBezTo>
                      <a:pt x="154088" y="58753"/>
                      <a:pt x="168499" y="53210"/>
                      <a:pt x="184018" y="48776"/>
                    </a:cubicBezTo>
                    <a:lnTo>
                      <a:pt x="208406" y="0"/>
                    </a:lnTo>
                    <a:close/>
                    <a:moveTo>
                      <a:pt x="236121" y="132809"/>
                    </a:moveTo>
                    <a:cubicBezTo>
                      <a:pt x="180350" y="132809"/>
                      <a:pt x="134101" y="179057"/>
                      <a:pt x="134101" y="234828"/>
                    </a:cubicBezTo>
                    <a:cubicBezTo>
                      <a:pt x="134101" y="290599"/>
                      <a:pt x="178990" y="336848"/>
                      <a:pt x="236121" y="336848"/>
                    </a:cubicBezTo>
                    <a:cubicBezTo>
                      <a:pt x="291892" y="336848"/>
                      <a:pt x="338141" y="290599"/>
                      <a:pt x="338141" y="234828"/>
                    </a:cubicBezTo>
                    <a:cubicBezTo>
                      <a:pt x="338141" y="179057"/>
                      <a:pt x="293252" y="132809"/>
                      <a:pt x="236121" y="13280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solidFill>
                  <a:srgbClr val="ABA8C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B95E4E0-DEFD-822D-7946-980BCEB687EE}"/>
                  </a:ext>
                </a:extLst>
              </p:cNvPr>
              <p:cNvSpPr/>
              <p:nvPr/>
            </p:nvSpPr>
            <p:spPr>
              <a:xfrm rot="20127716">
                <a:off x="442485" y="1448445"/>
                <a:ext cx="579471" cy="578112"/>
              </a:xfrm>
              <a:custGeom>
                <a:avLst/>
                <a:gdLst>
                  <a:gd name="connsiteX0" fmla="*/ 255729 w 579471"/>
                  <a:gd name="connsiteY0" fmla="*/ 0 h 578112"/>
                  <a:gd name="connsiteX1" fmla="*/ 323742 w 579471"/>
                  <a:gd name="connsiteY1" fmla="*/ 0 h 578112"/>
                  <a:gd name="connsiteX2" fmla="*/ 353668 w 579471"/>
                  <a:gd name="connsiteY2" fmla="*/ 59852 h 578112"/>
                  <a:gd name="connsiteX3" fmla="*/ 406718 w 579471"/>
                  <a:gd name="connsiteY3" fmla="*/ 81616 h 578112"/>
                  <a:gd name="connsiteX4" fmla="*/ 470650 w 579471"/>
                  <a:gd name="connsiteY4" fmla="*/ 59852 h 578112"/>
                  <a:gd name="connsiteX5" fmla="*/ 519620 w 579471"/>
                  <a:gd name="connsiteY5" fmla="*/ 108821 h 578112"/>
                  <a:gd name="connsiteX6" fmla="*/ 497856 w 579471"/>
                  <a:gd name="connsiteY6" fmla="*/ 172753 h 578112"/>
                  <a:gd name="connsiteX7" fmla="*/ 519620 w 579471"/>
                  <a:gd name="connsiteY7" fmla="*/ 225804 h 578112"/>
                  <a:gd name="connsiteX8" fmla="*/ 579471 w 579471"/>
                  <a:gd name="connsiteY8" fmla="*/ 255729 h 578112"/>
                  <a:gd name="connsiteX9" fmla="*/ 579471 w 579471"/>
                  <a:gd name="connsiteY9" fmla="*/ 323742 h 578112"/>
                  <a:gd name="connsiteX10" fmla="*/ 519620 w 579471"/>
                  <a:gd name="connsiteY10" fmla="*/ 353668 h 578112"/>
                  <a:gd name="connsiteX11" fmla="*/ 496495 w 579471"/>
                  <a:gd name="connsiteY11" fmla="*/ 406718 h 578112"/>
                  <a:gd name="connsiteX12" fmla="*/ 518260 w 579471"/>
                  <a:gd name="connsiteY12" fmla="*/ 470651 h 578112"/>
                  <a:gd name="connsiteX13" fmla="*/ 469290 w 579471"/>
                  <a:gd name="connsiteY13" fmla="*/ 518260 h 578112"/>
                  <a:gd name="connsiteX14" fmla="*/ 405358 w 579471"/>
                  <a:gd name="connsiteY14" fmla="*/ 496496 h 578112"/>
                  <a:gd name="connsiteX15" fmla="*/ 352308 w 579471"/>
                  <a:gd name="connsiteY15" fmla="*/ 518260 h 578112"/>
                  <a:gd name="connsiteX16" fmla="*/ 322382 w 579471"/>
                  <a:gd name="connsiteY16" fmla="*/ 578112 h 578112"/>
                  <a:gd name="connsiteX17" fmla="*/ 254369 w 579471"/>
                  <a:gd name="connsiteY17" fmla="*/ 578112 h 578112"/>
                  <a:gd name="connsiteX18" fmla="*/ 224443 w 579471"/>
                  <a:gd name="connsiteY18" fmla="*/ 518260 h 578112"/>
                  <a:gd name="connsiteX19" fmla="*/ 171393 w 579471"/>
                  <a:gd name="connsiteY19" fmla="*/ 496496 h 578112"/>
                  <a:gd name="connsiteX20" fmla="*/ 107460 w 579471"/>
                  <a:gd name="connsiteY20" fmla="*/ 518260 h 578112"/>
                  <a:gd name="connsiteX21" fmla="*/ 59852 w 579471"/>
                  <a:gd name="connsiteY21" fmla="*/ 470651 h 578112"/>
                  <a:gd name="connsiteX22" fmla="*/ 81616 w 579471"/>
                  <a:gd name="connsiteY22" fmla="*/ 406718 h 578112"/>
                  <a:gd name="connsiteX23" fmla="*/ 59852 w 579471"/>
                  <a:gd name="connsiteY23" fmla="*/ 353668 h 578112"/>
                  <a:gd name="connsiteX24" fmla="*/ 0 w 579471"/>
                  <a:gd name="connsiteY24" fmla="*/ 323742 h 578112"/>
                  <a:gd name="connsiteX25" fmla="*/ 0 w 579471"/>
                  <a:gd name="connsiteY25" fmla="*/ 255729 h 578112"/>
                  <a:gd name="connsiteX26" fmla="*/ 59852 w 579471"/>
                  <a:gd name="connsiteY26" fmla="*/ 225804 h 578112"/>
                  <a:gd name="connsiteX27" fmla="*/ 81616 w 579471"/>
                  <a:gd name="connsiteY27" fmla="*/ 172753 h 578112"/>
                  <a:gd name="connsiteX28" fmla="*/ 59852 w 579471"/>
                  <a:gd name="connsiteY28" fmla="*/ 108821 h 578112"/>
                  <a:gd name="connsiteX29" fmla="*/ 108821 w 579471"/>
                  <a:gd name="connsiteY29" fmla="*/ 59852 h 578112"/>
                  <a:gd name="connsiteX30" fmla="*/ 172753 w 579471"/>
                  <a:gd name="connsiteY30" fmla="*/ 81616 h 578112"/>
                  <a:gd name="connsiteX31" fmla="*/ 225804 w 579471"/>
                  <a:gd name="connsiteY31" fmla="*/ 59852 h 578112"/>
                  <a:gd name="connsiteX32" fmla="*/ 255729 w 579471"/>
                  <a:gd name="connsiteY32" fmla="*/ 0 h 578112"/>
                  <a:gd name="connsiteX33" fmla="*/ 262021 w 579471"/>
                  <a:gd name="connsiteY33" fmla="*/ 54908 h 578112"/>
                  <a:gd name="connsiteX34" fmla="*/ 237633 w 579471"/>
                  <a:gd name="connsiteY34" fmla="*/ 103684 h 578112"/>
                  <a:gd name="connsiteX35" fmla="*/ 194400 w 579471"/>
                  <a:gd name="connsiteY35" fmla="*/ 121421 h 578112"/>
                  <a:gd name="connsiteX36" fmla="*/ 142298 w 579471"/>
                  <a:gd name="connsiteY36" fmla="*/ 103684 h 578112"/>
                  <a:gd name="connsiteX37" fmla="*/ 102391 w 579471"/>
                  <a:gd name="connsiteY37" fmla="*/ 143591 h 578112"/>
                  <a:gd name="connsiteX38" fmla="*/ 120127 w 579471"/>
                  <a:gd name="connsiteY38" fmla="*/ 195693 h 578112"/>
                  <a:gd name="connsiteX39" fmla="*/ 102391 w 579471"/>
                  <a:gd name="connsiteY39" fmla="*/ 238926 h 578112"/>
                  <a:gd name="connsiteX40" fmla="*/ 53615 w 579471"/>
                  <a:gd name="connsiteY40" fmla="*/ 263314 h 578112"/>
                  <a:gd name="connsiteX41" fmla="*/ 53615 w 579471"/>
                  <a:gd name="connsiteY41" fmla="*/ 318741 h 578112"/>
                  <a:gd name="connsiteX42" fmla="*/ 102391 w 579471"/>
                  <a:gd name="connsiteY42" fmla="*/ 343129 h 578112"/>
                  <a:gd name="connsiteX43" fmla="*/ 120127 w 579471"/>
                  <a:gd name="connsiteY43" fmla="*/ 386362 h 578112"/>
                  <a:gd name="connsiteX44" fmla="*/ 102391 w 579471"/>
                  <a:gd name="connsiteY44" fmla="*/ 438464 h 578112"/>
                  <a:gd name="connsiteX45" fmla="*/ 141190 w 579471"/>
                  <a:gd name="connsiteY45" fmla="*/ 477263 h 578112"/>
                  <a:gd name="connsiteX46" fmla="*/ 193291 w 579471"/>
                  <a:gd name="connsiteY46" fmla="*/ 459526 h 578112"/>
                  <a:gd name="connsiteX47" fmla="*/ 236525 w 579471"/>
                  <a:gd name="connsiteY47" fmla="*/ 477263 h 578112"/>
                  <a:gd name="connsiteX48" fmla="*/ 260913 w 579471"/>
                  <a:gd name="connsiteY48" fmla="*/ 526039 h 578112"/>
                  <a:gd name="connsiteX49" fmla="*/ 316340 w 579471"/>
                  <a:gd name="connsiteY49" fmla="*/ 526039 h 578112"/>
                  <a:gd name="connsiteX50" fmla="*/ 340728 w 579471"/>
                  <a:gd name="connsiteY50" fmla="*/ 477263 h 578112"/>
                  <a:gd name="connsiteX51" fmla="*/ 383961 w 579471"/>
                  <a:gd name="connsiteY51" fmla="*/ 459526 h 578112"/>
                  <a:gd name="connsiteX52" fmla="*/ 436062 w 579471"/>
                  <a:gd name="connsiteY52" fmla="*/ 477263 h 578112"/>
                  <a:gd name="connsiteX53" fmla="*/ 475970 w 579471"/>
                  <a:gd name="connsiteY53" fmla="*/ 438464 h 578112"/>
                  <a:gd name="connsiteX54" fmla="*/ 458233 w 579471"/>
                  <a:gd name="connsiteY54" fmla="*/ 386362 h 578112"/>
                  <a:gd name="connsiteX55" fmla="*/ 477079 w 579471"/>
                  <a:gd name="connsiteY55" fmla="*/ 343129 h 578112"/>
                  <a:gd name="connsiteX56" fmla="*/ 525854 w 579471"/>
                  <a:gd name="connsiteY56" fmla="*/ 318741 h 578112"/>
                  <a:gd name="connsiteX57" fmla="*/ 525854 w 579471"/>
                  <a:gd name="connsiteY57" fmla="*/ 263314 h 578112"/>
                  <a:gd name="connsiteX58" fmla="*/ 477079 w 579471"/>
                  <a:gd name="connsiteY58" fmla="*/ 238926 h 578112"/>
                  <a:gd name="connsiteX59" fmla="*/ 459342 w 579471"/>
                  <a:gd name="connsiteY59" fmla="*/ 195693 h 578112"/>
                  <a:gd name="connsiteX60" fmla="*/ 477079 w 579471"/>
                  <a:gd name="connsiteY60" fmla="*/ 143591 h 578112"/>
                  <a:gd name="connsiteX61" fmla="*/ 437171 w 579471"/>
                  <a:gd name="connsiteY61" fmla="*/ 103684 h 578112"/>
                  <a:gd name="connsiteX62" fmla="*/ 385069 w 579471"/>
                  <a:gd name="connsiteY62" fmla="*/ 121421 h 578112"/>
                  <a:gd name="connsiteX63" fmla="*/ 341836 w 579471"/>
                  <a:gd name="connsiteY63" fmla="*/ 103684 h 578112"/>
                  <a:gd name="connsiteX64" fmla="*/ 317448 w 579471"/>
                  <a:gd name="connsiteY64" fmla="*/ 54908 h 578112"/>
                  <a:gd name="connsiteX65" fmla="*/ 262021 w 579471"/>
                  <a:gd name="connsiteY65" fmla="*/ 54908 h 57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579471" h="578112">
                    <a:moveTo>
                      <a:pt x="255729" y="0"/>
                    </a:moveTo>
                    <a:lnTo>
                      <a:pt x="323742" y="0"/>
                    </a:lnTo>
                    <a:lnTo>
                      <a:pt x="353668" y="59852"/>
                    </a:lnTo>
                    <a:cubicBezTo>
                      <a:pt x="372712" y="65293"/>
                      <a:pt x="390395" y="72094"/>
                      <a:pt x="406718" y="81616"/>
                    </a:cubicBezTo>
                    <a:lnTo>
                      <a:pt x="470650" y="59852"/>
                    </a:lnTo>
                    <a:lnTo>
                      <a:pt x="519620" y="108821"/>
                    </a:lnTo>
                    <a:lnTo>
                      <a:pt x="497856" y="172753"/>
                    </a:lnTo>
                    <a:cubicBezTo>
                      <a:pt x="507377" y="189077"/>
                      <a:pt x="514179" y="206760"/>
                      <a:pt x="519620" y="225804"/>
                    </a:cubicBezTo>
                    <a:lnTo>
                      <a:pt x="579471" y="255729"/>
                    </a:lnTo>
                    <a:lnTo>
                      <a:pt x="579471" y="323742"/>
                    </a:lnTo>
                    <a:lnTo>
                      <a:pt x="519620" y="353668"/>
                    </a:lnTo>
                    <a:cubicBezTo>
                      <a:pt x="514179" y="371352"/>
                      <a:pt x="506017" y="390396"/>
                      <a:pt x="496495" y="406718"/>
                    </a:cubicBezTo>
                    <a:lnTo>
                      <a:pt x="518260" y="470651"/>
                    </a:lnTo>
                    <a:lnTo>
                      <a:pt x="469290" y="518260"/>
                    </a:lnTo>
                    <a:lnTo>
                      <a:pt x="405358" y="496496"/>
                    </a:lnTo>
                    <a:cubicBezTo>
                      <a:pt x="389035" y="506017"/>
                      <a:pt x="371352" y="512819"/>
                      <a:pt x="352308" y="518260"/>
                    </a:cubicBezTo>
                    <a:lnTo>
                      <a:pt x="322382" y="578112"/>
                    </a:lnTo>
                    <a:lnTo>
                      <a:pt x="254369" y="578112"/>
                    </a:lnTo>
                    <a:lnTo>
                      <a:pt x="224443" y="518260"/>
                    </a:lnTo>
                    <a:cubicBezTo>
                      <a:pt x="205400" y="512819"/>
                      <a:pt x="187716" y="506017"/>
                      <a:pt x="171393" y="496496"/>
                    </a:cubicBezTo>
                    <a:lnTo>
                      <a:pt x="107460" y="518260"/>
                    </a:lnTo>
                    <a:lnTo>
                      <a:pt x="59852" y="470651"/>
                    </a:lnTo>
                    <a:lnTo>
                      <a:pt x="81616" y="406718"/>
                    </a:lnTo>
                    <a:cubicBezTo>
                      <a:pt x="72094" y="390396"/>
                      <a:pt x="65293" y="372712"/>
                      <a:pt x="59852" y="353668"/>
                    </a:cubicBezTo>
                    <a:lnTo>
                      <a:pt x="0" y="323742"/>
                    </a:lnTo>
                    <a:lnTo>
                      <a:pt x="0" y="255729"/>
                    </a:lnTo>
                    <a:lnTo>
                      <a:pt x="59852" y="225804"/>
                    </a:lnTo>
                    <a:cubicBezTo>
                      <a:pt x="65293" y="206760"/>
                      <a:pt x="72094" y="189077"/>
                      <a:pt x="81616" y="172753"/>
                    </a:cubicBezTo>
                    <a:lnTo>
                      <a:pt x="59852" y="108821"/>
                    </a:lnTo>
                    <a:lnTo>
                      <a:pt x="108821" y="59852"/>
                    </a:lnTo>
                    <a:lnTo>
                      <a:pt x="172753" y="81616"/>
                    </a:lnTo>
                    <a:cubicBezTo>
                      <a:pt x="189077" y="72094"/>
                      <a:pt x="206760" y="65293"/>
                      <a:pt x="225804" y="59852"/>
                    </a:cubicBezTo>
                    <a:lnTo>
                      <a:pt x="255729" y="0"/>
                    </a:lnTo>
                    <a:close/>
                    <a:moveTo>
                      <a:pt x="262021" y="54908"/>
                    </a:moveTo>
                    <a:lnTo>
                      <a:pt x="237633" y="103684"/>
                    </a:lnTo>
                    <a:cubicBezTo>
                      <a:pt x="222114" y="108118"/>
                      <a:pt x="207703" y="113661"/>
                      <a:pt x="194400" y="121421"/>
                    </a:cubicBezTo>
                    <a:lnTo>
                      <a:pt x="142298" y="103684"/>
                    </a:lnTo>
                    <a:lnTo>
                      <a:pt x="102391" y="143591"/>
                    </a:lnTo>
                    <a:lnTo>
                      <a:pt x="120127" y="195693"/>
                    </a:lnTo>
                    <a:cubicBezTo>
                      <a:pt x="112368" y="208996"/>
                      <a:pt x="106825" y="223407"/>
                      <a:pt x="102391" y="238926"/>
                    </a:cubicBezTo>
                    <a:lnTo>
                      <a:pt x="53615" y="263314"/>
                    </a:lnTo>
                    <a:lnTo>
                      <a:pt x="53615" y="318741"/>
                    </a:lnTo>
                    <a:lnTo>
                      <a:pt x="102391" y="343129"/>
                    </a:lnTo>
                    <a:cubicBezTo>
                      <a:pt x="106825" y="358649"/>
                      <a:pt x="112368" y="373060"/>
                      <a:pt x="120127" y="386362"/>
                    </a:cubicBezTo>
                    <a:lnTo>
                      <a:pt x="102391" y="438464"/>
                    </a:lnTo>
                    <a:lnTo>
                      <a:pt x="141190" y="477263"/>
                    </a:lnTo>
                    <a:lnTo>
                      <a:pt x="193291" y="459526"/>
                    </a:lnTo>
                    <a:cubicBezTo>
                      <a:pt x="206594" y="467286"/>
                      <a:pt x="221005" y="472829"/>
                      <a:pt x="236525" y="477263"/>
                    </a:cubicBezTo>
                    <a:lnTo>
                      <a:pt x="260913" y="526039"/>
                    </a:lnTo>
                    <a:lnTo>
                      <a:pt x="316340" y="526039"/>
                    </a:lnTo>
                    <a:lnTo>
                      <a:pt x="340728" y="477263"/>
                    </a:lnTo>
                    <a:cubicBezTo>
                      <a:pt x="356247" y="472829"/>
                      <a:pt x="370658" y="467286"/>
                      <a:pt x="383961" y="459526"/>
                    </a:cubicBezTo>
                    <a:lnTo>
                      <a:pt x="436062" y="477263"/>
                    </a:lnTo>
                    <a:lnTo>
                      <a:pt x="475970" y="438464"/>
                    </a:lnTo>
                    <a:lnTo>
                      <a:pt x="458233" y="386362"/>
                    </a:lnTo>
                    <a:cubicBezTo>
                      <a:pt x="465993" y="373060"/>
                      <a:pt x="472645" y="357540"/>
                      <a:pt x="477079" y="343129"/>
                    </a:cubicBezTo>
                    <a:lnTo>
                      <a:pt x="525854" y="318741"/>
                    </a:lnTo>
                    <a:lnTo>
                      <a:pt x="525854" y="263314"/>
                    </a:lnTo>
                    <a:lnTo>
                      <a:pt x="477079" y="238926"/>
                    </a:lnTo>
                    <a:cubicBezTo>
                      <a:pt x="472645" y="223407"/>
                      <a:pt x="467101" y="208996"/>
                      <a:pt x="459342" y="195693"/>
                    </a:cubicBezTo>
                    <a:lnTo>
                      <a:pt x="477079" y="143591"/>
                    </a:lnTo>
                    <a:lnTo>
                      <a:pt x="437171" y="103684"/>
                    </a:lnTo>
                    <a:lnTo>
                      <a:pt x="385069" y="121421"/>
                    </a:lnTo>
                    <a:cubicBezTo>
                      <a:pt x="371767" y="113661"/>
                      <a:pt x="357356" y="108118"/>
                      <a:pt x="341836" y="103684"/>
                    </a:cubicBezTo>
                    <a:lnTo>
                      <a:pt x="317448" y="54908"/>
                    </a:lnTo>
                    <a:lnTo>
                      <a:pt x="262021" y="54908"/>
                    </a:lnTo>
                    <a:close/>
                  </a:path>
                </a:pathLst>
              </a:custGeom>
              <a:solidFill>
                <a:schemeClr val="bg1"/>
              </a:solidFill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48A9741-FC19-DB96-7429-9AB2A30ECA33}"/>
                  </a:ext>
                </a:extLst>
              </p:cNvPr>
              <p:cNvSpPr/>
              <p:nvPr/>
            </p:nvSpPr>
            <p:spPr>
              <a:xfrm rot="20127716">
                <a:off x="630205" y="1636166"/>
                <a:ext cx="204040" cy="204039"/>
              </a:xfrm>
              <a:custGeom>
                <a:avLst/>
                <a:gdLst>
                  <a:gd name="connsiteX0" fmla="*/ 102020 w 204040"/>
                  <a:gd name="connsiteY0" fmla="*/ 0 h 204039"/>
                  <a:gd name="connsiteX1" fmla="*/ 204040 w 204040"/>
                  <a:gd name="connsiteY1" fmla="*/ 102019 h 204039"/>
                  <a:gd name="connsiteX2" fmla="*/ 102020 w 204040"/>
                  <a:gd name="connsiteY2" fmla="*/ 204039 h 204039"/>
                  <a:gd name="connsiteX3" fmla="*/ 0 w 204040"/>
                  <a:gd name="connsiteY3" fmla="*/ 102019 h 204039"/>
                  <a:gd name="connsiteX4" fmla="*/ 102020 w 204040"/>
                  <a:gd name="connsiteY4" fmla="*/ 0 h 204039"/>
                  <a:gd name="connsiteX5" fmla="*/ 102019 w 204040"/>
                  <a:gd name="connsiteY5" fmla="*/ 20170 h 204039"/>
                  <a:gd name="connsiteX6" fmla="*/ 18878 w 204040"/>
                  <a:gd name="connsiteY6" fmla="*/ 103311 h 204039"/>
                  <a:gd name="connsiteX7" fmla="*/ 102019 w 204040"/>
                  <a:gd name="connsiteY7" fmla="*/ 186452 h 204039"/>
                  <a:gd name="connsiteX8" fmla="*/ 185160 w 204040"/>
                  <a:gd name="connsiteY8" fmla="*/ 103311 h 204039"/>
                  <a:gd name="connsiteX9" fmla="*/ 102019 w 204040"/>
                  <a:gd name="connsiteY9" fmla="*/ 20170 h 20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040" h="204039">
                    <a:moveTo>
                      <a:pt x="102020" y="0"/>
                    </a:moveTo>
                    <a:cubicBezTo>
                      <a:pt x="159151" y="0"/>
                      <a:pt x="204040" y="46248"/>
                      <a:pt x="204040" y="102019"/>
                    </a:cubicBezTo>
                    <a:cubicBezTo>
                      <a:pt x="204040" y="157790"/>
                      <a:pt x="157791" y="204039"/>
                      <a:pt x="102020" y="204039"/>
                    </a:cubicBezTo>
                    <a:cubicBezTo>
                      <a:pt x="44889" y="204039"/>
                      <a:pt x="0" y="157790"/>
                      <a:pt x="0" y="102019"/>
                    </a:cubicBezTo>
                    <a:cubicBezTo>
                      <a:pt x="0" y="46248"/>
                      <a:pt x="46249" y="0"/>
                      <a:pt x="102020" y="0"/>
                    </a:cubicBezTo>
                    <a:close/>
                    <a:moveTo>
                      <a:pt x="102019" y="20170"/>
                    </a:moveTo>
                    <a:cubicBezTo>
                      <a:pt x="56569" y="20170"/>
                      <a:pt x="18878" y="57861"/>
                      <a:pt x="18878" y="103311"/>
                    </a:cubicBezTo>
                    <a:cubicBezTo>
                      <a:pt x="18878" y="148761"/>
                      <a:pt x="55460" y="186452"/>
                      <a:pt x="102019" y="186452"/>
                    </a:cubicBezTo>
                    <a:cubicBezTo>
                      <a:pt x="147469" y="186452"/>
                      <a:pt x="185160" y="148761"/>
                      <a:pt x="185160" y="103311"/>
                    </a:cubicBezTo>
                    <a:cubicBezTo>
                      <a:pt x="185160" y="57861"/>
                      <a:pt x="148578" y="20170"/>
                      <a:pt x="102019" y="20170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28EC3D7-44EB-2FBF-4B57-6513570055A1}"/>
                  </a:ext>
                </a:extLst>
              </p:cNvPr>
              <p:cNvSpPr/>
              <p:nvPr/>
            </p:nvSpPr>
            <p:spPr>
              <a:xfrm rot="19828946">
                <a:off x="79648" y="1933626"/>
                <a:ext cx="663219" cy="661663"/>
              </a:xfrm>
              <a:custGeom>
                <a:avLst/>
                <a:gdLst>
                  <a:gd name="connsiteX0" fmla="*/ 292688 w 663219"/>
                  <a:gd name="connsiteY0" fmla="*/ 0 h 661663"/>
                  <a:gd name="connsiteX1" fmla="*/ 370531 w 663219"/>
                  <a:gd name="connsiteY1" fmla="*/ 0 h 661663"/>
                  <a:gd name="connsiteX2" fmla="*/ 404782 w 663219"/>
                  <a:gd name="connsiteY2" fmla="*/ 68502 h 661663"/>
                  <a:gd name="connsiteX3" fmla="*/ 465499 w 663219"/>
                  <a:gd name="connsiteY3" fmla="*/ 93411 h 661663"/>
                  <a:gd name="connsiteX4" fmla="*/ 538671 w 663219"/>
                  <a:gd name="connsiteY4" fmla="*/ 68502 h 661663"/>
                  <a:gd name="connsiteX5" fmla="*/ 594718 w 663219"/>
                  <a:gd name="connsiteY5" fmla="*/ 124548 h 661663"/>
                  <a:gd name="connsiteX6" fmla="*/ 569808 w 663219"/>
                  <a:gd name="connsiteY6" fmla="*/ 197720 h 661663"/>
                  <a:gd name="connsiteX7" fmla="*/ 594718 w 663219"/>
                  <a:gd name="connsiteY7" fmla="*/ 258438 h 661663"/>
                  <a:gd name="connsiteX8" fmla="*/ 663219 w 663219"/>
                  <a:gd name="connsiteY8" fmla="*/ 292688 h 661663"/>
                  <a:gd name="connsiteX9" fmla="*/ 663219 w 663219"/>
                  <a:gd name="connsiteY9" fmla="*/ 370531 h 661663"/>
                  <a:gd name="connsiteX10" fmla="*/ 594718 w 663219"/>
                  <a:gd name="connsiteY10" fmla="*/ 404782 h 661663"/>
                  <a:gd name="connsiteX11" fmla="*/ 569808 w 663219"/>
                  <a:gd name="connsiteY11" fmla="*/ 465499 h 661663"/>
                  <a:gd name="connsiteX12" fmla="*/ 593161 w 663219"/>
                  <a:gd name="connsiteY12" fmla="*/ 537114 h 661663"/>
                  <a:gd name="connsiteX13" fmla="*/ 538671 w 663219"/>
                  <a:gd name="connsiteY13" fmla="*/ 593161 h 661663"/>
                  <a:gd name="connsiteX14" fmla="*/ 465499 w 663219"/>
                  <a:gd name="connsiteY14" fmla="*/ 568251 h 661663"/>
                  <a:gd name="connsiteX15" fmla="*/ 404782 w 663219"/>
                  <a:gd name="connsiteY15" fmla="*/ 593161 h 661663"/>
                  <a:gd name="connsiteX16" fmla="*/ 370531 w 663219"/>
                  <a:gd name="connsiteY16" fmla="*/ 661663 h 661663"/>
                  <a:gd name="connsiteX17" fmla="*/ 292688 w 663219"/>
                  <a:gd name="connsiteY17" fmla="*/ 661663 h 661663"/>
                  <a:gd name="connsiteX18" fmla="*/ 258438 w 663219"/>
                  <a:gd name="connsiteY18" fmla="*/ 593161 h 661663"/>
                  <a:gd name="connsiteX19" fmla="*/ 197720 w 663219"/>
                  <a:gd name="connsiteY19" fmla="*/ 568251 h 661663"/>
                  <a:gd name="connsiteX20" fmla="*/ 124548 w 663219"/>
                  <a:gd name="connsiteY20" fmla="*/ 591604 h 661663"/>
                  <a:gd name="connsiteX21" fmla="*/ 70058 w 663219"/>
                  <a:gd name="connsiteY21" fmla="*/ 537114 h 661663"/>
                  <a:gd name="connsiteX22" fmla="*/ 93411 w 663219"/>
                  <a:gd name="connsiteY22" fmla="*/ 463942 h 661663"/>
                  <a:gd name="connsiteX23" fmla="*/ 68502 w 663219"/>
                  <a:gd name="connsiteY23" fmla="*/ 403225 h 661663"/>
                  <a:gd name="connsiteX24" fmla="*/ 0 w 663219"/>
                  <a:gd name="connsiteY24" fmla="*/ 368974 h 661663"/>
                  <a:gd name="connsiteX25" fmla="*/ 0 w 663219"/>
                  <a:gd name="connsiteY25" fmla="*/ 291132 h 661663"/>
                  <a:gd name="connsiteX26" fmla="*/ 68502 w 663219"/>
                  <a:gd name="connsiteY26" fmla="*/ 256881 h 661663"/>
                  <a:gd name="connsiteX27" fmla="*/ 93411 w 663219"/>
                  <a:gd name="connsiteY27" fmla="*/ 196163 h 661663"/>
                  <a:gd name="connsiteX28" fmla="*/ 70058 w 663219"/>
                  <a:gd name="connsiteY28" fmla="*/ 122991 h 661663"/>
                  <a:gd name="connsiteX29" fmla="*/ 124548 w 663219"/>
                  <a:gd name="connsiteY29" fmla="*/ 68502 h 661663"/>
                  <a:gd name="connsiteX30" fmla="*/ 197720 w 663219"/>
                  <a:gd name="connsiteY30" fmla="*/ 93411 h 661663"/>
                  <a:gd name="connsiteX31" fmla="*/ 258438 w 663219"/>
                  <a:gd name="connsiteY31" fmla="*/ 68502 h 661663"/>
                  <a:gd name="connsiteX32" fmla="*/ 292688 w 663219"/>
                  <a:gd name="connsiteY32" fmla="*/ 0 h 661663"/>
                  <a:gd name="connsiteX33" fmla="*/ 331610 w 663219"/>
                  <a:gd name="connsiteY33" fmla="*/ 214846 h 661663"/>
                  <a:gd name="connsiteX34" fmla="*/ 214846 w 663219"/>
                  <a:gd name="connsiteY34" fmla="*/ 331610 h 661663"/>
                  <a:gd name="connsiteX35" fmla="*/ 331610 w 663219"/>
                  <a:gd name="connsiteY35" fmla="*/ 448374 h 661663"/>
                  <a:gd name="connsiteX36" fmla="*/ 448374 w 663219"/>
                  <a:gd name="connsiteY36" fmla="*/ 331610 h 661663"/>
                  <a:gd name="connsiteX37" fmla="*/ 331610 w 663219"/>
                  <a:gd name="connsiteY37" fmla="*/ 214846 h 661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3219" h="661663">
                    <a:moveTo>
                      <a:pt x="292688" y="0"/>
                    </a:moveTo>
                    <a:lnTo>
                      <a:pt x="370531" y="0"/>
                    </a:lnTo>
                    <a:lnTo>
                      <a:pt x="404782" y="68502"/>
                    </a:lnTo>
                    <a:cubicBezTo>
                      <a:pt x="425021" y="74729"/>
                      <a:pt x="446817" y="82513"/>
                      <a:pt x="465499" y="93411"/>
                    </a:cubicBezTo>
                    <a:lnTo>
                      <a:pt x="538671" y="68502"/>
                    </a:lnTo>
                    <a:lnTo>
                      <a:pt x="594718" y="124548"/>
                    </a:lnTo>
                    <a:lnTo>
                      <a:pt x="569808" y="197720"/>
                    </a:lnTo>
                    <a:cubicBezTo>
                      <a:pt x="580706" y="216403"/>
                      <a:pt x="588491" y="236642"/>
                      <a:pt x="594718" y="258438"/>
                    </a:cubicBezTo>
                    <a:lnTo>
                      <a:pt x="663219" y="292688"/>
                    </a:lnTo>
                    <a:lnTo>
                      <a:pt x="663219" y="370531"/>
                    </a:lnTo>
                    <a:lnTo>
                      <a:pt x="594718" y="404782"/>
                    </a:lnTo>
                    <a:cubicBezTo>
                      <a:pt x="588491" y="426578"/>
                      <a:pt x="580706" y="446817"/>
                      <a:pt x="569808" y="465499"/>
                    </a:cubicBezTo>
                    <a:lnTo>
                      <a:pt x="593161" y="537114"/>
                    </a:lnTo>
                    <a:lnTo>
                      <a:pt x="538671" y="593161"/>
                    </a:lnTo>
                    <a:lnTo>
                      <a:pt x="465499" y="568251"/>
                    </a:lnTo>
                    <a:cubicBezTo>
                      <a:pt x="446817" y="579149"/>
                      <a:pt x="426578" y="586934"/>
                      <a:pt x="404782" y="593161"/>
                    </a:cubicBezTo>
                    <a:lnTo>
                      <a:pt x="370531" y="661663"/>
                    </a:lnTo>
                    <a:lnTo>
                      <a:pt x="292688" y="661663"/>
                    </a:lnTo>
                    <a:lnTo>
                      <a:pt x="258438" y="593161"/>
                    </a:lnTo>
                    <a:cubicBezTo>
                      <a:pt x="236642" y="586934"/>
                      <a:pt x="216403" y="579149"/>
                      <a:pt x="197720" y="568251"/>
                    </a:cubicBezTo>
                    <a:lnTo>
                      <a:pt x="124548" y="591604"/>
                    </a:lnTo>
                    <a:lnTo>
                      <a:pt x="70058" y="537114"/>
                    </a:lnTo>
                    <a:lnTo>
                      <a:pt x="93411" y="463942"/>
                    </a:lnTo>
                    <a:cubicBezTo>
                      <a:pt x="82513" y="445260"/>
                      <a:pt x="74729" y="425021"/>
                      <a:pt x="68502" y="403225"/>
                    </a:cubicBezTo>
                    <a:lnTo>
                      <a:pt x="0" y="368974"/>
                    </a:lnTo>
                    <a:lnTo>
                      <a:pt x="0" y="291132"/>
                    </a:lnTo>
                    <a:lnTo>
                      <a:pt x="68502" y="256881"/>
                    </a:lnTo>
                    <a:cubicBezTo>
                      <a:pt x="74729" y="236642"/>
                      <a:pt x="82513" y="214846"/>
                      <a:pt x="93411" y="196163"/>
                    </a:cubicBezTo>
                    <a:lnTo>
                      <a:pt x="70058" y="122991"/>
                    </a:lnTo>
                    <a:lnTo>
                      <a:pt x="124548" y="68502"/>
                    </a:lnTo>
                    <a:lnTo>
                      <a:pt x="197720" y="93411"/>
                    </a:lnTo>
                    <a:cubicBezTo>
                      <a:pt x="216403" y="82513"/>
                      <a:pt x="236642" y="74729"/>
                      <a:pt x="258438" y="68502"/>
                    </a:cubicBezTo>
                    <a:lnTo>
                      <a:pt x="292688" y="0"/>
                    </a:lnTo>
                    <a:close/>
                    <a:moveTo>
                      <a:pt x="331610" y="214846"/>
                    </a:moveTo>
                    <a:cubicBezTo>
                      <a:pt x="267779" y="214846"/>
                      <a:pt x="214846" y="266222"/>
                      <a:pt x="214846" y="331610"/>
                    </a:cubicBezTo>
                    <a:cubicBezTo>
                      <a:pt x="214846" y="395441"/>
                      <a:pt x="266222" y="448374"/>
                      <a:pt x="331610" y="448374"/>
                    </a:cubicBezTo>
                    <a:cubicBezTo>
                      <a:pt x="396998" y="448374"/>
                      <a:pt x="448374" y="395441"/>
                      <a:pt x="448374" y="331610"/>
                    </a:cubicBezTo>
                    <a:cubicBezTo>
                      <a:pt x="448374" y="267779"/>
                      <a:pt x="396998" y="214846"/>
                      <a:pt x="331610" y="214846"/>
                    </a:cubicBezTo>
                    <a:close/>
                  </a:path>
                </a:pathLst>
              </a:custGeom>
              <a:solidFill>
                <a:schemeClr val="bg1"/>
              </a:solidFill>
              <a:ln w="15478" cap="flat">
                <a:solidFill>
                  <a:srgbClr val="ABA8C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1" name="Graphic 30" descr="Stopwatch">
              <a:extLst>
                <a:ext uri="{FF2B5EF4-FFF2-40B4-BE49-F238E27FC236}">
                  <a16:creationId xmlns:a16="http://schemas.microsoft.com/office/drawing/2014/main" id="{F95AEDDA-D8BD-DA58-DB47-B5098A73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030308" y="-732595"/>
              <a:ext cx="1746209" cy="1746209"/>
            </a:xfrm>
            <a:prstGeom prst="rect">
              <a:avLst/>
            </a:prstGeom>
          </p:spPr>
        </p:pic>
        <p:pic>
          <p:nvPicPr>
            <p:cNvPr id="43" name="Graphic 42" descr="Table">
              <a:extLst>
                <a:ext uri="{FF2B5EF4-FFF2-40B4-BE49-F238E27FC236}">
                  <a16:creationId xmlns:a16="http://schemas.microsoft.com/office/drawing/2014/main" id="{48E9E005-51FC-CAE0-B718-2E969D0C4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826816">
              <a:off x="5734543" y="-29815"/>
              <a:ext cx="1339324" cy="133932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7FB70D-B86A-8D9D-57D2-98234DE0B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D4BE2-F03D-FABD-4139-B0C5D7F10015}"/>
              </a:ext>
            </a:extLst>
          </p:cNvPr>
          <p:cNvSpPr txBox="1"/>
          <p:nvPr/>
        </p:nvSpPr>
        <p:spPr>
          <a:xfrm>
            <a:off x="2623031" y="333379"/>
            <a:ext cx="423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rgbClr val="F7941E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CHỦ ĐỀ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4277114" y="2324456"/>
            <a:ext cx="63958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Cảm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ơn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các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em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đã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tham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gia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học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tích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</a:t>
            </a:r>
            <a:r>
              <a:rPr lang="en-US" sz="6000" b="1" dirty="0" err="1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cực</a:t>
            </a:r>
            <a:r>
              <a:rPr lang="en-US" sz="6000" b="1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7941E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 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ABFF2B-8C04-94C4-12E3-9955FE36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586" y="2062195"/>
            <a:ext cx="4563281" cy="60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50;p64">
            <a:extLst>
              <a:ext uri="{FF2B5EF4-FFF2-40B4-BE49-F238E27FC236}">
                <a16:creationId xmlns:a16="http://schemas.microsoft.com/office/drawing/2014/main" id="{15622E14-CCB9-1C36-CA7F-7E3ABEA5BFEF}"/>
              </a:ext>
            </a:extLst>
          </p:cNvPr>
          <p:cNvGrpSpPr/>
          <p:nvPr/>
        </p:nvGrpSpPr>
        <p:grpSpPr>
          <a:xfrm>
            <a:off x="592453" y="5001038"/>
            <a:ext cx="1295553" cy="1816745"/>
            <a:chOff x="4589615" y="1822130"/>
            <a:chExt cx="946935" cy="1477650"/>
          </a:xfrm>
        </p:grpSpPr>
        <p:sp>
          <p:nvSpPr>
            <p:cNvPr id="8" name="Google Shape;1851;p64">
              <a:extLst>
                <a:ext uri="{FF2B5EF4-FFF2-40B4-BE49-F238E27FC236}">
                  <a16:creationId xmlns:a16="http://schemas.microsoft.com/office/drawing/2014/main" id="{DCE262A1-5C99-2518-8D78-031D7804E430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9" name="Google Shape;1852;p64">
              <a:extLst>
                <a:ext uri="{FF2B5EF4-FFF2-40B4-BE49-F238E27FC236}">
                  <a16:creationId xmlns:a16="http://schemas.microsoft.com/office/drawing/2014/main" id="{81AF858B-E62E-A813-5899-C9BA71DDAF79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0" name="Google Shape;1853;p64">
              <a:extLst>
                <a:ext uri="{FF2B5EF4-FFF2-40B4-BE49-F238E27FC236}">
                  <a16:creationId xmlns:a16="http://schemas.microsoft.com/office/drawing/2014/main" id="{7FDA7B03-7F33-4BFC-2A65-8A5B3D1CEEC9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1" name="Google Shape;1854;p64">
              <a:extLst>
                <a:ext uri="{FF2B5EF4-FFF2-40B4-BE49-F238E27FC236}">
                  <a16:creationId xmlns:a16="http://schemas.microsoft.com/office/drawing/2014/main" id="{0796EBAE-1DBA-F17E-D88E-A88775230F3E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2" name="Google Shape;1855;p64">
              <a:extLst>
                <a:ext uri="{FF2B5EF4-FFF2-40B4-BE49-F238E27FC236}">
                  <a16:creationId xmlns:a16="http://schemas.microsoft.com/office/drawing/2014/main" id="{DBE924D1-B518-A7CD-A740-EE8D7B7F415B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3" name="Google Shape;1856;p64">
              <a:extLst>
                <a:ext uri="{FF2B5EF4-FFF2-40B4-BE49-F238E27FC236}">
                  <a16:creationId xmlns:a16="http://schemas.microsoft.com/office/drawing/2014/main" id="{E61B07EE-4F78-9DDE-FA72-E016C82A50B0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4" name="Google Shape;1857;p64">
              <a:extLst>
                <a:ext uri="{FF2B5EF4-FFF2-40B4-BE49-F238E27FC236}">
                  <a16:creationId xmlns:a16="http://schemas.microsoft.com/office/drawing/2014/main" id="{52284919-273F-4312-E949-2721C6A8BAF8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5" name="Google Shape;1858;p64">
              <a:extLst>
                <a:ext uri="{FF2B5EF4-FFF2-40B4-BE49-F238E27FC236}">
                  <a16:creationId xmlns:a16="http://schemas.microsoft.com/office/drawing/2014/main" id="{81655F40-7E49-1CF2-7A36-1737E0EC6A01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6" name="Google Shape;1859;p64">
              <a:extLst>
                <a:ext uri="{FF2B5EF4-FFF2-40B4-BE49-F238E27FC236}">
                  <a16:creationId xmlns:a16="http://schemas.microsoft.com/office/drawing/2014/main" id="{7ECB3B60-9449-F8DD-8814-2F0C1391C547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7" name="Google Shape;1860;p64">
              <a:extLst>
                <a:ext uri="{FF2B5EF4-FFF2-40B4-BE49-F238E27FC236}">
                  <a16:creationId xmlns:a16="http://schemas.microsoft.com/office/drawing/2014/main" id="{43CE3E11-6BE6-9997-88E3-88654813A429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8" name="Google Shape;1861;p64">
              <a:extLst>
                <a:ext uri="{FF2B5EF4-FFF2-40B4-BE49-F238E27FC236}">
                  <a16:creationId xmlns:a16="http://schemas.microsoft.com/office/drawing/2014/main" id="{2BF84223-C645-E1A5-28D9-B24140D7D037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2" name="Google Shape;1862;p64">
              <a:extLst>
                <a:ext uri="{FF2B5EF4-FFF2-40B4-BE49-F238E27FC236}">
                  <a16:creationId xmlns:a16="http://schemas.microsoft.com/office/drawing/2014/main" id="{5FDEACCF-553D-0B63-9DF2-EFF230512C6E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3" name="Google Shape;1863;p64">
              <a:extLst>
                <a:ext uri="{FF2B5EF4-FFF2-40B4-BE49-F238E27FC236}">
                  <a16:creationId xmlns:a16="http://schemas.microsoft.com/office/drawing/2014/main" id="{7D66057B-C60F-84B0-241E-F10678DB37A0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4" name="Google Shape;1864;p64">
              <a:extLst>
                <a:ext uri="{FF2B5EF4-FFF2-40B4-BE49-F238E27FC236}">
                  <a16:creationId xmlns:a16="http://schemas.microsoft.com/office/drawing/2014/main" id="{A6F3EFC6-9BEF-5402-DE8B-B9BBA013C381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6" name="Google Shape;1865;p64">
              <a:extLst>
                <a:ext uri="{FF2B5EF4-FFF2-40B4-BE49-F238E27FC236}">
                  <a16:creationId xmlns:a16="http://schemas.microsoft.com/office/drawing/2014/main" id="{F5D9DB95-2CFC-D146-652C-BD46F47724B6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7" name="Google Shape;1866;p64">
              <a:extLst>
                <a:ext uri="{FF2B5EF4-FFF2-40B4-BE49-F238E27FC236}">
                  <a16:creationId xmlns:a16="http://schemas.microsoft.com/office/drawing/2014/main" id="{689FF745-3BB1-0A0B-355D-B0562E5EC7A1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8" name="Google Shape;1867;p64">
              <a:extLst>
                <a:ext uri="{FF2B5EF4-FFF2-40B4-BE49-F238E27FC236}">
                  <a16:creationId xmlns:a16="http://schemas.microsoft.com/office/drawing/2014/main" id="{8F3CEFFB-35D7-8E0A-CCBC-829CD00ECBDF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2" name="Google Shape;1868;p64">
              <a:extLst>
                <a:ext uri="{FF2B5EF4-FFF2-40B4-BE49-F238E27FC236}">
                  <a16:creationId xmlns:a16="http://schemas.microsoft.com/office/drawing/2014/main" id="{3CC6FCA8-240A-132D-B14A-6F4E3F611FF3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4" name="Google Shape;1869;p64">
              <a:extLst>
                <a:ext uri="{FF2B5EF4-FFF2-40B4-BE49-F238E27FC236}">
                  <a16:creationId xmlns:a16="http://schemas.microsoft.com/office/drawing/2014/main" id="{7EF0C1AA-15FE-8A16-3864-56CC155617BA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5" name="Google Shape;1870;p64">
              <a:extLst>
                <a:ext uri="{FF2B5EF4-FFF2-40B4-BE49-F238E27FC236}">
                  <a16:creationId xmlns:a16="http://schemas.microsoft.com/office/drawing/2014/main" id="{682D763A-1A69-CFE1-1447-44C0FFE4DD15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6" name="Google Shape;1871;p64">
              <a:extLst>
                <a:ext uri="{FF2B5EF4-FFF2-40B4-BE49-F238E27FC236}">
                  <a16:creationId xmlns:a16="http://schemas.microsoft.com/office/drawing/2014/main" id="{9F654944-5669-8399-AA29-BDAC6B9D82B7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7" name="Google Shape;1872;p64">
              <a:extLst>
                <a:ext uri="{FF2B5EF4-FFF2-40B4-BE49-F238E27FC236}">
                  <a16:creationId xmlns:a16="http://schemas.microsoft.com/office/drawing/2014/main" id="{9DB16580-4BAF-38AC-6FCF-E8328CF44F00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8" name="Google Shape;1873;p64">
              <a:extLst>
                <a:ext uri="{FF2B5EF4-FFF2-40B4-BE49-F238E27FC236}">
                  <a16:creationId xmlns:a16="http://schemas.microsoft.com/office/drawing/2014/main" id="{DBA17669-45BC-E181-9B8D-0FA00069797D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9" name="Google Shape;1874;p64">
              <a:extLst>
                <a:ext uri="{FF2B5EF4-FFF2-40B4-BE49-F238E27FC236}">
                  <a16:creationId xmlns:a16="http://schemas.microsoft.com/office/drawing/2014/main" id="{7A76D59B-1DDA-947A-73F0-45A4A556C5AE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0" name="Google Shape;1875;p64">
              <a:extLst>
                <a:ext uri="{FF2B5EF4-FFF2-40B4-BE49-F238E27FC236}">
                  <a16:creationId xmlns:a16="http://schemas.microsoft.com/office/drawing/2014/main" id="{8019F409-6B3F-2076-3E96-79992C47E6B5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1" name="Google Shape;1876;p64">
              <a:extLst>
                <a:ext uri="{FF2B5EF4-FFF2-40B4-BE49-F238E27FC236}">
                  <a16:creationId xmlns:a16="http://schemas.microsoft.com/office/drawing/2014/main" id="{52369B7F-3D14-6064-7996-06D5468A8AD0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2" name="Google Shape;1877;p64">
              <a:extLst>
                <a:ext uri="{FF2B5EF4-FFF2-40B4-BE49-F238E27FC236}">
                  <a16:creationId xmlns:a16="http://schemas.microsoft.com/office/drawing/2014/main" id="{0EED4AEC-35AF-7031-BC9E-6628BE29E2F6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4" name="Google Shape;1878;p64">
              <a:extLst>
                <a:ext uri="{FF2B5EF4-FFF2-40B4-BE49-F238E27FC236}">
                  <a16:creationId xmlns:a16="http://schemas.microsoft.com/office/drawing/2014/main" id="{819A52C3-FA2E-A63D-790F-1E6C0E091744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5" name="Google Shape;1879;p64">
              <a:extLst>
                <a:ext uri="{FF2B5EF4-FFF2-40B4-BE49-F238E27FC236}">
                  <a16:creationId xmlns:a16="http://schemas.microsoft.com/office/drawing/2014/main" id="{F8AD9344-38D2-5A2A-ADBF-FF19C973D9F3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6" name="Google Shape;1880;p64">
              <a:extLst>
                <a:ext uri="{FF2B5EF4-FFF2-40B4-BE49-F238E27FC236}">
                  <a16:creationId xmlns:a16="http://schemas.microsoft.com/office/drawing/2014/main" id="{09A861E9-B2E8-9B79-3B6F-CA0CAE0DE7A2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8" name="Google Shape;1881;p64">
              <a:extLst>
                <a:ext uri="{FF2B5EF4-FFF2-40B4-BE49-F238E27FC236}">
                  <a16:creationId xmlns:a16="http://schemas.microsoft.com/office/drawing/2014/main" id="{A25582A4-B824-294D-D27B-FB71087E58C1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0" name="Google Shape;1882;p64">
              <a:extLst>
                <a:ext uri="{FF2B5EF4-FFF2-40B4-BE49-F238E27FC236}">
                  <a16:creationId xmlns:a16="http://schemas.microsoft.com/office/drawing/2014/main" id="{CFD9AB4B-D5D2-CDE7-E267-820AADD23A15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2" name="Google Shape;1883;p64">
              <a:extLst>
                <a:ext uri="{FF2B5EF4-FFF2-40B4-BE49-F238E27FC236}">
                  <a16:creationId xmlns:a16="http://schemas.microsoft.com/office/drawing/2014/main" id="{EA990076-37D8-2836-D3DB-47F66076F556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4" name="Google Shape;1884;p64">
              <a:extLst>
                <a:ext uri="{FF2B5EF4-FFF2-40B4-BE49-F238E27FC236}">
                  <a16:creationId xmlns:a16="http://schemas.microsoft.com/office/drawing/2014/main" id="{5CFF5A61-080D-B2C8-21EA-A601C42B519C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5" name="Google Shape;1885;p64">
              <a:extLst>
                <a:ext uri="{FF2B5EF4-FFF2-40B4-BE49-F238E27FC236}">
                  <a16:creationId xmlns:a16="http://schemas.microsoft.com/office/drawing/2014/main" id="{63B8CCB5-5ADE-6B35-6CDB-9673052E955D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6" name="Google Shape;1886;p64">
              <a:extLst>
                <a:ext uri="{FF2B5EF4-FFF2-40B4-BE49-F238E27FC236}">
                  <a16:creationId xmlns:a16="http://schemas.microsoft.com/office/drawing/2014/main" id="{CD0720E2-2C8C-2412-7F94-FEBC911CE66A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7" name="Google Shape;1887;p64">
              <a:extLst>
                <a:ext uri="{FF2B5EF4-FFF2-40B4-BE49-F238E27FC236}">
                  <a16:creationId xmlns:a16="http://schemas.microsoft.com/office/drawing/2014/main" id="{92A8CE83-260E-164D-DD03-D188449D36DC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8" name="Google Shape;1888;p64">
              <a:extLst>
                <a:ext uri="{FF2B5EF4-FFF2-40B4-BE49-F238E27FC236}">
                  <a16:creationId xmlns:a16="http://schemas.microsoft.com/office/drawing/2014/main" id="{1425D579-362F-6D79-4B24-A8C580E14973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9" name="Google Shape;1889;p64">
              <a:extLst>
                <a:ext uri="{FF2B5EF4-FFF2-40B4-BE49-F238E27FC236}">
                  <a16:creationId xmlns:a16="http://schemas.microsoft.com/office/drawing/2014/main" id="{620CEDD7-A8FF-3A05-0AAC-0C14D7A9408E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0" name="Google Shape;1890;p64">
              <a:extLst>
                <a:ext uri="{FF2B5EF4-FFF2-40B4-BE49-F238E27FC236}">
                  <a16:creationId xmlns:a16="http://schemas.microsoft.com/office/drawing/2014/main" id="{E6080AE8-4B29-C8C5-BE72-F74DEFDAC6F8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1" name="Google Shape;1891;p64">
              <a:extLst>
                <a:ext uri="{FF2B5EF4-FFF2-40B4-BE49-F238E27FC236}">
                  <a16:creationId xmlns:a16="http://schemas.microsoft.com/office/drawing/2014/main" id="{4C947D98-B8C8-AE41-F7F9-B0CE4EDA0C93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5" name="Google Shape;1892;p64">
              <a:extLst>
                <a:ext uri="{FF2B5EF4-FFF2-40B4-BE49-F238E27FC236}">
                  <a16:creationId xmlns:a16="http://schemas.microsoft.com/office/drawing/2014/main" id="{7ED771E4-CA1F-4667-866F-3CEC52E348CF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6" name="Google Shape;1893;p64">
              <a:extLst>
                <a:ext uri="{FF2B5EF4-FFF2-40B4-BE49-F238E27FC236}">
                  <a16:creationId xmlns:a16="http://schemas.microsoft.com/office/drawing/2014/main" id="{92E5B671-5DB3-CD7D-1272-3E12A5733E82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1" name="Google Shape;1894;p64">
              <a:extLst>
                <a:ext uri="{FF2B5EF4-FFF2-40B4-BE49-F238E27FC236}">
                  <a16:creationId xmlns:a16="http://schemas.microsoft.com/office/drawing/2014/main" id="{CDB986D2-A6EF-2D32-CFE0-C945B553097F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2" name="Google Shape;1895;p64">
              <a:extLst>
                <a:ext uri="{FF2B5EF4-FFF2-40B4-BE49-F238E27FC236}">
                  <a16:creationId xmlns:a16="http://schemas.microsoft.com/office/drawing/2014/main" id="{1702E73F-56E6-70F7-C0A6-831DFA942AB9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3" name="Google Shape;1896;p64">
              <a:extLst>
                <a:ext uri="{FF2B5EF4-FFF2-40B4-BE49-F238E27FC236}">
                  <a16:creationId xmlns:a16="http://schemas.microsoft.com/office/drawing/2014/main" id="{D2078266-5AB8-880B-C683-D31BBA21E760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6E3E8CF-689E-4E0C-74C0-9E419EC25433}"/>
              </a:ext>
            </a:extLst>
          </p:cNvPr>
          <p:cNvGrpSpPr/>
          <p:nvPr/>
        </p:nvGrpSpPr>
        <p:grpSpPr>
          <a:xfrm>
            <a:off x="2066993" y="4921907"/>
            <a:ext cx="1060190" cy="1890892"/>
            <a:chOff x="6887886" y="2139378"/>
            <a:chExt cx="1082997" cy="2095499"/>
          </a:xfrm>
        </p:grpSpPr>
        <p:grpSp>
          <p:nvGrpSpPr>
            <p:cNvPr id="75" name="Google Shape;1897;p64">
              <a:extLst>
                <a:ext uri="{FF2B5EF4-FFF2-40B4-BE49-F238E27FC236}">
                  <a16:creationId xmlns:a16="http://schemas.microsoft.com/office/drawing/2014/main" id="{EB73CF41-2B8B-038F-6E73-0C449EA1B420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78" name="Google Shape;1898;p64">
                <a:extLst>
                  <a:ext uri="{FF2B5EF4-FFF2-40B4-BE49-F238E27FC236}">
                    <a16:creationId xmlns:a16="http://schemas.microsoft.com/office/drawing/2014/main" id="{BBEC4650-F489-239A-029B-39058FE07739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79" name="Google Shape;1899;p64">
                <a:extLst>
                  <a:ext uri="{FF2B5EF4-FFF2-40B4-BE49-F238E27FC236}">
                    <a16:creationId xmlns:a16="http://schemas.microsoft.com/office/drawing/2014/main" id="{4B26D156-05DE-64A7-0F75-540C17CC041E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0" name="Google Shape;1900;p64">
                <a:extLst>
                  <a:ext uri="{FF2B5EF4-FFF2-40B4-BE49-F238E27FC236}">
                    <a16:creationId xmlns:a16="http://schemas.microsoft.com/office/drawing/2014/main" id="{EE1ED6AA-F695-EDF9-210D-1B974504A7D6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1" name="Google Shape;1901;p64">
                <a:extLst>
                  <a:ext uri="{FF2B5EF4-FFF2-40B4-BE49-F238E27FC236}">
                    <a16:creationId xmlns:a16="http://schemas.microsoft.com/office/drawing/2014/main" id="{3AC11C94-6C4C-1C2B-3698-B8DC5C356852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2" name="Google Shape;1902;p64">
                <a:extLst>
                  <a:ext uri="{FF2B5EF4-FFF2-40B4-BE49-F238E27FC236}">
                    <a16:creationId xmlns:a16="http://schemas.microsoft.com/office/drawing/2014/main" id="{36A23E51-71F5-11F9-F434-17DFD95A2CBF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3" name="Google Shape;1903;p64">
                <a:extLst>
                  <a:ext uri="{FF2B5EF4-FFF2-40B4-BE49-F238E27FC236}">
                    <a16:creationId xmlns:a16="http://schemas.microsoft.com/office/drawing/2014/main" id="{B3757448-559E-26DF-6031-3DABBB83BFA0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4" name="Google Shape;1904;p64">
                <a:extLst>
                  <a:ext uri="{FF2B5EF4-FFF2-40B4-BE49-F238E27FC236}">
                    <a16:creationId xmlns:a16="http://schemas.microsoft.com/office/drawing/2014/main" id="{6ADDA7AE-A872-E1EC-3847-5E9895F1D4E0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5" name="Google Shape;1905;p64">
                <a:extLst>
                  <a:ext uri="{FF2B5EF4-FFF2-40B4-BE49-F238E27FC236}">
                    <a16:creationId xmlns:a16="http://schemas.microsoft.com/office/drawing/2014/main" id="{545679AA-16FD-2E3C-8661-1D82DE05CCBF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6" name="Google Shape;1906;p64">
                <a:extLst>
                  <a:ext uri="{FF2B5EF4-FFF2-40B4-BE49-F238E27FC236}">
                    <a16:creationId xmlns:a16="http://schemas.microsoft.com/office/drawing/2014/main" id="{0A7CBB78-7289-60CB-A92C-438D2699E691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7" name="Google Shape;1907;p64">
                <a:extLst>
                  <a:ext uri="{FF2B5EF4-FFF2-40B4-BE49-F238E27FC236}">
                    <a16:creationId xmlns:a16="http://schemas.microsoft.com/office/drawing/2014/main" id="{F630E092-9CBE-2D3B-8A74-5930F4CC1B6E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8" name="Google Shape;1908;p64">
                <a:extLst>
                  <a:ext uri="{FF2B5EF4-FFF2-40B4-BE49-F238E27FC236}">
                    <a16:creationId xmlns:a16="http://schemas.microsoft.com/office/drawing/2014/main" id="{E857B3FE-BE1C-E9B7-940C-F72CD98212AA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89" name="Google Shape;1909;p64">
                <a:extLst>
                  <a:ext uri="{FF2B5EF4-FFF2-40B4-BE49-F238E27FC236}">
                    <a16:creationId xmlns:a16="http://schemas.microsoft.com/office/drawing/2014/main" id="{D2A3802C-FD94-494B-8E99-14EDF02EDFFD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0" name="Google Shape;1910;p64">
                <a:extLst>
                  <a:ext uri="{FF2B5EF4-FFF2-40B4-BE49-F238E27FC236}">
                    <a16:creationId xmlns:a16="http://schemas.microsoft.com/office/drawing/2014/main" id="{898EDD99-D403-BADA-C67B-6C1A34B4F068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1" name="Google Shape;1911;p64">
                <a:extLst>
                  <a:ext uri="{FF2B5EF4-FFF2-40B4-BE49-F238E27FC236}">
                    <a16:creationId xmlns:a16="http://schemas.microsoft.com/office/drawing/2014/main" id="{5A9A231E-6C69-0F6A-FC5E-E405F08861C6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2" name="Google Shape;1912;p64">
                <a:extLst>
                  <a:ext uri="{FF2B5EF4-FFF2-40B4-BE49-F238E27FC236}">
                    <a16:creationId xmlns:a16="http://schemas.microsoft.com/office/drawing/2014/main" id="{FA3BB49F-C5F9-F8BE-CD34-DAB1461CBB6C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3" name="Google Shape;1913;p64">
                <a:extLst>
                  <a:ext uri="{FF2B5EF4-FFF2-40B4-BE49-F238E27FC236}">
                    <a16:creationId xmlns:a16="http://schemas.microsoft.com/office/drawing/2014/main" id="{55663D09-1DD1-6797-C937-F4DF6A01D3DA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4" name="Google Shape;1914;p64">
                <a:extLst>
                  <a:ext uri="{FF2B5EF4-FFF2-40B4-BE49-F238E27FC236}">
                    <a16:creationId xmlns:a16="http://schemas.microsoft.com/office/drawing/2014/main" id="{FD0073D4-6960-A117-E819-A2A71ED31812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5" name="Google Shape;1915;p64">
                <a:extLst>
                  <a:ext uri="{FF2B5EF4-FFF2-40B4-BE49-F238E27FC236}">
                    <a16:creationId xmlns:a16="http://schemas.microsoft.com/office/drawing/2014/main" id="{38EF21E9-88A7-32C6-4647-07A4EC759A84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6" name="Google Shape;1916;p64">
                <a:extLst>
                  <a:ext uri="{FF2B5EF4-FFF2-40B4-BE49-F238E27FC236}">
                    <a16:creationId xmlns:a16="http://schemas.microsoft.com/office/drawing/2014/main" id="{7196A021-69DE-3994-4486-BD445EA7D30C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7" name="Google Shape;1917;p64">
                <a:extLst>
                  <a:ext uri="{FF2B5EF4-FFF2-40B4-BE49-F238E27FC236}">
                    <a16:creationId xmlns:a16="http://schemas.microsoft.com/office/drawing/2014/main" id="{E505B581-286C-9189-EC92-D72BFE2AB3DD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8" name="Google Shape;1918;p64">
                <a:extLst>
                  <a:ext uri="{FF2B5EF4-FFF2-40B4-BE49-F238E27FC236}">
                    <a16:creationId xmlns:a16="http://schemas.microsoft.com/office/drawing/2014/main" id="{DB696C14-80F9-94F0-D3A8-4EF7AB20C49D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99" name="Google Shape;1919;p64">
                <a:extLst>
                  <a:ext uri="{FF2B5EF4-FFF2-40B4-BE49-F238E27FC236}">
                    <a16:creationId xmlns:a16="http://schemas.microsoft.com/office/drawing/2014/main" id="{71CAD89C-E5A6-D77B-5650-C50A5C030879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0" name="Google Shape;1920;p64">
                <a:extLst>
                  <a:ext uri="{FF2B5EF4-FFF2-40B4-BE49-F238E27FC236}">
                    <a16:creationId xmlns:a16="http://schemas.microsoft.com/office/drawing/2014/main" id="{253B9B12-5426-2F89-D407-97002B95CF33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1" name="Google Shape;1921;p64">
                <a:extLst>
                  <a:ext uri="{FF2B5EF4-FFF2-40B4-BE49-F238E27FC236}">
                    <a16:creationId xmlns:a16="http://schemas.microsoft.com/office/drawing/2014/main" id="{4F25341F-C36F-D715-8806-92FA5E9AD7D4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2" name="Google Shape;1922;p64">
                <a:extLst>
                  <a:ext uri="{FF2B5EF4-FFF2-40B4-BE49-F238E27FC236}">
                    <a16:creationId xmlns:a16="http://schemas.microsoft.com/office/drawing/2014/main" id="{6BF4A3E2-61A5-EB73-6C7D-F26BCF382437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3" name="Google Shape;1923;p64">
                <a:extLst>
                  <a:ext uri="{FF2B5EF4-FFF2-40B4-BE49-F238E27FC236}">
                    <a16:creationId xmlns:a16="http://schemas.microsoft.com/office/drawing/2014/main" id="{68754887-45BF-3F6B-02A8-16AEC74C2890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4" name="Google Shape;1924;p64">
                <a:extLst>
                  <a:ext uri="{FF2B5EF4-FFF2-40B4-BE49-F238E27FC236}">
                    <a16:creationId xmlns:a16="http://schemas.microsoft.com/office/drawing/2014/main" id="{3F1C42E4-618B-48C3-29AF-5BB0F9C9B27E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5" name="Google Shape;1925;p64">
                <a:extLst>
                  <a:ext uri="{FF2B5EF4-FFF2-40B4-BE49-F238E27FC236}">
                    <a16:creationId xmlns:a16="http://schemas.microsoft.com/office/drawing/2014/main" id="{02A8611B-B495-58AF-5362-D2B7AAF18DA9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6" name="Google Shape;1926;p64">
                <a:extLst>
                  <a:ext uri="{FF2B5EF4-FFF2-40B4-BE49-F238E27FC236}">
                    <a16:creationId xmlns:a16="http://schemas.microsoft.com/office/drawing/2014/main" id="{1488AF13-7C08-24A6-47B6-5DEAA710C6E2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7" name="Google Shape;1927;p64">
                <a:extLst>
                  <a:ext uri="{FF2B5EF4-FFF2-40B4-BE49-F238E27FC236}">
                    <a16:creationId xmlns:a16="http://schemas.microsoft.com/office/drawing/2014/main" id="{A32B8961-EE90-758C-4F4A-7205AB5F0423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8" name="Google Shape;1928;p64">
                <a:extLst>
                  <a:ext uri="{FF2B5EF4-FFF2-40B4-BE49-F238E27FC236}">
                    <a16:creationId xmlns:a16="http://schemas.microsoft.com/office/drawing/2014/main" id="{25B81871-25AE-8A26-6EDE-F512372814F2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09" name="Google Shape;1929;p64">
                <a:extLst>
                  <a:ext uri="{FF2B5EF4-FFF2-40B4-BE49-F238E27FC236}">
                    <a16:creationId xmlns:a16="http://schemas.microsoft.com/office/drawing/2014/main" id="{D2D4A601-17BF-4AAC-FCE7-BD5251241CE5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0" name="Google Shape;1930;p64">
                <a:extLst>
                  <a:ext uri="{FF2B5EF4-FFF2-40B4-BE49-F238E27FC236}">
                    <a16:creationId xmlns:a16="http://schemas.microsoft.com/office/drawing/2014/main" id="{CA2CFA6F-AA01-0458-E1CF-3770179F7E80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1" name="Google Shape;1931;p64">
                <a:extLst>
                  <a:ext uri="{FF2B5EF4-FFF2-40B4-BE49-F238E27FC236}">
                    <a16:creationId xmlns:a16="http://schemas.microsoft.com/office/drawing/2014/main" id="{6BD39676-4974-CA23-EC1C-8B9CFAAE831A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2" name="Google Shape;1932;p64">
                <a:extLst>
                  <a:ext uri="{FF2B5EF4-FFF2-40B4-BE49-F238E27FC236}">
                    <a16:creationId xmlns:a16="http://schemas.microsoft.com/office/drawing/2014/main" id="{E189EFE1-0569-BD10-9F4F-3E1DBE21226A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3" name="Google Shape;1933;p64">
                <a:extLst>
                  <a:ext uri="{FF2B5EF4-FFF2-40B4-BE49-F238E27FC236}">
                    <a16:creationId xmlns:a16="http://schemas.microsoft.com/office/drawing/2014/main" id="{9BA9C83F-A2F1-7336-8797-C3AACBD4ED61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4" name="Google Shape;1934;p64">
                <a:extLst>
                  <a:ext uri="{FF2B5EF4-FFF2-40B4-BE49-F238E27FC236}">
                    <a16:creationId xmlns:a16="http://schemas.microsoft.com/office/drawing/2014/main" id="{19E0FBF5-0CE6-7B0C-CD7B-F55AA7DC2DB3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5" name="Google Shape;1935;p64">
                <a:extLst>
                  <a:ext uri="{FF2B5EF4-FFF2-40B4-BE49-F238E27FC236}">
                    <a16:creationId xmlns:a16="http://schemas.microsoft.com/office/drawing/2014/main" id="{A828C85A-BA0A-244C-822C-228113CD1599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6" name="Google Shape;1936;p64">
                <a:extLst>
                  <a:ext uri="{FF2B5EF4-FFF2-40B4-BE49-F238E27FC236}">
                    <a16:creationId xmlns:a16="http://schemas.microsoft.com/office/drawing/2014/main" id="{EF1169FB-D20D-5BE0-7EB5-707FCEA197C5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7" name="Google Shape;1937;p64">
                <a:extLst>
                  <a:ext uri="{FF2B5EF4-FFF2-40B4-BE49-F238E27FC236}">
                    <a16:creationId xmlns:a16="http://schemas.microsoft.com/office/drawing/2014/main" id="{AA0932EE-D602-3D60-DE1B-80160D541F48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8" name="Google Shape;1938;p64">
                <a:extLst>
                  <a:ext uri="{FF2B5EF4-FFF2-40B4-BE49-F238E27FC236}">
                    <a16:creationId xmlns:a16="http://schemas.microsoft.com/office/drawing/2014/main" id="{8B35AC32-40C7-C3A8-1F15-332D147B6A39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19" name="Google Shape;1939;p64">
                <a:extLst>
                  <a:ext uri="{FF2B5EF4-FFF2-40B4-BE49-F238E27FC236}">
                    <a16:creationId xmlns:a16="http://schemas.microsoft.com/office/drawing/2014/main" id="{1A6726A6-3537-9C46-5342-2E587EF54140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0" name="Google Shape;1940;p64">
                <a:extLst>
                  <a:ext uri="{FF2B5EF4-FFF2-40B4-BE49-F238E27FC236}">
                    <a16:creationId xmlns:a16="http://schemas.microsoft.com/office/drawing/2014/main" id="{FB77CB85-5392-36F1-D4B4-23BACEB26013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1" name="Google Shape;1941;p64">
                <a:extLst>
                  <a:ext uri="{FF2B5EF4-FFF2-40B4-BE49-F238E27FC236}">
                    <a16:creationId xmlns:a16="http://schemas.microsoft.com/office/drawing/2014/main" id="{A478E4DE-E38E-2C57-3CD6-1BB7BC654DCF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2" name="Google Shape;1942;p64">
                <a:extLst>
                  <a:ext uri="{FF2B5EF4-FFF2-40B4-BE49-F238E27FC236}">
                    <a16:creationId xmlns:a16="http://schemas.microsoft.com/office/drawing/2014/main" id="{49B5DA59-4DFB-2E7E-5B34-B3C1E9253C84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123" name="Google Shape;1943;p64">
                <a:extLst>
                  <a:ext uri="{FF2B5EF4-FFF2-40B4-BE49-F238E27FC236}">
                    <a16:creationId xmlns:a16="http://schemas.microsoft.com/office/drawing/2014/main" id="{658FB63E-6ED4-DD3E-DBDE-9B584C59DFE6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</p:grpSp>
        <p:sp>
          <p:nvSpPr>
            <p:cNvPr id="76" name="Google Shape;1944;p64">
              <a:extLst>
                <a:ext uri="{FF2B5EF4-FFF2-40B4-BE49-F238E27FC236}">
                  <a16:creationId xmlns:a16="http://schemas.microsoft.com/office/drawing/2014/main" id="{6531652C-29C2-A541-E348-3FDE1D0F1C4A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77" name="Google Shape;1945;p64">
              <a:extLst>
                <a:ext uri="{FF2B5EF4-FFF2-40B4-BE49-F238E27FC236}">
                  <a16:creationId xmlns:a16="http://schemas.microsoft.com/office/drawing/2014/main" id="{6780765F-DFC2-6D37-455B-04C739B48666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</p:spTree>
    <p:extLst>
      <p:ext uri="{BB962C8B-B14F-4D97-AF65-F5344CB8AC3E}">
        <p14:creationId xmlns:p14="http://schemas.microsoft.com/office/powerpoint/2010/main" val="2567966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FB70D-B86A-8D9D-57D2-98234DE0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40" y="305979"/>
            <a:ext cx="533947" cy="535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1760757" y="3338540"/>
            <a:ext cx="9482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34925" cmpd="sng">
                  <a:solidFill>
                    <a:srgbClr val="CAE7DE"/>
                  </a:solidFill>
                  <a:prstDash val="solid"/>
                </a:ln>
                <a:solidFill>
                  <a:srgbClr val="00A47C"/>
                </a:solidFill>
                <a:effectLst>
                  <a:glow rad="127000">
                    <a:srgbClr val="CAE7DE"/>
                  </a:glow>
                  <a:outerShdw dist="635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CÂU CHUYỆN 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CE84CB-992B-2787-9EA1-AF15543D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28" y="1293962"/>
            <a:ext cx="1728639" cy="1838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C8BCAEB5-8329-5930-DFE4-73BF7CFA1E9D}"/>
              </a:ext>
            </a:extLst>
          </p:cNvPr>
          <p:cNvGrpSpPr/>
          <p:nvPr/>
        </p:nvGrpSpPr>
        <p:grpSpPr>
          <a:xfrm>
            <a:off x="10447867" y="4588934"/>
            <a:ext cx="1518665" cy="2111800"/>
            <a:chOff x="9252065" y="2997359"/>
            <a:chExt cx="2637222" cy="3613868"/>
          </a:xfrm>
        </p:grpSpPr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EFAA575D-429D-3AE3-3344-0BA41D4F7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920ECD24-E1C1-01DD-CA33-FCD32CAF8BDA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877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64E9D86-7B0A-D250-4023-EFBB40DD4DBA}"/>
              </a:ext>
            </a:extLst>
          </p:cNvPr>
          <p:cNvSpPr/>
          <p:nvPr/>
        </p:nvSpPr>
        <p:spPr>
          <a:xfrm>
            <a:off x="3112718" y="305979"/>
            <a:ext cx="6344433" cy="892074"/>
          </a:xfrm>
          <a:prstGeom prst="flowChartAlternateProcess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4" y="246773"/>
            <a:ext cx="6627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n w="34925" cmpd="sng">
                  <a:solidFill>
                    <a:srgbClr val="CAE7DE"/>
                  </a:solidFill>
                  <a:prstDash val="solid"/>
                </a:ln>
                <a:solidFill>
                  <a:srgbClr val="00A47C"/>
                </a:solidFill>
                <a:effectLst>
                  <a:glow rad="127000">
                    <a:srgbClr val="CAE7DE"/>
                  </a:glow>
                  <a:outerShdw dist="635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CÂU CHUYỆN 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CE84CB-992B-2787-9EA1-AF15543D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" y="305979"/>
            <a:ext cx="738075" cy="785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68960-8B51-1183-8D96-5A1DCFA4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5709" y="2649416"/>
            <a:ext cx="4129213" cy="452292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85AD80F-5F2B-BE22-E980-FD9C458F088C}"/>
              </a:ext>
            </a:extLst>
          </p:cNvPr>
          <p:cNvSpPr/>
          <p:nvPr/>
        </p:nvSpPr>
        <p:spPr>
          <a:xfrm flipH="1">
            <a:off x="5654071" y="1772070"/>
            <a:ext cx="4292489" cy="1976659"/>
          </a:xfrm>
          <a:custGeom>
            <a:avLst/>
            <a:gdLst>
              <a:gd name="connsiteX0" fmla="*/ 4299615 w 4292489"/>
              <a:gd name="connsiteY0" fmla="*/ 1752565 h 1976659"/>
              <a:gd name="connsiteX1" fmla="*/ 3564978 w 4292489"/>
              <a:gd name="connsiteY1" fmla="*/ 1729931 h 1976659"/>
              <a:gd name="connsiteX2" fmla="*/ 1716207 w 4292489"/>
              <a:gd name="connsiteY2" fmla="*/ 1956616 h 1976659"/>
              <a:gd name="connsiteX3" fmla="*/ 472897 w 4292489"/>
              <a:gd name="connsiteY3" fmla="*/ 369437 h 1976659"/>
              <a:gd name="connsiteX4" fmla="*/ 2439000 w 4292489"/>
              <a:gd name="connsiteY4" fmla="*/ 9236 h 1976659"/>
              <a:gd name="connsiteX5" fmla="*/ 4064958 w 4292489"/>
              <a:gd name="connsiteY5" fmla="*/ 1431194 h 1976659"/>
              <a:gd name="connsiteX6" fmla="*/ 4299615 w 4292489"/>
              <a:gd name="connsiteY6" fmla="*/ 1752565 h 197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489" h="1976659" fill="none" extrusionOk="0">
                <a:moveTo>
                  <a:pt x="4299615" y="1752565"/>
                </a:moveTo>
                <a:cubicBezTo>
                  <a:pt x="4115892" y="1762238"/>
                  <a:pt x="3695370" y="1765531"/>
                  <a:pt x="3564978" y="1729931"/>
                </a:cubicBezTo>
                <a:cubicBezTo>
                  <a:pt x="3010423" y="1863697"/>
                  <a:pt x="2260712" y="2030502"/>
                  <a:pt x="1716207" y="1956616"/>
                </a:cubicBezTo>
                <a:cubicBezTo>
                  <a:pt x="91155" y="1733365"/>
                  <a:pt x="-403626" y="987081"/>
                  <a:pt x="472897" y="369437"/>
                </a:cubicBezTo>
                <a:cubicBezTo>
                  <a:pt x="894933" y="14377"/>
                  <a:pt x="1796129" y="-65106"/>
                  <a:pt x="2439000" y="9236"/>
                </a:cubicBezTo>
                <a:cubicBezTo>
                  <a:pt x="4037236" y="124888"/>
                  <a:pt x="4708818" y="932992"/>
                  <a:pt x="4064958" y="1431194"/>
                </a:cubicBezTo>
                <a:cubicBezTo>
                  <a:pt x="4107872" y="1484215"/>
                  <a:pt x="4237630" y="1617333"/>
                  <a:pt x="4299615" y="1752565"/>
                </a:cubicBezTo>
                <a:close/>
              </a:path>
              <a:path w="4292489" h="1976659" stroke="0" extrusionOk="0">
                <a:moveTo>
                  <a:pt x="4299615" y="1752565"/>
                </a:moveTo>
                <a:cubicBezTo>
                  <a:pt x="4001085" y="1685512"/>
                  <a:pt x="3799453" y="1775571"/>
                  <a:pt x="3564978" y="1729931"/>
                </a:cubicBezTo>
                <a:cubicBezTo>
                  <a:pt x="3094176" y="1968319"/>
                  <a:pt x="2407139" y="2001198"/>
                  <a:pt x="1716207" y="1956616"/>
                </a:cubicBezTo>
                <a:cubicBezTo>
                  <a:pt x="86020" y="1805848"/>
                  <a:pt x="-370468" y="891668"/>
                  <a:pt x="472897" y="369437"/>
                </a:cubicBezTo>
                <a:cubicBezTo>
                  <a:pt x="903957" y="-37090"/>
                  <a:pt x="1738729" y="5613"/>
                  <a:pt x="2439000" y="9236"/>
                </a:cubicBezTo>
                <a:cubicBezTo>
                  <a:pt x="3857265" y="81243"/>
                  <a:pt x="4714670" y="691278"/>
                  <a:pt x="4064958" y="1431194"/>
                </a:cubicBezTo>
                <a:cubicBezTo>
                  <a:pt x="4113034" y="1449376"/>
                  <a:pt x="4255365" y="1698504"/>
                  <a:pt x="4299615" y="1752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50166"/>
                      <a:gd name="adj2" fmla="val 3866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Các em hãy đọc </a:t>
            </a:r>
            <a:br>
              <a:rPr lang="en-US" sz="2200">
                <a:solidFill>
                  <a:schemeClr val="tx1"/>
                </a:solidFill>
                <a:latin typeface="Quicksand" pitchFamily="2" charset="0"/>
              </a:rPr>
            </a:br>
            <a:r>
              <a:rPr lang="en-US" sz="2200" b="1">
                <a:solidFill>
                  <a:srgbClr val="EF5263"/>
                </a:solidFill>
                <a:latin typeface="Quicksand" pitchFamily="2" charset="0"/>
              </a:rPr>
              <a:t>Câu chuyện STEM ở trang 68</a:t>
            </a:r>
          </a:p>
        </p:txBody>
      </p:sp>
    </p:spTree>
    <p:extLst>
      <p:ext uri="{BB962C8B-B14F-4D97-AF65-F5344CB8AC3E}">
        <p14:creationId xmlns:p14="http://schemas.microsoft.com/office/powerpoint/2010/main" val="1060894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64E9D86-7B0A-D250-4023-EFBB40DD4DBA}"/>
              </a:ext>
            </a:extLst>
          </p:cNvPr>
          <p:cNvSpPr/>
          <p:nvPr/>
        </p:nvSpPr>
        <p:spPr>
          <a:xfrm>
            <a:off x="3112718" y="305979"/>
            <a:ext cx="6344433" cy="892074"/>
          </a:xfrm>
          <a:prstGeom prst="flowChartAlternateProcess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59130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n w="34925" cmpd="sng">
                  <a:solidFill>
                    <a:srgbClr val="CAE7DE"/>
                  </a:solidFill>
                  <a:prstDash val="solid"/>
                </a:ln>
                <a:solidFill>
                  <a:srgbClr val="00A47C"/>
                </a:solidFill>
                <a:effectLst>
                  <a:glow rad="127000">
                    <a:srgbClr val="CAE7DE"/>
                  </a:glow>
                  <a:outerShdw dist="635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CÂU CHUYỆN 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CE84CB-992B-2787-9EA1-AF15543D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" y="305979"/>
            <a:ext cx="738075" cy="785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711639-BF13-EAA6-AF6B-B3B7D87958FA}"/>
              </a:ext>
            </a:extLst>
          </p:cNvPr>
          <p:cNvSpPr/>
          <p:nvPr/>
        </p:nvSpPr>
        <p:spPr>
          <a:xfrm>
            <a:off x="531970" y="1949167"/>
            <a:ext cx="5743184" cy="3062893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>
                <a:solidFill>
                  <a:srgbClr val="00B050"/>
                </a:solidFill>
                <a:latin typeface="Quicksand" pitchFamily="2" charset="0"/>
              </a:rPr>
              <a:t>1. Một sản phẩm rô-bốt gồm những bộ phận nào?</a:t>
            </a:r>
          </a:p>
          <a:p>
            <a:pPr algn="just"/>
            <a:endParaRPr lang="en-US" sz="2600">
              <a:solidFill>
                <a:srgbClr val="00B050"/>
              </a:solidFill>
              <a:latin typeface="Quicksand" pitchFamily="2" charset="0"/>
            </a:endParaRPr>
          </a:p>
          <a:p>
            <a:pPr algn="just"/>
            <a:r>
              <a:rPr lang="en-US" sz="2600">
                <a:solidFill>
                  <a:srgbClr val="00B050"/>
                </a:solidFill>
                <a:latin typeface="Quicksand" pitchFamily="2" charset="0"/>
              </a:rPr>
              <a:t>2. Theo em, rô-bốt có thể làm những công việc gì để hỗ trợ con người? </a:t>
            </a:r>
          </a:p>
        </p:txBody>
      </p:sp>
      <p:pic>
        <p:nvPicPr>
          <p:cNvPr id="2054" name="Picture 6" descr="Question Asking Sticker by Ai and Aiko for iOS &amp; Android | GIPHY">
            <a:extLst>
              <a:ext uri="{FF2B5EF4-FFF2-40B4-BE49-F238E27FC236}">
                <a16:creationId xmlns:a16="http://schemas.microsoft.com/office/drawing/2014/main" id="{308BACB9-167A-5591-A39B-892490FA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0" y="1387283"/>
            <a:ext cx="753193" cy="8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1850;p64">
            <a:extLst>
              <a:ext uri="{FF2B5EF4-FFF2-40B4-BE49-F238E27FC236}">
                <a16:creationId xmlns:a16="http://schemas.microsoft.com/office/drawing/2014/main" id="{CDE518DA-CC64-AD80-5CBE-CDCD5461EE58}"/>
              </a:ext>
            </a:extLst>
          </p:cNvPr>
          <p:cNvGrpSpPr/>
          <p:nvPr/>
        </p:nvGrpSpPr>
        <p:grpSpPr>
          <a:xfrm>
            <a:off x="3740424" y="4735276"/>
            <a:ext cx="1295553" cy="1816745"/>
            <a:chOff x="4589615" y="1822130"/>
            <a:chExt cx="946935" cy="1477650"/>
          </a:xfrm>
        </p:grpSpPr>
        <p:sp>
          <p:nvSpPr>
            <p:cNvPr id="8" name="Google Shape;1851;p64">
              <a:extLst>
                <a:ext uri="{FF2B5EF4-FFF2-40B4-BE49-F238E27FC236}">
                  <a16:creationId xmlns:a16="http://schemas.microsoft.com/office/drawing/2014/main" id="{8FB46AFA-ADA2-F509-E164-8ABF563F5C8D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9" name="Google Shape;1852;p64">
              <a:extLst>
                <a:ext uri="{FF2B5EF4-FFF2-40B4-BE49-F238E27FC236}">
                  <a16:creationId xmlns:a16="http://schemas.microsoft.com/office/drawing/2014/main" id="{8D347D96-AAF4-F7EB-92A2-F1EC0744128A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0" name="Google Shape;1853;p64">
              <a:extLst>
                <a:ext uri="{FF2B5EF4-FFF2-40B4-BE49-F238E27FC236}">
                  <a16:creationId xmlns:a16="http://schemas.microsoft.com/office/drawing/2014/main" id="{52C80B76-2C17-3162-B853-AD8A19FDF25E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1" name="Google Shape;1854;p64">
              <a:extLst>
                <a:ext uri="{FF2B5EF4-FFF2-40B4-BE49-F238E27FC236}">
                  <a16:creationId xmlns:a16="http://schemas.microsoft.com/office/drawing/2014/main" id="{B53B0BCA-054E-2757-B822-A086187DB134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2" name="Google Shape;1855;p64">
              <a:extLst>
                <a:ext uri="{FF2B5EF4-FFF2-40B4-BE49-F238E27FC236}">
                  <a16:creationId xmlns:a16="http://schemas.microsoft.com/office/drawing/2014/main" id="{69BFB08B-5E41-325D-62F7-1D4582838B27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3" name="Google Shape;1856;p64">
              <a:extLst>
                <a:ext uri="{FF2B5EF4-FFF2-40B4-BE49-F238E27FC236}">
                  <a16:creationId xmlns:a16="http://schemas.microsoft.com/office/drawing/2014/main" id="{C25D69EE-EDCE-E100-5299-2F31A94C6072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4" name="Google Shape;1857;p64">
              <a:extLst>
                <a:ext uri="{FF2B5EF4-FFF2-40B4-BE49-F238E27FC236}">
                  <a16:creationId xmlns:a16="http://schemas.microsoft.com/office/drawing/2014/main" id="{E9246F9E-BABD-2A9C-B615-CED14410D932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5" name="Google Shape;1858;p64">
              <a:extLst>
                <a:ext uri="{FF2B5EF4-FFF2-40B4-BE49-F238E27FC236}">
                  <a16:creationId xmlns:a16="http://schemas.microsoft.com/office/drawing/2014/main" id="{0FE0E213-FE22-C951-8331-FDFB9EBED5EB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6" name="Google Shape;1859;p64">
              <a:extLst>
                <a:ext uri="{FF2B5EF4-FFF2-40B4-BE49-F238E27FC236}">
                  <a16:creationId xmlns:a16="http://schemas.microsoft.com/office/drawing/2014/main" id="{C4D80E49-300C-CA5C-E67E-CC3DECDDC30C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7" name="Google Shape;1860;p64">
              <a:extLst>
                <a:ext uri="{FF2B5EF4-FFF2-40B4-BE49-F238E27FC236}">
                  <a16:creationId xmlns:a16="http://schemas.microsoft.com/office/drawing/2014/main" id="{B0CEA8DE-BAEF-76BF-E4E0-1C8A7075A9AF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8" name="Google Shape;1861;p64">
              <a:extLst>
                <a:ext uri="{FF2B5EF4-FFF2-40B4-BE49-F238E27FC236}">
                  <a16:creationId xmlns:a16="http://schemas.microsoft.com/office/drawing/2014/main" id="{4815E4EE-D3C9-504A-CBDC-986D94078AF4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19" name="Google Shape;1862;p64">
              <a:extLst>
                <a:ext uri="{FF2B5EF4-FFF2-40B4-BE49-F238E27FC236}">
                  <a16:creationId xmlns:a16="http://schemas.microsoft.com/office/drawing/2014/main" id="{12C03AAE-28AD-B818-2276-E4EA6B53F4FE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0" name="Google Shape;1863;p64">
              <a:extLst>
                <a:ext uri="{FF2B5EF4-FFF2-40B4-BE49-F238E27FC236}">
                  <a16:creationId xmlns:a16="http://schemas.microsoft.com/office/drawing/2014/main" id="{B68A37E8-7591-78EA-E4B0-11AA2FA99B1A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2" name="Google Shape;1864;p64">
              <a:extLst>
                <a:ext uri="{FF2B5EF4-FFF2-40B4-BE49-F238E27FC236}">
                  <a16:creationId xmlns:a16="http://schemas.microsoft.com/office/drawing/2014/main" id="{7ABF78BA-3DCB-640D-E5CA-FDA8AF8F4E3D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3" name="Google Shape;1865;p64">
              <a:extLst>
                <a:ext uri="{FF2B5EF4-FFF2-40B4-BE49-F238E27FC236}">
                  <a16:creationId xmlns:a16="http://schemas.microsoft.com/office/drawing/2014/main" id="{CC80BB7D-560F-DAD4-3CC8-877CB88F8C7F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4" name="Google Shape;1866;p64">
              <a:extLst>
                <a:ext uri="{FF2B5EF4-FFF2-40B4-BE49-F238E27FC236}">
                  <a16:creationId xmlns:a16="http://schemas.microsoft.com/office/drawing/2014/main" id="{10FA6CCC-C86F-D458-F0B8-617FE6E93B18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6" name="Google Shape;1867;p64">
              <a:extLst>
                <a:ext uri="{FF2B5EF4-FFF2-40B4-BE49-F238E27FC236}">
                  <a16:creationId xmlns:a16="http://schemas.microsoft.com/office/drawing/2014/main" id="{14ABEDFD-1983-EFD7-89CF-330BCE57733A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7" name="Google Shape;1868;p64">
              <a:extLst>
                <a:ext uri="{FF2B5EF4-FFF2-40B4-BE49-F238E27FC236}">
                  <a16:creationId xmlns:a16="http://schemas.microsoft.com/office/drawing/2014/main" id="{6533A2EE-4F78-6715-29BD-7094A7CB092F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8" name="Google Shape;1869;p64">
              <a:extLst>
                <a:ext uri="{FF2B5EF4-FFF2-40B4-BE49-F238E27FC236}">
                  <a16:creationId xmlns:a16="http://schemas.microsoft.com/office/drawing/2014/main" id="{F5915CE5-B24D-A07C-59FA-EED78A211737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29" name="Google Shape;1870;p64">
              <a:extLst>
                <a:ext uri="{FF2B5EF4-FFF2-40B4-BE49-F238E27FC236}">
                  <a16:creationId xmlns:a16="http://schemas.microsoft.com/office/drawing/2014/main" id="{EC4BE923-D5A9-14E7-BB3D-1441471B91F1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1" name="Google Shape;1871;p64">
              <a:extLst>
                <a:ext uri="{FF2B5EF4-FFF2-40B4-BE49-F238E27FC236}">
                  <a16:creationId xmlns:a16="http://schemas.microsoft.com/office/drawing/2014/main" id="{32CC1FDB-7273-4096-3B08-DC6A04E85202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2" name="Google Shape;1872;p64">
              <a:extLst>
                <a:ext uri="{FF2B5EF4-FFF2-40B4-BE49-F238E27FC236}">
                  <a16:creationId xmlns:a16="http://schemas.microsoft.com/office/drawing/2014/main" id="{870DCFA5-83D1-8830-F811-C2A2E3A6E124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3" name="Google Shape;1873;p64">
              <a:extLst>
                <a:ext uri="{FF2B5EF4-FFF2-40B4-BE49-F238E27FC236}">
                  <a16:creationId xmlns:a16="http://schemas.microsoft.com/office/drawing/2014/main" id="{5377F1EB-DCE2-268C-2744-EECBF86F29C3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4" name="Google Shape;1874;p64">
              <a:extLst>
                <a:ext uri="{FF2B5EF4-FFF2-40B4-BE49-F238E27FC236}">
                  <a16:creationId xmlns:a16="http://schemas.microsoft.com/office/drawing/2014/main" id="{0D519250-7C65-70AD-E666-3D2A14858CB3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5" name="Google Shape;1875;p64">
              <a:extLst>
                <a:ext uri="{FF2B5EF4-FFF2-40B4-BE49-F238E27FC236}">
                  <a16:creationId xmlns:a16="http://schemas.microsoft.com/office/drawing/2014/main" id="{4E0496EE-FC8B-4CB3-9839-DF5780DC44CA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6" name="Google Shape;1876;p64">
              <a:extLst>
                <a:ext uri="{FF2B5EF4-FFF2-40B4-BE49-F238E27FC236}">
                  <a16:creationId xmlns:a16="http://schemas.microsoft.com/office/drawing/2014/main" id="{55464142-88AA-A091-A0B3-B27D4384206A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7" name="Google Shape;1877;p64">
              <a:extLst>
                <a:ext uri="{FF2B5EF4-FFF2-40B4-BE49-F238E27FC236}">
                  <a16:creationId xmlns:a16="http://schemas.microsoft.com/office/drawing/2014/main" id="{A0DDC4DE-DA95-CAF8-B706-0DC338A1FCD0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8" name="Google Shape;1878;p64">
              <a:extLst>
                <a:ext uri="{FF2B5EF4-FFF2-40B4-BE49-F238E27FC236}">
                  <a16:creationId xmlns:a16="http://schemas.microsoft.com/office/drawing/2014/main" id="{3642A7D6-342D-B849-1787-0C979061930E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39" name="Google Shape;1879;p64">
              <a:extLst>
                <a:ext uri="{FF2B5EF4-FFF2-40B4-BE49-F238E27FC236}">
                  <a16:creationId xmlns:a16="http://schemas.microsoft.com/office/drawing/2014/main" id="{07EA8B85-A511-C1EF-CA7A-490A87F835AD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0" name="Google Shape;1880;p64">
              <a:extLst>
                <a:ext uri="{FF2B5EF4-FFF2-40B4-BE49-F238E27FC236}">
                  <a16:creationId xmlns:a16="http://schemas.microsoft.com/office/drawing/2014/main" id="{121583F1-54A4-5CD2-942B-E9E15F4F27FE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1" name="Google Shape;1881;p64">
              <a:extLst>
                <a:ext uri="{FF2B5EF4-FFF2-40B4-BE49-F238E27FC236}">
                  <a16:creationId xmlns:a16="http://schemas.microsoft.com/office/drawing/2014/main" id="{9DBA4F3A-049B-7DEB-5C78-CD16AE63AD4D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2" name="Google Shape;1882;p64">
              <a:extLst>
                <a:ext uri="{FF2B5EF4-FFF2-40B4-BE49-F238E27FC236}">
                  <a16:creationId xmlns:a16="http://schemas.microsoft.com/office/drawing/2014/main" id="{F35BBDBD-78EF-BB42-EFD0-29D6F217C82B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3" name="Google Shape;1883;p64">
              <a:extLst>
                <a:ext uri="{FF2B5EF4-FFF2-40B4-BE49-F238E27FC236}">
                  <a16:creationId xmlns:a16="http://schemas.microsoft.com/office/drawing/2014/main" id="{363EAA21-ED9F-7195-4BF3-96482CB0C834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4" name="Google Shape;1884;p64">
              <a:extLst>
                <a:ext uri="{FF2B5EF4-FFF2-40B4-BE49-F238E27FC236}">
                  <a16:creationId xmlns:a16="http://schemas.microsoft.com/office/drawing/2014/main" id="{FCA3BB61-B85D-16BD-2C01-A0E587DF6942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5" name="Google Shape;1885;p64">
              <a:extLst>
                <a:ext uri="{FF2B5EF4-FFF2-40B4-BE49-F238E27FC236}">
                  <a16:creationId xmlns:a16="http://schemas.microsoft.com/office/drawing/2014/main" id="{CEA356B3-B251-FF92-0971-68EBC8013404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6" name="Google Shape;1886;p64">
              <a:extLst>
                <a:ext uri="{FF2B5EF4-FFF2-40B4-BE49-F238E27FC236}">
                  <a16:creationId xmlns:a16="http://schemas.microsoft.com/office/drawing/2014/main" id="{DC94B626-80D7-ACEB-5298-B173B4DB2CA8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7" name="Google Shape;1887;p64">
              <a:extLst>
                <a:ext uri="{FF2B5EF4-FFF2-40B4-BE49-F238E27FC236}">
                  <a16:creationId xmlns:a16="http://schemas.microsoft.com/office/drawing/2014/main" id="{E969F995-620F-5CC4-E474-9BF884A42D33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8" name="Google Shape;1888;p64">
              <a:extLst>
                <a:ext uri="{FF2B5EF4-FFF2-40B4-BE49-F238E27FC236}">
                  <a16:creationId xmlns:a16="http://schemas.microsoft.com/office/drawing/2014/main" id="{8C17E894-880B-A65F-7A06-3EE8234A979F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49" name="Google Shape;1889;p64">
              <a:extLst>
                <a:ext uri="{FF2B5EF4-FFF2-40B4-BE49-F238E27FC236}">
                  <a16:creationId xmlns:a16="http://schemas.microsoft.com/office/drawing/2014/main" id="{F7B36DFC-51AF-20AF-3ACF-2062AD3ACA89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0" name="Google Shape;1890;p64">
              <a:extLst>
                <a:ext uri="{FF2B5EF4-FFF2-40B4-BE49-F238E27FC236}">
                  <a16:creationId xmlns:a16="http://schemas.microsoft.com/office/drawing/2014/main" id="{42C52C98-C4E1-BF37-44EF-F454FCD9AD35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1" name="Google Shape;1891;p64">
              <a:extLst>
                <a:ext uri="{FF2B5EF4-FFF2-40B4-BE49-F238E27FC236}">
                  <a16:creationId xmlns:a16="http://schemas.microsoft.com/office/drawing/2014/main" id="{63A71AB3-5C37-227B-4C6B-E8CCC1B2C98F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2" name="Google Shape;1892;p64">
              <a:extLst>
                <a:ext uri="{FF2B5EF4-FFF2-40B4-BE49-F238E27FC236}">
                  <a16:creationId xmlns:a16="http://schemas.microsoft.com/office/drawing/2014/main" id="{A6CD91A5-664D-B44E-D24A-916479FC4C2B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3" name="Google Shape;1893;p64">
              <a:extLst>
                <a:ext uri="{FF2B5EF4-FFF2-40B4-BE49-F238E27FC236}">
                  <a16:creationId xmlns:a16="http://schemas.microsoft.com/office/drawing/2014/main" id="{2572BB48-2AFF-C4A0-EEE5-08A011316B23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4" name="Google Shape;1894;p64">
              <a:extLst>
                <a:ext uri="{FF2B5EF4-FFF2-40B4-BE49-F238E27FC236}">
                  <a16:creationId xmlns:a16="http://schemas.microsoft.com/office/drawing/2014/main" id="{ECBFDB2C-4F81-B72A-FAEA-2CE301B8EA0F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5" name="Google Shape;1895;p64">
              <a:extLst>
                <a:ext uri="{FF2B5EF4-FFF2-40B4-BE49-F238E27FC236}">
                  <a16:creationId xmlns:a16="http://schemas.microsoft.com/office/drawing/2014/main" id="{BF6D5304-EB41-9547-F384-3712EF16773F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56" name="Google Shape;1896;p64">
              <a:extLst>
                <a:ext uri="{FF2B5EF4-FFF2-40B4-BE49-F238E27FC236}">
                  <a16:creationId xmlns:a16="http://schemas.microsoft.com/office/drawing/2014/main" id="{A4144ED0-3FC0-1D10-39E0-C65F60DDF4F3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C0E02C-9720-B72F-F4C9-63A8CBD189ED}"/>
              </a:ext>
            </a:extLst>
          </p:cNvPr>
          <p:cNvGrpSpPr/>
          <p:nvPr/>
        </p:nvGrpSpPr>
        <p:grpSpPr>
          <a:xfrm>
            <a:off x="5214964" y="4656145"/>
            <a:ext cx="1060190" cy="1890892"/>
            <a:chOff x="6887886" y="2139378"/>
            <a:chExt cx="1082997" cy="2095499"/>
          </a:xfrm>
        </p:grpSpPr>
        <p:grpSp>
          <p:nvGrpSpPr>
            <p:cNvPr id="58" name="Google Shape;1897;p64">
              <a:extLst>
                <a:ext uri="{FF2B5EF4-FFF2-40B4-BE49-F238E27FC236}">
                  <a16:creationId xmlns:a16="http://schemas.microsoft.com/office/drawing/2014/main" id="{93502E6C-4EA3-EC94-1C68-0E542F1DA88B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61" name="Google Shape;1898;p64">
                <a:extLst>
                  <a:ext uri="{FF2B5EF4-FFF2-40B4-BE49-F238E27FC236}">
                    <a16:creationId xmlns:a16="http://schemas.microsoft.com/office/drawing/2014/main" id="{A15EEF9F-8BB8-504C-3119-23FA70690C50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62" name="Google Shape;1899;p64">
                <a:extLst>
                  <a:ext uri="{FF2B5EF4-FFF2-40B4-BE49-F238E27FC236}">
                    <a16:creationId xmlns:a16="http://schemas.microsoft.com/office/drawing/2014/main" id="{719BAAEC-390F-E0EB-61D7-7C966F4E8F8B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63" name="Google Shape;1900;p64">
                <a:extLst>
                  <a:ext uri="{FF2B5EF4-FFF2-40B4-BE49-F238E27FC236}">
                    <a16:creationId xmlns:a16="http://schemas.microsoft.com/office/drawing/2014/main" id="{68D4B8FA-DFD7-5072-F88D-469BD4464DD5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48" name="Google Shape;1901;p64">
                <a:extLst>
                  <a:ext uri="{FF2B5EF4-FFF2-40B4-BE49-F238E27FC236}">
                    <a16:creationId xmlns:a16="http://schemas.microsoft.com/office/drawing/2014/main" id="{E0735523-710F-959C-9A04-03DBD9DB2451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49" name="Google Shape;1902;p64">
                <a:extLst>
                  <a:ext uri="{FF2B5EF4-FFF2-40B4-BE49-F238E27FC236}">
                    <a16:creationId xmlns:a16="http://schemas.microsoft.com/office/drawing/2014/main" id="{A6BDD06C-133B-7695-B1E7-A86B95F2E67C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1" name="Google Shape;1903;p64">
                <a:extLst>
                  <a:ext uri="{FF2B5EF4-FFF2-40B4-BE49-F238E27FC236}">
                    <a16:creationId xmlns:a16="http://schemas.microsoft.com/office/drawing/2014/main" id="{9C5672CD-5D0F-9492-3D0B-7A22CFA09816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2" name="Google Shape;1904;p64">
                <a:extLst>
                  <a:ext uri="{FF2B5EF4-FFF2-40B4-BE49-F238E27FC236}">
                    <a16:creationId xmlns:a16="http://schemas.microsoft.com/office/drawing/2014/main" id="{645E4C2F-DA2D-E4CA-FF2C-AC19F3DC648D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3" name="Google Shape;1905;p64">
                <a:extLst>
                  <a:ext uri="{FF2B5EF4-FFF2-40B4-BE49-F238E27FC236}">
                    <a16:creationId xmlns:a16="http://schemas.microsoft.com/office/drawing/2014/main" id="{BC0DEC41-145F-07F4-83E6-D6F6203BE7C2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5" name="Google Shape;1906;p64">
                <a:extLst>
                  <a:ext uri="{FF2B5EF4-FFF2-40B4-BE49-F238E27FC236}">
                    <a16:creationId xmlns:a16="http://schemas.microsoft.com/office/drawing/2014/main" id="{EBA21439-B088-902D-4C58-D9481D8C8F8F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6" name="Google Shape;1907;p64">
                <a:extLst>
                  <a:ext uri="{FF2B5EF4-FFF2-40B4-BE49-F238E27FC236}">
                    <a16:creationId xmlns:a16="http://schemas.microsoft.com/office/drawing/2014/main" id="{DA030A16-E0B2-EE6E-E10B-48E92B064AAB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7" name="Google Shape;1908;p64">
                <a:extLst>
                  <a:ext uri="{FF2B5EF4-FFF2-40B4-BE49-F238E27FC236}">
                    <a16:creationId xmlns:a16="http://schemas.microsoft.com/office/drawing/2014/main" id="{B7D74921-8D71-3A63-8867-FF741737A06F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8" name="Google Shape;1909;p64">
                <a:extLst>
                  <a:ext uri="{FF2B5EF4-FFF2-40B4-BE49-F238E27FC236}">
                    <a16:creationId xmlns:a16="http://schemas.microsoft.com/office/drawing/2014/main" id="{CB50975C-EDAF-AFC9-02E6-99507984A673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59" name="Google Shape;1910;p64">
                <a:extLst>
                  <a:ext uri="{FF2B5EF4-FFF2-40B4-BE49-F238E27FC236}">
                    <a16:creationId xmlns:a16="http://schemas.microsoft.com/office/drawing/2014/main" id="{799D0E5D-3171-9C39-3040-AA4A6F2B648F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0" name="Google Shape;1911;p64">
                <a:extLst>
                  <a:ext uri="{FF2B5EF4-FFF2-40B4-BE49-F238E27FC236}">
                    <a16:creationId xmlns:a16="http://schemas.microsoft.com/office/drawing/2014/main" id="{09D8AB15-B935-0CBA-12EB-3BA1B487F51D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1" name="Google Shape;1912;p64">
                <a:extLst>
                  <a:ext uri="{FF2B5EF4-FFF2-40B4-BE49-F238E27FC236}">
                    <a16:creationId xmlns:a16="http://schemas.microsoft.com/office/drawing/2014/main" id="{6C8845FF-2199-F722-A9BC-AE6CC6E4243F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2" name="Google Shape;1913;p64">
                <a:extLst>
                  <a:ext uri="{FF2B5EF4-FFF2-40B4-BE49-F238E27FC236}">
                    <a16:creationId xmlns:a16="http://schemas.microsoft.com/office/drawing/2014/main" id="{24D525A1-B80D-FB91-51D9-2FB821B5F90D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3" name="Google Shape;1914;p64">
                <a:extLst>
                  <a:ext uri="{FF2B5EF4-FFF2-40B4-BE49-F238E27FC236}">
                    <a16:creationId xmlns:a16="http://schemas.microsoft.com/office/drawing/2014/main" id="{9F7FAAE3-BE23-5133-75AF-7AE5EAB4C0AC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4" name="Google Shape;1915;p64">
                <a:extLst>
                  <a:ext uri="{FF2B5EF4-FFF2-40B4-BE49-F238E27FC236}">
                    <a16:creationId xmlns:a16="http://schemas.microsoft.com/office/drawing/2014/main" id="{B281E0D3-5B9B-3BB2-DE8D-E882C3954197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5" name="Google Shape;1916;p64">
                <a:extLst>
                  <a:ext uri="{FF2B5EF4-FFF2-40B4-BE49-F238E27FC236}">
                    <a16:creationId xmlns:a16="http://schemas.microsoft.com/office/drawing/2014/main" id="{B31E0B13-9192-B0F4-807F-766125E0BA42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6" name="Google Shape;1917;p64">
                <a:extLst>
                  <a:ext uri="{FF2B5EF4-FFF2-40B4-BE49-F238E27FC236}">
                    <a16:creationId xmlns:a16="http://schemas.microsoft.com/office/drawing/2014/main" id="{B2AB046D-1A6B-1E1B-45C9-D9AFE1EF9FC5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7" name="Google Shape;1918;p64">
                <a:extLst>
                  <a:ext uri="{FF2B5EF4-FFF2-40B4-BE49-F238E27FC236}">
                    <a16:creationId xmlns:a16="http://schemas.microsoft.com/office/drawing/2014/main" id="{3468850C-EB8C-819E-8344-284853AD1F16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8" name="Google Shape;1919;p64">
                <a:extLst>
                  <a:ext uri="{FF2B5EF4-FFF2-40B4-BE49-F238E27FC236}">
                    <a16:creationId xmlns:a16="http://schemas.microsoft.com/office/drawing/2014/main" id="{4666427E-CDB7-17AD-7914-B110FF81589E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69" name="Google Shape;1920;p64">
                <a:extLst>
                  <a:ext uri="{FF2B5EF4-FFF2-40B4-BE49-F238E27FC236}">
                    <a16:creationId xmlns:a16="http://schemas.microsoft.com/office/drawing/2014/main" id="{A73E4F4B-A2E5-D0FC-8461-345E0501781B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0" name="Google Shape;1921;p64">
                <a:extLst>
                  <a:ext uri="{FF2B5EF4-FFF2-40B4-BE49-F238E27FC236}">
                    <a16:creationId xmlns:a16="http://schemas.microsoft.com/office/drawing/2014/main" id="{594F84DB-00C7-8E76-AADE-927449F10DF7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1" name="Google Shape;1922;p64">
                <a:extLst>
                  <a:ext uri="{FF2B5EF4-FFF2-40B4-BE49-F238E27FC236}">
                    <a16:creationId xmlns:a16="http://schemas.microsoft.com/office/drawing/2014/main" id="{23A6A02B-52B1-0B77-A72C-D014B3B51F43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2" name="Google Shape;1923;p64">
                <a:extLst>
                  <a:ext uri="{FF2B5EF4-FFF2-40B4-BE49-F238E27FC236}">
                    <a16:creationId xmlns:a16="http://schemas.microsoft.com/office/drawing/2014/main" id="{AC087A39-EF21-9190-6548-202F7B381B15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3" name="Google Shape;1924;p64">
                <a:extLst>
                  <a:ext uri="{FF2B5EF4-FFF2-40B4-BE49-F238E27FC236}">
                    <a16:creationId xmlns:a16="http://schemas.microsoft.com/office/drawing/2014/main" id="{9B2C5D64-428B-5565-F6C5-EB2BD279EBB5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4" name="Google Shape;1925;p64">
                <a:extLst>
                  <a:ext uri="{FF2B5EF4-FFF2-40B4-BE49-F238E27FC236}">
                    <a16:creationId xmlns:a16="http://schemas.microsoft.com/office/drawing/2014/main" id="{B398497B-85C8-596F-3AB2-AE6B03440242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5" name="Google Shape;1926;p64">
                <a:extLst>
                  <a:ext uri="{FF2B5EF4-FFF2-40B4-BE49-F238E27FC236}">
                    <a16:creationId xmlns:a16="http://schemas.microsoft.com/office/drawing/2014/main" id="{8D2B74A1-40D0-E26E-F593-FE76C1616684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6" name="Google Shape;1927;p64">
                <a:extLst>
                  <a:ext uri="{FF2B5EF4-FFF2-40B4-BE49-F238E27FC236}">
                    <a16:creationId xmlns:a16="http://schemas.microsoft.com/office/drawing/2014/main" id="{285FC35A-EA8C-C2ED-6A31-F62EEB8BE194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7" name="Google Shape;1928;p64">
                <a:extLst>
                  <a:ext uri="{FF2B5EF4-FFF2-40B4-BE49-F238E27FC236}">
                    <a16:creationId xmlns:a16="http://schemas.microsoft.com/office/drawing/2014/main" id="{AFA6123B-3462-3CEA-0790-BA1A5BED5484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8" name="Google Shape;1929;p64">
                <a:extLst>
                  <a:ext uri="{FF2B5EF4-FFF2-40B4-BE49-F238E27FC236}">
                    <a16:creationId xmlns:a16="http://schemas.microsoft.com/office/drawing/2014/main" id="{61EAF489-F0BD-B039-3F28-F988C396B92C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79" name="Google Shape;1930;p64">
                <a:extLst>
                  <a:ext uri="{FF2B5EF4-FFF2-40B4-BE49-F238E27FC236}">
                    <a16:creationId xmlns:a16="http://schemas.microsoft.com/office/drawing/2014/main" id="{B6E1DF31-AF4B-4C37-100A-057292A64A1D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0" name="Google Shape;1931;p64">
                <a:extLst>
                  <a:ext uri="{FF2B5EF4-FFF2-40B4-BE49-F238E27FC236}">
                    <a16:creationId xmlns:a16="http://schemas.microsoft.com/office/drawing/2014/main" id="{7DFA67E3-D47E-9D1A-C6FE-C9F611A7AB5E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1" name="Google Shape;1932;p64">
                <a:extLst>
                  <a:ext uri="{FF2B5EF4-FFF2-40B4-BE49-F238E27FC236}">
                    <a16:creationId xmlns:a16="http://schemas.microsoft.com/office/drawing/2014/main" id="{545C46B2-616C-A342-4D2B-C9A6C84253FB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2" name="Google Shape;1933;p64">
                <a:extLst>
                  <a:ext uri="{FF2B5EF4-FFF2-40B4-BE49-F238E27FC236}">
                    <a16:creationId xmlns:a16="http://schemas.microsoft.com/office/drawing/2014/main" id="{D1F4B9E8-7126-11E2-0B98-57191731521E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3" name="Google Shape;1934;p64">
                <a:extLst>
                  <a:ext uri="{FF2B5EF4-FFF2-40B4-BE49-F238E27FC236}">
                    <a16:creationId xmlns:a16="http://schemas.microsoft.com/office/drawing/2014/main" id="{6811853A-3E65-51D3-404D-89FD1BC6C463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4" name="Google Shape;1935;p64">
                <a:extLst>
                  <a:ext uri="{FF2B5EF4-FFF2-40B4-BE49-F238E27FC236}">
                    <a16:creationId xmlns:a16="http://schemas.microsoft.com/office/drawing/2014/main" id="{2B4B1D30-72C5-2786-8507-35D96251DBEA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5" name="Google Shape;1936;p64">
                <a:extLst>
                  <a:ext uri="{FF2B5EF4-FFF2-40B4-BE49-F238E27FC236}">
                    <a16:creationId xmlns:a16="http://schemas.microsoft.com/office/drawing/2014/main" id="{BB782585-62D5-F6FC-144E-0DD3F50EC3E0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6" name="Google Shape;1937;p64">
                <a:extLst>
                  <a:ext uri="{FF2B5EF4-FFF2-40B4-BE49-F238E27FC236}">
                    <a16:creationId xmlns:a16="http://schemas.microsoft.com/office/drawing/2014/main" id="{EF2C43B8-3058-495D-99E3-5C25AF441ACE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7" name="Google Shape;1938;p64">
                <a:extLst>
                  <a:ext uri="{FF2B5EF4-FFF2-40B4-BE49-F238E27FC236}">
                    <a16:creationId xmlns:a16="http://schemas.microsoft.com/office/drawing/2014/main" id="{EA521D6D-591C-012A-15E1-342C3199C30D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8" name="Google Shape;1939;p64">
                <a:extLst>
                  <a:ext uri="{FF2B5EF4-FFF2-40B4-BE49-F238E27FC236}">
                    <a16:creationId xmlns:a16="http://schemas.microsoft.com/office/drawing/2014/main" id="{27404ADC-CE97-F45D-1AF5-84172F477C35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89" name="Google Shape;1940;p64">
                <a:extLst>
                  <a:ext uri="{FF2B5EF4-FFF2-40B4-BE49-F238E27FC236}">
                    <a16:creationId xmlns:a16="http://schemas.microsoft.com/office/drawing/2014/main" id="{0906378B-2182-2CB9-E935-62068C8789C7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90" name="Google Shape;1941;p64">
                <a:extLst>
                  <a:ext uri="{FF2B5EF4-FFF2-40B4-BE49-F238E27FC236}">
                    <a16:creationId xmlns:a16="http://schemas.microsoft.com/office/drawing/2014/main" id="{6CA0C621-A4B7-C9DB-58CE-BC3D861FD9ED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91" name="Google Shape;1942;p64">
                <a:extLst>
                  <a:ext uri="{FF2B5EF4-FFF2-40B4-BE49-F238E27FC236}">
                    <a16:creationId xmlns:a16="http://schemas.microsoft.com/office/drawing/2014/main" id="{95C31E73-0A2A-3378-44B5-8E60AB6E52E5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  <p:sp>
            <p:nvSpPr>
              <p:cNvPr id="2092" name="Google Shape;1943;p64">
                <a:extLst>
                  <a:ext uri="{FF2B5EF4-FFF2-40B4-BE49-F238E27FC236}">
                    <a16:creationId xmlns:a16="http://schemas.microsoft.com/office/drawing/2014/main" id="{15CF09BF-0536-FEC5-9740-CC138E0360E9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048">
                  <a:defRPr/>
                </a:pPr>
                <a:endParaRPr sz="1900"/>
              </a:p>
            </p:txBody>
          </p:sp>
        </p:grpSp>
        <p:sp>
          <p:nvSpPr>
            <p:cNvPr id="59" name="Google Shape;1944;p64">
              <a:extLst>
                <a:ext uri="{FF2B5EF4-FFF2-40B4-BE49-F238E27FC236}">
                  <a16:creationId xmlns:a16="http://schemas.microsoft.com/office/drawing/2014/main" id="{F1FA119C-E704-D649-FF3E-7636234FD341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  <p:sp>
          <p:nvSpPr>
            <p:cNvPr id="60" name="Google Shape;1945;p64">
              <a:extLst>
                <a:ext uri="{FF2B5EF4-FFF2-40B4-BE49-F238E27FC236}">
                  <a16:creationId xmlns:a16="http://schemas.microsoft.com/office/drawing/2014/main" id="{397EE9EF-6585-5AC4-C6D3-91340E49A621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48">
                <a:defRPr/>
              </a:pPr>
              <a:endParaRPr sz="1900"/>
            </a:p>
          </p:txBody>
        </p:sp>
      </p:grpSp>
      <p:grpSp>
        <p:nvGrpSpPr>
          <p:cNvPr id="2093" name="Group 2092">
            <a:extLst>
              <a:ext uri="{FF2B5EF4-FFF2-40B4-BE49-F238E27FC236}">
                <a16:creationId xmlns:a16="http://schemas.microsoft.com/office/drawing/2014/main" id="{4D40491D-6C88-F14C-E2B4-1C20B67A898F}"/>
              </a:ext>
            </a:extLst>
          </p:cNvPr>
          <p:cNvGrpSpPr/>
          <p:nvPr/>
        </p:nvGrpSpPr>
        <p:grpSpPr>
          <a:xfrm>
            <a:off x="10447867" y="4588934"/>
            <a:ext cx="1518665" cy="2111800"/>
            <a:chOff x="9252065" y="2997359"/>
            <a:chExt cx="2637222" cy="3613868"/>
          </a:xfrm>
        </p:grpSpPr>
        <p:pic>
          <p:nvPicPr>
            <p:cNvPr id="2094" name="Picture 2093">
              <a:extLst>
                <a:ext uri="{FF2B5EF4-FFF2-40B4-BE49-F238E27FC236}">
                  <a16:creationId xmlns:a16="http://schemas.microsoft.com/office/drawing/2014/main" id="{AB62F6AF-AAD5-ABC7-B576-B174A9A7F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43"/>
            <a:stretch/>
          </p:blipFill>
          <p:spPr>
            <a:xfrm>
              <a:off x="9419301" y="2997359"/>
              <a:ext cx="2469986" cy="3613868"/>
            </a:xfrm>
            <a:prstGeom prst="rect">
              <a:avLst/>
            </a:prstGeom>
          </p:spPr>
        </p:pic>
        <p:sp>
          <p:nvSpPr>
            <p:cNvPr id="2095" name="Rectangle 2094">
              <a:extLst>
                <a:ext uri="{FF2B5EF4-FFF2-40B4-BE49-F238E27FC236}">
                  <a16:creationId xmlns:a16="http://schemas.microsoft.com/office/drawing/2014/main" id="{C90BE88C-3B5B-75A7-6EE3-0661B358B313}"/>
                </a:ext>
              </a:extLst>
            </p:cNvPr>
            <p:cNvSpPr/>
            <p:nvPr/>
          </p:nvSpPr>
          <p:spPr>
            <a:xfrm>
              <a:off x="9252065" y="5411585"/>
              <a:ext cx="274320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96" name="Speech Bubble: Oval 2095">
            <a:extLst>
              <a:ext uri="{FF2B5EF4-FFF2-40B4-BE49-F238E27FC236}">
                <a16:creationId xmlns:a16="http://schemas.microsoft.com/office/drawing/2014/main" id="{4CC9A521-409E-F29E-FC36-71E46122876F}"/>
              </a:ext>
            </a:extLst>
          </p:cNvPr>
          <p:cNvSpPr/>
          <p:nvPr/>
        </p:nvSpPr>
        <p:spPr>
          <a:xfrm flipH="1">
            <a:off x="6962862" y="2310959"/>
            <a:ext cx="4292489" cy="1976659"/>
          </a:xfrm>
          <a:custGeom>
            <a:avLst/>
            <a:gdLst>
              <a:gd name="connsiteX0" fmla="*/ 429077 w 4292489"/>
              <a:gd name="connsiteY0" fmla="*/ 2122082 h 1976659"/>
              <a:gd name="connsiteX1" fmla="*/ 605124 w 4292489"/>
              <a:gd name="connsiteY1" fmla="*/ 1676194 h 1976659"/>
              <a:gd name="connsiteX2" fmla="*/ 1603757 w 4292489"/>
              <a:gd name="connsiteY2" fmla="*/ 32092 h 1976659"/>
              <a:gd name="connsiteX3" fmla="*/ 3323088 w 4292489"/>
              <a:gd name="connsiteY3" fmla="*/ 161825 h 1976659"/>
              <a:gd name="connsiteX4" fmla="*/ 2934058 w 4292489"/>
              <a:gd name="connsiteY4" fmla="*/ 1907670 h 1976659"/>
              <a:gd name="connsiteX5" fmla="*/ 1276914 w 4292489"/>
              <a:gd name="connsiteY5" fmla="*/ 1891956 h 1976659"/>
              <a:gd name="connsiteX6" fmla="*/ 429077 w 4292489"/>
              <a:gd name="connsiteY6" fmla="*/ 2122082 h 197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489" h="1976659" fill="none" extrusionOk="0">
                <a:moveTo>
                  <a:pt x="429077" y="2122082"/>
                </a:moveTo>
                <a:cubicBezTo>
                  <a:pt x="489479" y="2043601"/>
                  <a:pt x="570520" y="1796852"/>
                  <a:pt x="605124" y="1676194"/>
                </a:cubicBezTo>
                <a:cubicBezTo>
                  <a:pt x="-654207" y="966969"/>
                  <a:pt x="-75426" y="232524"/>
                  <a:pt x="1603757" y="32092"/>
                </a:cubicBezTo>
                <a:cubicBezTo>
                  <a:pt x="2170927" y="-67666"/>
                  <a:pt x="2856024" y="21426"/>
                  <a:pt x="3323088" y="161825"/>
                </a:cubicBezTo>
                <a:cubicBezTo>
                  <a:pt x="4679642" y="436101"/>
                  <a:pt x="4689929" y="1578107"/>
                  <a:pt x="2934058" y="1907670"/>
                </a:cubicBezTo>
                <a:cubicBezTo>
                  <a:pt x="2408097" y="2006259"/>
                  <a:pt x="1791787" y="2075150"/>
                  <a:pt x="1276914" y="1891956"/>
                </a:cubicBezTo>
                <a:cubicBezTo>
                  <a:pt x="972000" y="1917556"/>
                  <a:pt x="561670" y="2006424"/>
                  <a:pt x="429077" y="2122082"/>
                </a:cubicBezTo>
                <a:close/>
              </a:path>
              <a:path w="4292489" h="1976659" stroke="0" extrusionOk="0">
                <a:moveTo>
                  <a:pt x="429077" y="2122082"/>
                </a:moveTo>
                <a:cubicBezTo>
                  <a:pt x="460329" y="1957173"/>
                  <a:pt x="539233" y="1849504"/>
                  <a:pt x="605124" y="1676194"/>
                </a:cubicBezTo>
                <a:cubicBezTo>
                  <a:pt x="-488792" y="1181651"/>
                  <a:pt x="40819" y="208395"/>
                  <a:pt x="1603757" y="32092"/>
                </a:cubicBezTo>
                <a:cubicBezTo>
                  <a:pt x="2140572" y="-40835"/>
                  <a:pt x="2866697" y="-8536"/>
                  <a:pt x="3323088" y="161825"/>
                </a:cubicBezTo>
                <a:cubicBezTo>
                  <a:pt x="4741669" y="480867"/>
                  <a:pt x="4593985" y="1651930"/>
                  <a:pt x="2934058" y="1907670"/>
                </a:cubicBezTo>
                <a:cubicBezTo>
                  <a:pt x="2344712" y="1975842"/>
                  <a:pt x="1799126" y="1950512"/>
                  <a:pt x="1276914" y="1891956"/>
                </a:cubicBezTo>
                <a:cubicBezTo>
                  <a:pt x="1074230" y="1974441"/>
                  <a:pt x="816748" y="2083908"/>
                  <a:pt x="429077" y="212208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40004"/>
                      <a:gd name="adj2" fmla="val 573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Các em hãy quan sát </a:t>
            </a:r>
            <a:r>
              <a:rPr lang="en-US" sz="2200" b="1">
                <a:solidFill>
                  <a:srgbClr val="EF5263"/>
                </a:solidFill>
                <a:latin typeface="Quicksand" pitchFamily="2" charset="0"/>
              </a:rPr>
              <a:t>hình 1</a:t>
            </a:r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 </a:t>
            </a:r>
            <a:r>
              <a:rPr lang="en-US" sz="2200" b="1">
                <a:solidFill>
                  <a:srgbClr val="EF5263"/>
                </a:solidFill>
                <a:latin typeface="Quicksand" pitchFamily="2" charset="0"/>
              </a:rPr>
              <a:t>ở trang 68 </a:t>
            </a:r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và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12387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64E9D86-7B0A-D250-4023-EFBB40DD4DBA}"/>
              </a:ext>
            </a:extLst>
          </p:cNvPr>
          <p:cNvSpPr/>
          <p:nvPr/>
        </p:nvSpPr>
        <p:spPr>
          <a:xfrm>
            <a:off x="3112718" y="305979"/>
            <a:ext cx="6344433" cy="892074"/>
          </a:xfrm>
          <a:prstGeom prst="flowChartAlternateProcess">
            <a:avLst/>
          </a:prstGeom>
          <a:solidFill>
            <a:srgbClr val="00B05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61385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n w="34925" cmpd="sng">
                  <a:solidFill>
                    <a:srgbClr val="CAE7DE"/>
                  </a:solidFill>
                  <a:prstDash val="solid"/>
                </a:ln>
                <a:solidFill>
                  <a:srgbClr val="00A47C"/>
                </a:solidFill>
                <a:effectLst>
                  <a:glow rad="127000">
                    <a:srgbClr val="CAE7DE"/>
                  </a:glow>
                  <a:outerShdw dist="635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CÂU CHUYỆN STEM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CE84CB-992B-2787-9EA1-AF15543DB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6" y="305979"/>
            <a:ext cx="738075" cy="785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Wall-E">
            <a:extLst>
              <a:ext uri="{FF2B5EF4-FFF2-40B4-BE49-F238E27FC236}">
                <a16:creationId xmlns:a16="http://schemas.microsoft.com/office/drawing/2014/main" id="{E4118EBA-499D-3475-0109-34F2CE0E8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4" y="3027586"/>
            <a:ext cx="3138423" cy="2090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711639-BF13-EAA6-AF6B-B3B7D87958FA}"/>
              </a:ext>
            </a:extLst>
          </p:cNvPr>
          <p:cNvSpPr/>
          <p:nvPr/>
        </p:nvSpPr>
        <p:spPr>
          <a:xfrm>
            <a:off x="474819" y="1454837"/>
            <a:ext cx="11158381" cy="1010864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>
                <a:solidFill>
                  <a:srgbClr val="00B050"/>
                </a:solidFill>
                <a:latin typeface="Quicksand" pitchFamily="2" charset="0"/>
              </a:rPr>
              <a:t>2. Theo em, rô-bốt có thể làm những công việc gì để hỗ trợ con người? </a:t>
            </a:r>
          </a:p>
        </p:txBody>
      </p:sp>
      <p:pic>
        <p:nvPicPr>
          <p:cNvPr id="2054" name="Picture 6" descr="Question Asking Sticker by Ai and Aiko for iOS &amp; Android | GIPHY">
            <a:extLst>
              <a:ext uri="{FF2B5EF4-FFF2-40B4-BE49-F238E27FC236}">
                <a16:creationId xmlns:a16="http://schemas.microsoft.com/office/drawing/2014/main" id="{308BACB9-167A-5591-A39B-892490FA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" y="892952"/>
            <a:ext cx="740000" cy="8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iễn phí Ảnh lưu trữ miễn phí về bàn, cái ghế, Công nghệ Ảnh lưu trữ">
            <a:extLst>
              <a:ext uri="{FF2B5EF4-FFF2-40B4-BE49-F238E27FC236}">
                <a16:creationId xmlns:a16="http://schemas.microsoft.com/office/drawing/2014/main" id="{8ABD1FDC-7C09-6896-1FFE-D6DFF457E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76574" r="11945" b="3598"/>
          <a:stretch/>
        </p:blipFill>
        <p:spPr bwMode="auto">
          <a:xfrm>
            <a:off x="4813300" y="3124670"/>
            <a:ext cx="3107554" cy="2086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ood Truck Robot Multi-Machine Collaboration Autonomous Delivery Robots for  Sale _ - AliExpress Mobile">
            <a:extLst>
              <a:ext uri="{FF2B5EF4-FFF2-40B4-BE49-F238E27FC236}">
                <a16:creationId xmlns:a16="http://schemas.microsoft.com/office/drawing/2014/main" id="{2CC33356-BDD1-7117-EAE1-376355311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/>
          <a:stretch/>
        </p:blipFill>
        <p:spPr bwMode="auto">
          <a:xfrm>
            <a:off x="8997949" y="2882900"/>
            <a:ext cx="2044699" cy="2178184"/>
          </a:xfrm>
          <a:prstGeom prst="round2DiagRect">
            <a:avLst>
              <a:gd name="adj1" fmla="val 16667"/>
              <a:gd name="adj2" fmla="val 372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2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2135526" y="2767280"/>
            <a:ext cx="9038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ln w="25400" cmpd="sng">
                  <a:solidFill>
                    <a:srgbClr val="FDD3C0"/>
                  </a:solidFill>
                  <a:prstDash val="solid"/>
                </a:ln>
                <a:solidFill>
                  <a:srgbClr val="EF5263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THỬ  THÁCH 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11E44-6C93-54E0-BE18-F7E9AE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19" b="4615"/>
          <a:stretch/>
        </p:blipFill>
        <p:spPr>
          <a:xfrm>
            <a:off x="5902587" y="826456"/>
            <a:ext cx="1503929" cy="1599633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DB893B1-4220-5D04-E8A9-9525CBFD0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45" y="2997199"/>
            <a:ext cx="3861622" cy="51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109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FE967-4F9F-487C-F241-32A1CF41EE5E}"/>
              </a:ext>
            </a:extLst>
          </p:cNvPr>
          <p:cNvSpPr txBox="1"/>
          <p:nvPr/>
        </p:nvSpPr>
        <p:spPr>
          <a:xfrm>
            <a:off x="3318625" y="246773"/>
            <a:ext cx="7485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300">
                <a:ln w="25400" cmpd="sng">
                  <a:solidFill>
                    <a:srgbClr val="FDD3C0"/>
                  </a:solidFill>
                  <a:prstDash val="solid"/>
                </a:ln>
                <a:solidFill>
                  <a:srgbClr val="EF5263"/>
                </a:solidFill>
                <a:effectLst>
                  <a:glow rad="127000">
                    <a:srgbClr val="FDD3C0"/>
                  </a:glow>
                  <a:outerShdw blurRad="50800" dist="50800" dir="5400000" algn="ctr" rotWithShape="0">
                    <a:schemeClr val="tx1"/>
                  </a:outerShdw>
                  <a:reflection endPos="0" dist="50800" dir="5400000" sy="-100000" algn="bl" rotWithShape="0"/>
                </a:effectLst>
                <a:latin typeface="#9Slide07 IcielPony" panose="02000000000000000000" pitchFamily="2" charset="0"/>
              </a:rPr>
              <a:t>THỬ  THÁCH 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11E44-6C93-54E0-BE18-F7E9AE24E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19" b="4615"/>
          <a:stretch/>
        </p:blipFill>
        <p:spPr>
          <a:xfrm>
            <a:off x="2430237" y="246773"/>
            <a:ext cx="738075" cy="785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574FC9-5A36-5AE1-980D-6CDB8B332840}"/>
              </a:ext>
            </a:extLst>
          </p:cNvPr>
          <p:cNvSpPr txBox="1"/>
          <p:nvPr/>
        </p:nvSpPr>
        <p:spPr>
          <a:xfrm>
            <a:off x="3510696" y="1240970"/>
            <a:ext cx="497568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EF5263"/>
                </a:solidFill>
                <a:latin typeface="Quicksand" pitchFamily="2" charset="0"/>
              </a:rPr>
              <a:t>L</a:t>
            </a:r>
            <a:r>
              <a:rPr lang="vi-VN" sz="2600" b="1" i="0">
                <a:solidFill>
                  <a:srgbClr val="EF5263"/>
                </a:solidFill>
                <a:effectLst/>
                <a:latin typeface="Quicksand" pitchFamily="2" charset="0"/>
              </a:rPr>
              <a:t>ắp ghép một mô hình rô-bốt</a:t>
            </a:r>
            <a:endParaRPr lang="en-US" sz="2600" b="1">
              <a:solidFill>
                <a:srgbClr val="EF5263"/>
              </a:solidFill>
              <a:latin typeface="Quicksand" pitchFamily="2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EDB893B1-4220-5D04-E8A9-9525CBFD0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98" y="2875383"/>
            <a:ext cx="3861622" cy="51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E438618-461C-B507-DB1A-D890598FA82B}"/>
              </a:ext>
            </a:extLst>
          </p:cNvPr>
          <p:cNvSpPr/>
          <p:nvPr/>
        </p:nvSpPr>
        <p:spPr>
          <a:xfrm flipH="1">
            <a:off x="2936309" y="2136935"/>
            <a:ext cx="4292489" cy="1976659"/>
          </a:xfrm>
          <a:custGeom>
            <a:avLst/>
            <a:gdLst>
              <a:gd name="connsiteX0" fmla="*/ -723714 w 4292489"/>
              <a:gd name="connsiteY0" fmla="*/ 1348121 h 1976659"/>
              <a:gd name="connsiteX1" fmla="*/ 5844 w 4292489"/>
              <a:gd name="connsiteY1" fmla="*/ 1061215 h 1976659"/>
              <a:gd name="connsiteX2" fmla="*/ 2065768 w 4292489"/>
              <a:gd name="connsiteY2" fmla="*/ 695 h 1976659"/>
              <a:gd name="connsiteX3" fmla="*/ 4212597 w 4292489"/>
              <a:gd name="connsiteY3" fmla="*/ 721182 h 1976659"/>
              <a:gd name="connsiteX4" fmla="*/ 2321260 w 4292489"/>
              <a:gd name="connsiteY4" fmla="*/ 1973369 h 1976659"/>
              <a:gd name="connsiteX5" fmla="*/ 220991 w 4292489"/>
              <a:gd name="connsiteY5" fmla="*/ 1425135 h 1976659"/>
              <a:gd name="connsiteX6" fmla="*/ -723714 w 4292489"/>
              <a:gd name="connsiteY6" fmla="*/ 1348121 h 197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489" h="1976659" fill="none" extrusionOk="0">
                <a:moveTo>
                  <a:pt x="-723714" y="1348121"/>
                </a:moveTo>
                <a:cubicBezTo>
                  <a:pt x="-372568" y="1275139"/>
                  <a:pt x="-319245" y="1224013"/>
                  <a:pt x="5844" y="1061215"/>
                </a:cubicBezTo>
                <a:cubicBezTo>
                  <a:pt x="-199777" y="336503"/>
                  <a:pt x="821773" y="24663"/>
                  <a:pt x="2065768" y="695"/>
                </a:cubicBezTo>
                <a:cubicBezTo>
                  <a:pt x="3036462" y="-46257"/>
                  <a:pt x="3985331" y="294398"/>
                  <a:pt x="4212597" y="721182"/>
                </a:cubicBezTo>
                <a:cubicBezTo>
                  <a:pt x="4485886" y="1166383"/>
                  <a:pt x="3788915" y="1891075"/>
                  <a:pt x="2321260" y="1973369"/>
                </a:cubicBezTo>
                <a:cubicBezTo>
                  <a:pt x="1513878" y="2018085"/>
                  <a:pt x="597731" y="1879205"/>
                  <a:pt x="220991" y="1425135"/>
                </a:cubicBezTo>
                <a:cubicBezTo>
                  <a:pt x="51354" y="1478349"/>
                  <a:pt x="-565460" y="1312217"/>
                  <a:pt x="-723714" y="1348121"/>
                </a:cubicBezTo>
                <a:close/>
              </a:path>
              <a:path w="4292489" h="1976659" stroke="0" extrusionOk="0">
                <a:moveTo>
                  <a:pt x="-723714" y="1348121"/>
                </a:moveTo>
                <a:cubicBezTo>
                  <a:pt x="-388715" y="1237390"/>
                  <a:pt x="-296253" y="1227393"/>
                  <a:pt x="5844" y="1061215"/>
                </a:cubicBezTo>
                <a:cubicBezTo>
                  <a:pt x="31969" y="616380"/>
                  <a:pt x="894361" y="-2504"/>
                  <a:pt x="2065768" y="695"/>
                </a:cubicBezTo>
                <a:cubicBezTo>
                  <a:pt x="3033937" y="-17478"/>
                  <a:pt x="3954006" y="278248"/>
                  <a:pt x="4212597" y="721182"/>
                </a:cubicBezTo>
                <a:cubicBezTo>
                  <a:pt x="4564394" y="1276757"/>
                  <a:pt x="3717386" y="1970057"/>
                  <a:pt x="2321260" y="1973369"/>
                </a:cubicBezTo>
                <a:cubicBezTo>
                  <a:pt x="1363235" y="1964078"/>
                  <a:pt x="604577" y="1704045"/>
                  <a:pt x="220991" y="1425135"/>
                </a:cubicBezTo>
                <a:cubicBezTo>
                  <a:pt x="-195436" y="1458545"/>
                  <a:pt x="-481362" y="1329648"/>
                  <a:pt x="-723714" y="134812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Quicksand" pitchFamily="2" charset="0"/>
              </a:rPr>
              <a:t>Các em hãy đọc </a:t>
            </a:r>
            <a:br>
              <a:rPr lang="en-US" sz="2200">
                <a:solidFill>
                  <a:schemeClr val="tx1"/>
                </a:solidFill>
                <a:latin typeface="Quicksand" pitchFamily="2" charset="0"/>
              </a:rPr>
            </a:br>
            <a:r>
              <a:rPr lang="en-US" sz="2200" b="1">
                <a:solidFill>
                  <a:srgbClr val="EF5263"/>
                </a:solidFill>
                <a:latin typeface="Quicksand" pitchFamily="2" charset="0"/>
              </a:rPr>
              <a:t>Thử thách STEM ở trang 69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2A83D3-365C-2774-0194-DBB296AE4E51}"/>
              </a:ext>
            </a:extLst>
          </p:cNvPr>
          <p:cNvGrpSpPr/>
          <p:nvPr/>
        </p:nvGrpSpPr>
        <p:grpSpPr>
          <a:xfrm>
            <a:off x="7315648" y="2841740"/>
            <a:ext cx="2938124" cy="3153127"/>
            <a:chOff x="7046338" y="2832543"/>
            <a:chExt cx="2938124" cy="3153127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68F6F645-87EE-083C-CB2B-A9CC47FAC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20" b="97934" l="1942" r="92816">
                          <a14:foregroundMark x1="92816" y1="20248" x2="82524" y2="4959"/>
                          <a14:foregroundMark x1="45825" y1="54132" x2="12039" y2="65702"/>
                          <a14:foregroundMark x1="37087" y1="93388" x2="11456" y2="40496"/>
                          <a14:foregroundMark x1="58781" y1="81396" x2="28932" y2="31818"/>
                          <a14:foregroundMark x1="17670" y1="93388" x2="6990" y2="74026"/>
                          <a14:foregroundMark x1="8932" y1="90083" x2="5865" y2="73886"/>
                          <a14:foregroundMark x1="73786" y1="98140" x2="47379" y2="90083"/>
                          <a14:foregroundMark x1="71068" y1="23760" x2="40388" y2="826"/>
                          <a14:foregroundMark x1="40388" y1="826" x2="39029" y2="620"/>
                          <a14:foregroundMark x1="61359" y1="35950" x2="59417" y2="26240"/>
                          <a14:backgroundMark x1="86019" y1="58264" x2="83107" y2="52686"/>
                          <a14:backgroundMark x1="60777" y1="83471" x2="60777" y2="83471"/>
                          <a14:backgroundMark x1="60583" y1="84091" x2="60583" y2="84091"/>
                          <a14:backgroundMark x1="60388" y1="84091" x2="60388" y2="86157"/>
                          <a14:backgroundMark x1="59806" y1="83471" x2="59806" y2="84298"/>
                          <a14:backgroundMark x1="59806" y1="81612" x2="59223" y2="84711"/>
                          <a14:backgroundMark x1="3495" y1="69835" x2="388" y2="57231"/>
                          <a14:backgroundMark x1="2330" y1="55165" x2="3301" y2="64256"/>
                          <a14:backgroundMark x1="3883" y1="65496" x2="3495" y2="71281"/>
                          <a14:backgroundMark x1="3883" y1="64876" x2="4078" y2="72107"/>
                          <a14:backgroundMark x1="5243" y1="70248" x2="4854" y2="73760"/>
                          <a14:backgroundMark x1="3301" y1="64256" x2="3107" y2="69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338" y="2832543"/>
              <a:ext cx="2938124" cy="276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CD42AB-72F7-15B0-7F28-45EA8BF17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6338" y="4009011"/>
              <a:ext cx="1403502" cy="197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95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839</Words>
  <Application>Microsoft Office PowerPoint</Application>
  <PresentationFormat>Widescreen</PresentationFormat>
  <Paragraphs>120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Quicksand</vt:lpstr>
      <vt:lpstr>Calibri Light</vt:lpstr>
      <vt:lpstr>DFPOP1-W9</vt:lpstr>
      <vt:lpstr>Times New Roman</vt:lpstr>
      <vt:lpstr>HP001 5 hàng</vt:lpstr>
      <vt:lpstr>#9Slide03 BoosterNextFYBlack</vt:lpstr>
      <vt:lpstr>Arial</vt:lpstr>
      <vt:lpstr>Calibri</vt:lpstr>
      <vt:lpstr>#9Slide07 IcielPony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KIM ANH</dc:creator>
  <cp:lastModifiedBy>Administrator</cp:lastModifiedBy>
  <cp:revision>7</cp:revision>
  <dcterms:created xsi:type="dcterms:W3CDTF">2023-08-19T09:51:26Z</dcterms:created>
  <dcterms:modified xsi:type="dcterms:W3CDTF">2024-01-02T13:14:29Z</dcterms:modified>
</cp:coreProperties>
</file>