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1" r:id="rId2"/>
    <p:sldId id="2767" r:id="rId3"/>
    <p:sldId id="2770" r:id="rId4"/>
    <p:sldId id="2769" r:id="rId5"/>
    <p:sldId id="2771" r:id="rId6"/>
    <p:sldId id="2643" r:id="rId7"/>
    <p:sldId id="351" r:id="rId8"/>
    <p:sldId id="3197" r:id="rId9"/>
    <p:sldId id="342" r:id="rId10"/>
    <p:sldId id="2772" r:id="rId11"/>
    <p:sldId id="2773" r:id="rId12"/>
    <p:sldId id="3195" r:id="rId13"/>
    <p:sldId id="343" r:id="rId14"/>
    <p:sldId id="349" r:id="rId15"/>
    <p:sldId id="350" r:id="rId16"/>
    <p:sldId id="3196" r:id="rId17"/>
    <p:sldId id="2775" r:id="rId18"/>
    <p:sldId id="344" r:id="rId19"/>
    <p:sldId id="3199" r:id="rId20"/>
    <p:sldId id="3187" r:id="rId21"/>
    <p:sldId id="3188" r:id="rId22"/>
    <p:sldId id="3189" r:id="rId23"/>
    <p:sldId id="338" r:id="rId24"/>
    <p:sldId id="275" r:id="rId25"/>
    <p:sldId id="31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232AA-3F50-43F9-8C45-EAA9B0E9F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D920A-ABA1-4299-948A-192018697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1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9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12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6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5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7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17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061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19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04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25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7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5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3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3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4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5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1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7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9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A781-7E39-463E-8583-502943CF52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9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10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1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625A0-51B4-2BE4-2468-BDD457B5C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71CF3-64A0-A73F-F257-2458840E2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1E222-2B31-BE0A-1E28-C7727CF0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FDEFF-4872-1DD5-1789-5155C015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F35F-1288-012E-5EBF-8EFE6F2C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67C2-E5AB-DE44-D69E-6430FCBF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58795-1155-28EB-F275-50E87A102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A6D06-E4C6-A0E1-D592-A980B61B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9E4EB-E43E-3E65-4744-54F7CE37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BA156-D65D-ACDE-D3E0-ADC8ACA6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4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09EC2-2959-8B2A-AB55-7D670A048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1A540-30E0-5111-3546-C76AF24D4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51966-597C-6D06-4572-BC9C3956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4675-A30E-A0C6-8E9B-49FD3192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6CB44-3C6E-998E-B60C-5A8A8E28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6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C0B9-1721-F4B7-58CC-4D34EB94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3C618-310C-4D99-88D9-2A0AE191B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ED0B-D58C-37A9-D3EE-D175F7E1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935E-C8A9-1A31-0F70-55A17653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E6751-1E4A-E9E8-9D02-9215799C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A47C-93E0-1FB4-956E-E4D28790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08127-6AED-51C8-9C83-BF236D6A3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D09D0-A6B3-0BDF-97DD-EDE44CAC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F3E6F-3171-20D7-5C61-8471A34B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2B3D-2C10-A19F-DE37-A16F7AAC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EB3A-4C79-5490-8EA8-B76EAFF2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3DAC5-24C1-CA76-38D2-B36CE2F3D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9E0A7-515F-8494-20FE-7B4EB00A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902D-CAE8-C447-8D79-9828B713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34EA7-0135-F819-5C5E-7E94413DD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9EBB8-19E2-27E3-12F3-9FEB8837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3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D248-DF2E-03AE-9986-E2E11569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28995-A6A0-9A87-E852-A27835D5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BE516-0B43-EF51-9D30-272E304AC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393AC-6EF9-064E-0629-FC14E8993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2E314-A256-8AE6-F8DA-71A2BE3B4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65BC2-7E56-E0F0-76DD-B158E3ED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06D4-7B4A-E1BF-240F-FA113BD4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94FF-6ACF-151C-003F-7E4E8786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8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16142-04F6-3F58-E595-F7B3B6E0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8A927-F1E6-561D-27DB-2C0FB9C1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463EA-E848-728F-53EC-C8E47977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9D91-7739-DB00-14F7-E03EAD9D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EA9B9-EEF2-0C4D-F26C-E16841ED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87AC3-F98F-3E7C-AE1F-32700FC5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4B77F-9E2B-CF81-D53A-93C199F9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40AA-2CA4-DEC0-B802-84CF6EE4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D66CD-1144-5374-0618-C3A72027E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282D7-9E50-50A9-79E5-AD48DF939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BF572-C28C-E6B7-559E-DCE71C39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710E3-1650-75D3-3604-994B591F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8A8C5-E009-C388-8988-A55C4B14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9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F493-0F5E-6660-9799-8C6EC835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CBF20-622A-1BAD-984F-0FE1CDD89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97C9E-D5E8-FDEE-0440-6D48AE589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8998B-3425-7D14-0256-46A3FEFF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E5C80-2F0D-49BB-5CBC-C972719E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D7E4A-FC4A-FCEA-B185-6D401102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B5E8E-46E7-9A57-7F73-7F8F83357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3FA80-119B-1239-C43C-A1703947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EC75-E31D-7BA0-4B9C-6CFA3D86E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BC2C2-A944-4C52-A725-FC5F6F1D50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BDA1E-DE3E-1A86-C5CD-F0A1734FC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4A8A-0824-C567-3463-B92115A6A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4605-CFD3-4E05-9109-B710FE6D3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2" y="1385293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524001" y="268605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290249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89" y="-45785"/>
            <a:ext cx="10453036" cy="6548854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410387" y="1705881"/>
            <a:ext cx="7241465" cy="384773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srgbClr val="FF0000"/>
              </a:solidFill>
              <a:latin typeface="HP001 5 hàng" panose="020B0603050302020204" pitchFamily="34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106016" y="1771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524000" y="4487869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2003782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8579708" y="44577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183715" y="3366225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1519067" y="548377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519067" y="557604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 flipV="1">
            <a:off x="1519067" y="5997080"/>
            <a:ext cx="9144000" cy="1746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9" y="4563060"/>
            <a:ext cx="2341475" cy="13290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25014" y="4245497"/>
            <a:ext cx="610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LươngThị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Hường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Châu 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F1194-D182-4A8F-A4A6-E076D739B181}"/>
              </a:ext>
            </a:extLst>
          </p:cNvPr>
          <p:cNvSpPr txBox="1"/>
          <p:nvPr/>
        </p:nvSpPr>
        <p:spPr>
          <a:xfrm>
            <a:off x="3464346" y="2146195"/>
            <a:ext cx="5172277" cy="2164894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thăm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4A</a:t>
            </a:r>
          </a:p>
          <a:p>
            <a:pPr algn="ctr" defTabSz="6858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6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3998" cy="61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720705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36668" y="2894368"/>
            <a:ext cx="740397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757774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5445" y="219456"/>
            <a:ext cx="11725451" cy="6496881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B784855-7BD9-B557-A1C7-42F20F41BD56}"/>
              </a:ext>
            </a:extLst>
          </p:cNvPr>
          <p:cNvSpPr/>
          <p:nvPr/>
        </p:nvSpPr>
        <p:spPr>
          <a:xfrm>
            <a:off x="808074" y="1130632"/>
            <a:ext cx="104025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endParaRPr lang="en-US" sz="4000" b="1" dirty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14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560B69E7-9FDD-B018-DCA6-8364E88FC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124" y="4804543"/>
            <a:ext cx="2415775" cy="16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4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3998" cy="61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720705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36668" y="2894368"/>
            <a:ext cx="740397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66059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09596" y="970304"/>
            <a:ext cx="11572808" cy="5628054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FC39AE-3ED9-FFBC-D045-2C3B8BDF4833}"/>
              </a:ext>
            </a:extLst>
          </p:cNvPr>
          <p:cNvSpPr txBox="1"/>
          <p:nvPr/>
        </p:nvSpPr>
        <p:spPr>
          <a:xfrm>
            <a:off x="996697" y="1402797"/>
            <a:ext cx="103784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nhựa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sứ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xi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măng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cây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liệu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nữa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B12BD-B430-C4FD-B1FF-F68BE86EA93B}"/>
              </a:ext>
            </a:extLst>
          </p:cNvPr>
          <p:cNvSpPr txBox="1"/>
          <p:nvPr/>
        </p:nvSpPr>
        <p:spPr>
          <a:xfrm>
            <a:off x="826292" y="3169906"/>
            <a:ext cx="11996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gỗ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thủy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vỏ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chai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qua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15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different plants&#10;&#10;Description automatically generated">
            <a:extLst>
              <a:ext uri="{FF2B5EF4-FFF2-40B4-BE49-F238E27FC236}">
                <a16:creationId xmlns:a16="http://schemas.microsoft.com/office/drawing/2014/main" id="{16C8EB0C-26E7-3E3C-F72E-6552BD035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1" y="542147"/>
            <a:ext cx="3267470" cy="2886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F13A31-728C-F6D1-AADB-457EA213CA5E}"/>
              </a:ext>
            </a:extLst>
          </p:cNvPr>
          <p:cNvSpPr/>
          <p:nvPr/>
        </p:nvSpPr>
        <p:spPr>
          <a:xfrm>
            <a:off x="806345" y="4383193"/>
            <a:ext cx="110707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7224B9-371A-5D7A-7D0F-65A2B2AE1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533" y="563087"/>
            <a:ext cx="3620917" cy="301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D3A50-E7EB-1D50-3508-912B3FF78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450" y="591523"/>
            <a:ext cx="4182412" cy="2991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ABD91D-49E9-704C-E24B-84A42E63C2C4}"/>
              </a:ext>
            </a:extLst>
          </p:cNvPr>
          <p:cNvSpPr txBox="1"/>
          <p:nvPr/>
        </p:nvSpPr>
        <p:spPr>
          <a:xfrm>
            <a:off x="1545336" y="3670290"/>
            <a:ext cx="6530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9458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D7C4E-F71E-E4DD-6AA8-61A605FD4509}"/>
              </a:ext>
            </a:extLst>
          </p:cNvPr>
          <p:cNvSpPr/>
          <p:nvPr/>
        </p:nvSpPr>
        <p:spPr>
          <a:xfrm>
            <a:off x="493521" y="4154594"/>
            <a:ext cx="11385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 hand holding a glass vase with a plant&#10;&#10;Description automatically generated">
            <a:extLst>
              <a:ext uri="{FF2B5EF4-FFF2-40B4-BE49-F238E27FC236}">
                <a16:creationId xmlns:a16="http://schemas.microsoft.com/office/drawing/2014/main" id="{A069AF91-1D77-48F3-F61F-2CB7A69EF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88" y="301048"/>
            <a:ext cx="3824195" cy="3296456"/>
          </a:xfrm>
          <a:prstGeom prst="rect">
            <a:avLst/>
          </a:prstGeom>
        </p:spPr>
      </p:pic>
      <p:pic>
        <p:nvPicPr>
          <p:cNvPr id="15" name="Picture 14" descr="A small glass bowl with succulents and flowers&#10;&#10;Description automatically generated">
            <a:extLst>
              <a:ext uri="{FF2B5EF4-FFF2-40B4-BE49-F238E27FC236}">
                <a16:creationId xmlns:a16="http://schemas.microsoft.com/office/drawing/2014/main" id="{91420386-3BAF-70C9-AF46-42D7584AC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9" y="284020"/>
            <a:ext cx="3313484" cy="3313484"/>
          </a:xfrm>
          <a:prstGeom prst="rect">
            <a:avLst/>
          </a:prstGeom>
        </p:spPr>
      </p:pic>
      <p:pic>
        <p:nvPicPr>
          <p:cNvPr id="21" name="Picture 20" descr="A person holding a glass bowl with succulents&#10;&#10;Description automatically generated">
            <a:extLst>
              <a:ext uri="{FF2B5EF4-FFF2-40B4-BE49-F238E27FC236}">
                <a16:creationId xmlns:a16="http://schemas.microsoft.com/office/drawing/2014/main" id="{AD1B7E21-71B6-FD93-C49C-3DD965E0C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38" y="307176"/>
            <a:ext cx="3818836" cy="32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2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09596" y="182880"/>
            <a:ext cx="11572808" cy="6415478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B990AF-E459-2870-B9C4-A417A5C0A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71" y="387546"/>
            <a:ext cx="4919019" cy="4029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7E50D-87AB-6629-2B26-52ED26A1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9" y="387547"/>
            <a:ext cx="5797571" cy="4029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D7981-E719-4B86-AE7B-69BC0514AAA3}"/>
              </a:ext>
            </a:extLst>
          </p:cNvPr>
          <p:cNvSpPr txBox="1"/>
          <p:nvPr/>
        </p:nvSpPr>
        <p:spPr>
          <a:xfrm>
            <a:off x="2221992" y="4722623"/>
            <a:ext cx="8686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15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1"/>
            <a:ext cx="119969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5" y="4168761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38728" y="2324847"/>
            <a:ext cx="6282461" cy="10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9E91-E67C-3282-52F1-640C14C0842E}"/>
              </a:ext>
            </a:extLst>
          </p:cNvPr>
          <p:cNvSpPr txBox="1"/>
          <p:nvPr/>
        </p:nvSpPr>
        <p:spPr>
          <a:xfrm>
            <a:off x="1952941" y="3455938"/>
            <a:ext cx="8782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3 </a:t>
            </a:r>
            <a:r>
              <a:rPr lang="en-US" sz="2800" dirty="0" err="1"/>
              <a:t>phần</a:t>
            </a:r>
            <a:r>
              <a:rPr lang="en-US" sz="2800" dirty="0"/>
              <a:t>: </a:t>
            </a:r>
            <a:r>
              <a:rPr lang="en-US" sz="2800" dirty="0" err="1"/>
              <a:t>miệng</a:t>
            </a:r>
            <a:r>
              <a:rPr lang="en-US" sz="2800" dirty="0"/>
              <a:t> </a:t>
            </a:r>
            <a:r>
              <a:rPr lang="en-US" sz="2800" dirty="0" err="1"/>
              <a:t>chậu</a:t>
            </a:r>
            <a:r>
              <a:rPr lang="en-US" sz="2800" dirty="0"/>
              <a:t>,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chậu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đáy</a:t>
            </a:r>
            <a:r>
              <a:rPr lang="en-US" sz="2800" dirty="0"/>
              <a:t> </a:t>
            </a:r>
            <a:r>
              <a:rPr lang="en-US" sz="2800" dirty="0" err="1"/>
              <a:t>chậu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8385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44038" y="237744"/>
            <a:ext cx="11789466" cy="6390916"/>
            <a:chOff x="4252119" y="1496199"/>
            <a:chExt cx="8412320" cy="698580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252119" y="1496199"/>
              <a:ext cx="0" cy="6969792"/>
            </a:xfrm>
            <a:prstGeom prst="line">
              <a:avLst/>
            </a:prstGeom>
            <a:ln w="57150" cmpd="thickThin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633959" y="1496199"/>
              <a:ext cx="0" cy="6985808"/>
            </a:xfrm>
            <a:prstGeom prst="line">
              <a:avLst/>
            </a:prstGeom>
            <a:ln w="57150" cmpd="thickThin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252119" y="8465991"/>
              <a:ext cx="8392000" cy="0"/>
            </a:xfrm>
            <a:prstGeom prst="line">
              <a:avLst/>
            </a:prstGeom>
            <a:ln w="57150" cmpd="thickThin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252119" y="1496199"/>
              <a:ext cx="8412320" cy="0"/>
            </a:xfrm>
            <a:prstGeom prst="line">
              <a:avLst/>
            </a:prstGeom>
            <a:ln w="57150" cmpd="thickThin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087B7C1-196E-D294-059E-C7027F34CA1E}"/>
              </a:ext>
            </a:extLst>
          </p:cNvPr>
          <p:cNvSpPr txBox="1"/>
          <p:nvPr/>
        </p:nvSpPr>
        <p:spPr>
          <a:xfrm>
            <a:off x="609672" y="3775898"/>
            <a:ext cx="11265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397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A98661-5C66-824A-37BE-C707A1A12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75" y="1071393"/>
            <a:ext cx="5729167" cy="240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9A652-97BA-F9B6-DB02-268544AC8DD8}"/>
              </a:ext>
            </a:extLst>
          </p:cNvPr>
          <p:cNvSpPr txBox="1"/>
          <p:nvPr/>
        </p:nvSpPr>
        <p:spPr>
          <a:xfrm>
            <a:off x="2165057" y="482243"/>
            <a:ext cx="7667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F0CAB-CC52-71FE-2236-20B58F484083}"/>
              </a:ext>
            </a:extLst>
          </p:cNvPr>
          <p:cNvSpPr txBox="1"/>
          <p:nvPr/>
        </p:nvSpPr>
        <p:spPr>
          <a:xfrm>
            <a:off x="826720" y="4657435"/>
            <a:ext cx="105385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21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1"/>
            <a:ext cx="119969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5" y="4168761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38728" y="2324847"/>
            <a:ext cx="6282461" cy="17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</p:spTree>
    <p:extLst>
      <p:ext uri="{BB962C8B-B14F-4D97-AF65-F5344CB8AC3E}">
        <p14:creationId xmlns:p14="http://schemas.microsoft.com/office/powerpoint/2010/main" val="247655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3998" cy="61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720705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36668" y="3062884"/>
            <a:ext cx="740397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9E1B52-BA48-B1BC-C3B7-25C6D2922800}"/>
              </a:ext>
            </a:extLst>
          </p:cNvPr>
          <p:cNvSpPr txBox="1"/>
          <p:nvPr/>
        </p:nvSpPr>
        <p:spPr>
          <a:xfrm>
            <a:off x="4687409" y="2219417"/>
            <a:ext cx="378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7523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29" y="4348"/>
            <a:ext cx="12176542" cy="684930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3" name="Freeform 3"/>
          <p:cNvSpPr/>
          <p:nvPr/>
        </p:nvSpPr>
        <p:spPr>
          <a:xfrm rot="480260">
            <a:off x="-1598667" y="5537377"/>
            <a:ext cx="16242735" cy="62940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0" name="Freeform 10"/>
          <p:cNvSpPr/>
          <p:nvPr/>
        </p:nvSpPr>
        <p:spPr>
          <a:xfrm>
            <a:off x="811929" y="3953549"/>
            <a:ext cx="1182021" cy="2612201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1" name="Freeform 11"/>
          <p:cNvSpPr/>
          <p:nvPr/>
        </p:nvSpPr>
        <p:spPr>
          <a:xfrm flipH="1">
            <a:off x="811929" y="3317085"/>
            <a:ext cx="979801" cy="738524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2" name="Freeform 12"/>
          <p:cNvSpPr/>
          <p:nvPr/>
        </p:nvSpPr>
        <p:spPr>
          <a:xfrm rot="-1201099">
            <a:off x="11181765" y="4324050"/>
            <a:ext cx="495572" cy="500578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3" name="Freeform 13"/>
          <p:cNvSpPr/>
          <p:nvPr/>
        </p:nvSpPr>
        <p:spPr>
          <a:xfrm>
            <a:off x="687982" y="5636881"/>
            <a:ext cx="1305967" cy="928870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4" name="Freeform 14"/>
          <p:cNvSpPr/>
          <p:nvPr/>
        </p:nvSpPr>
        <p:spPr>
          <a:xfrm>
            <a:off x="5628677" y="5700642"/>
            <a:ext cx="934647" cy="92179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5" name="Freeform 15"/>
          <p:cNvSpPr/>
          <p:nvPr/>
        </p:nvSpPr>
        <p:spPr>
          <a:xfrm rot="-1715897">
            <a:off x="10866010" y="5291905"/>
            <a:ext cx="538345" cy="158336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6" name="Freeform 16"/>
          <p:cNvSpPr/>
          <p:nvPr/>
        </p:nvSpPr>
        <p:spPr>
          <a:xfrm rot="-490076">
            <a:off x="10165805" y="5508625"/>
            <a:ext cx="2607357" cy="185448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7" name="Freeform 17"/>
          <p:cNvSpPr/>
          <p:nvPr/>
        </p:nvSpPr>
        <p:spPr>
          <a:xfrm rot="-558072">
            <a:off x="11644804" y="5982902"/>
            <a:ext cx="629412" cy="185121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8" name="Freeform 18"/>
          <p:cNvSpPr/>
          <p:nvPr/>
        </p:nvSpPr>
        <p:spPr>
          <a:xfrm rot="9807132">
            <a:off x="200834" y="162891"/>
            <a:ext cx="2401501" cy="681153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9" name="Freeform 19"/>
          <p:cNvSpPr/>
          <p:nvPr/>
        </p:nvSpPr>
        <p:spPr>
          <a:xfrm>
            <a:off x="6047825" y="256308"/>
            <a:ext cx="515499" cy="342806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1" name="Freeform 21"/>
          <p:cNvSpPr/>
          <p:nvPr/>
        </p:nvSpPr>
        <p:spPr>
          <a:xfrm>
            <a:off x="692660" y="987602"/>
            <a:ext cx="407088" cy="309048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3" name="Freeform 23"/>
          <p:cNvSpPr/>
          <p:nvPr/>
        </p:nvSpPr>
        <p:spPr>
          <a:xfrm>
            <a:off x="10250569" y="427711"/>
            <a:ext cx="1499897" cy="1430526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BBC041-9194-44DE-9936-3C648162EE4C}"/>
              </a:ext>
            </a:extLst>
          </p:cNvPr>
          <p:cNvSpPr/>
          <p:nvPr/>
        </p:nvSpPr>
        <p:spPr>
          <a:xfrm rot="10800000" flipV="1">
            <a:off x="1401585" y="366526"/>
            <a:ext cx="8848985" cy="10143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443" algn="just"/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Câu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1: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Loại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chậu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nào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có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đặc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điểm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: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nặng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,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cứng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,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nhiều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màu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sắc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,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trơn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bóng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,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không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bị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phai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màu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? </a:t>
            </a:r>
            <a:endParaRPr lang="en-US" sz="299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2389" y="1905469"/>
            <a:ext cx="6592845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A.Sứ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23227" y="2878027"/>
            <a:ext cx="6622007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157650" y="3953549"/>
            <a:ext cx="6587584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C. Xi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2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6" grpId="1" animBg="1"/>
      <p:bldP spid="22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29" y="4348"/>
            <a:ext cx="12176542" cy="684930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3" name="Freeform 3"/>
          <p:cNvSpPr/>
          <p:nvPr/>
        </p:nvSpPr>
        <p:spPr>
          <a:xfrm rot="480260">
            <a:off x="-1598667" y="5537377"/>
            <a:ext cx="16242735" cy="62940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0" name="Freeform 10"/>
          <p:cNvSpPr/>
          <p:nvPr/>
        </p:nvSpPr>
        <p:spPr>
          <a:xfrm>
            <a:off x="811929" y="3953549"/>
            <a:ext cx="1182021" cy="2612201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1" name="Freeform 11"/>
          <p:cNvSpPr/>
          <p:nvPr/>
        </p:nvSpPr>
        <p:spPr>
          <a:xfrm flipH="1">
            <a:off x="811929" y="3317085"/>
            <a:ext cx="979801" cy="738524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2" name="Freeform 12"/>
          <p:cNvSpPr/>
          <p:nvPr/>
        </p:nvSpPr>
        <p:spPr>
          <a:xfrm rot="-1201099">
            <a:off x="11181765" y="4324050"/>
            <a:ext cx="495572" cy="500578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3" name="Freeform 13"/>
          <p:cNvSpPr/>
          <p:nvPr/>
        </p:nvSpPr>
        <p:spPr>
          <a:xfrm>
            <a:off x="687982" y="5636881"/>
            <a:ext cx="1305967" cy="928870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4" name="Freeform 14"/>
          <p:cNvSpPr/>
          <p:nvPr/>
        </p:nvSpPr>
        <p:spPr>
          <a:xfrm>
            <a:off x="5628677" y="5700642"/>
            <a:ext cx="934647" cy="92179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5" name="Freeform 15"/>
          <p:cNvSpPr/>
          <p:nvPr/>
        </p:nvSpPr>
        <p:spPr>
          <a:xfrm rot="-1715897">
            <a:off x="10866010" y="5291905"/>
            <a:ext cx="538345" cy="158336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6" name="Freeform 16"/>
          <p:cNvSpPr/>
          <p:nvPr/>
        </p:nvSpPr>
        <p:spPr>
          <a:xfrm rot="-490076">
            <a:off x="10165805" y="5508625"/>
            <a:ext cx="2607357" cy="185448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7" name="Freeform 17"/>
          <p:cNvSpPr/>
          <p:nvPr/>
        </p:nvSpPr>
        <p:spPr>
          <a:xfrm rot="-558072">
            <a:off x="11644804" y="5982902"/>
            <a:ext cx="629412" cy="185121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8" name="Freeform 18"/>
          <p:cNvSpPr/>
          <p:nvPr/>
        </p:nvSpPr>
        <p:spPr>
          <a:xfrm rot="9807132">
            <a:off x="200834" y="162891"/>
            <a:ext cx="2401501" cy="681153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9" name="Freeform 19"/>
          <p:cNvSpPr/>
          <p:nvPr/>
        </p:nvSpPr>
        <p:spPr>
          <a:xfrm>
            <a:off x="6047825" y="256308"/>
            <a:ext cx="515499" cy="342806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1" name="Freeform 21"/>
          <p:cNvSpPr/>
          <p:nvPr/>
        </p:nvSpPr>
        <p:spPr>
          <a:xfrm>
            <a:off x="692660" y="987602"/>
            <a:ext cx="407088" cy="309048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3" name="Freeform 23"/>
          <p:cNvSpPr/>
          <p:nvPr/>
        </p:nvSpPr>
        <p:spPr>
          <a:xfrm>
            <a:off x="10250569" y="427711"/>
            <a:ext cx="1499897" cy="1430526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BBC041-9194-44DE-9936-3C648162EE4C}"/>
              </a:ext>
            </a:extLst>
          </p:cNvPr>
          <p:cNvSpPr/>
          <p:nvPr/>
        </p:nvSpPr>
        <p:spPr>
          <a:xfrm rot="10800000" flipV="1">
            <a:off x="1401585" y="597037"/>
            <a:ext cx="9733597" cy="5533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443" algn="just"/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Câu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2: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Chậu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xi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măng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có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đặc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điểm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gì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? </a:t>
            </a:r>
            <a:endParaRPr lang="en-US" sz="299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62204" y="1858238"/>
            <a:ext cx="9585841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phai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157650" y="3031697"/>
            <a:ext cx="9590396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B.Nặng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phai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18919" y="3955657"/>
            <a:ext cx="9508071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phai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6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2" grpId="0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29" y="4348"/>
            <a:ext cx="12176542" cy="684930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3" name="Freeform 3"/>
          <p:cNvSpPr/>
          <p:nvPr/>
        </p:nvSpPr>
        <p:spPr>
          <a:xfrm rot="480260">
            <a:off x="-1598667" y="5537377"/>
            <a:ext cx="16242735" cy="62940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0" name="Freeform 10"/>
          <p:cNvSpPr/>
          <p:nvPr/>
        </p:nvSpPr>
        <p:spPr>
          <a:xfrm>
            <a:off x="811929" y="3953549"/>
            <a:ext cx="1182021" cy="2612201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1" name="Freeform 11"/>
          <p:cNvSpPr/>
          <p:nvPr/>
        </p:nvSpPr>
        <p:spPr>
          <a:xfrm flipH="1">
            <a:off x="811929" y="3317085"/>
            <a:ext cx="979801" cy="738524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2" name="Freeform 12"/>
          <p:cNvSpPr/>
          <p:nvPr/>
        </p:nvSpPr>
        <p:spPr>
          <a:xfrm rot="-1201099">
            <a:off x="11181765" y="4324050"/>
            <a:ext cx="495572" cy="500578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3" name="Freeform 13"/>
          <p:cNvSpPr/>
          <p:nvPr/>
        </p:nvSpPr>
        <p:spPr>
          <a:xfrm>
            <a:off x="687982" y="5636881"/>
            <a:ext cx="1305967" cy="928870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4" name="Freeform 14"/>
          <p:cNvSpPr/>
          <p:nvPr/>
        </p:nvSpPr>
        <p:spPr>
          <a:xfrm>
            <a:off x="5628677" y="5700642"/>
            <a:ext cx="934647" cy="92179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5" name="Freeform 15"/>
          <p:cNvSpPr/>
          <p:nvPr/>
        </p:nvSpPr>
        <p:spPr>
          <a:xfrm rot="-1715897">
            <a:off x="10866010" y="5291905"/>
            <a:ext cx="538345" cy="158336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6" name="Freeform 16"/>
          <p:cNvSpPr/>
          <p:nvPr/>
        </p:nvSpPr>
        <p:spPr>
          <a:xfrm rot="-490076">
            <a:off x="10165805" y="5508625"/>
            <a:ext cx="2607357" cy="185448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7" name="Freeform 17"/>
          <p:cNvSpPr/>
          <p:nvPr/>
        </p:nvSpPr>
        <p:spPr>
          <a:xfrm rot="-558072">
            <a:off x="11644804" y="5982902"/>
            <a:ext cx="629412" cy="185121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8" name="Freeform 18"/>
          <p:cNvSpPr/>
          <p:nvPr/>
        </p:nvSpPr>
        <p:spPr>
          <a:xfrm rot="9807132">
            <a:off x="200834" y="162891"/>
            <a:ext cx="2401501" cy="681153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19" name="Freeform 19"/>
          <p:cNvSpPr/>
          <p:nvPr/>
        </p:nvSpPr>
        <p:spPr>
          <a:xfrm>
            <a:off x="6047825" y="256308"/>
            <a:ext cx="515499" cy="342806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1" name="Freeform 21"/>
          <p:cNvSpPr/>
          <p:nvPr/>
        </p:nvSpPr>
        <p:spPr>
          <a:xfrm>
            <a:off x="692660" y="987602"/>
            <a:ext cx="407088" cy="309048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3" name="Freeform 23"/>
          <p:cNvSpPr/>
          <p:nvPr/>
        </p:nvSpPr>
        <p:spPr>
          <a:xfrm>
            <a:off x="10250569" y="427711"/>
            <a:ext cx="1499897" cy="1430526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34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BBC041-9194-44DE-9936-3C648162EE4C}"/>
              </a:ext>
            </a:extLst>
          </p:cNvPr>
          <p:cNvSpPr/>
          <p:nvPr/>
        </p:nvSpPr>
        <p:spPr>
          <a:xfrm rot="10800000" flipV="1">
            <a:off x="1784678" y="366526"/>
            <a:ext cx="9350503" cy="10143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443" algn="just"/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Câu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3: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Loại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chậu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nào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thích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hợp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làm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chậu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treo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trồng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hoa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,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cây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cảnh</a:t>
            </a:r>
            <a:r>
              <a:rPr lang="en-US" sz="299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? </a:t>
            </a:r>
            <a:endParaRPr lang="en-US" sz="299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2389" y="1905469"/>
            <a:ext cx="6592845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57336" y="3541312"/>
            <a:ext cx="6587584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117897" y="2731363"/>
            <a:ext cx="6587584" cy="570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0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2" grpId="0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73076" y="2190678"/>
            <a:ext cx="11317514" cy="80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Chia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sẻ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loại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chậu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cây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con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tự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làm</a:t>
            </a:r>
            <a:r>
              <a:rPr lang="en-US" sz="4494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20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8" y="222609"/>
            <a:ext cx="10967559" cy="645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2043495" y="2858225"/>
            <a:ext cx="8741083" cy="889162"/>
          </a:xfrm>
          <a:prstGeom prst="rect">
            <a:avLst/>
          </a:prstGeom>
        </p:spPr>
        <p:txBody>
          <a:bodyPr wrap="none" lIns="51794" tIns="25898" rIns="51794" bIns="2589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2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2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2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1"/>
            <a:ext cx="119969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5" y="4168761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38728" y="2324847"/>
            <a:ext cx="6282461" cy="10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945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BF1292-53AC-58BF-76D5-E0DAEA1C4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97654"/>
            <a:ext cx="11416684" cy="66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F4570-23AA-67CF-AFAA-764E4802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" y="390618"/>
            <a:ext cx="11949343" cy="63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3998" cy="61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720705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88920" y="2538633"/>
            <a:ext cx="7403977" cy="267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9051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580230ED-BF73-7FD2-37EB-6AFE03A86136}"/>
              </a:ext>
            </a:extLst>
          </p:cNvPr>
          <p:cNvSpPr/>
          <p:nvPr/>
        </p:nvSpPr>
        <p:spPr>
          <a:xfrm>
            <a:off x="238125" y="142875"/>
            <a:ext cx="11839575" cy="6369685"/>
          </a:xfrm>
          <a:prstGeom prst="roundRect">
            <a:avLst/>
          </a:prstGeom>
          <a:solidFill>
            <a:schemeClr val="lt1">
              <a:alpha val="38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Google Shape;642;p39">
            <a:extLst>
              <a:ext uri="{FF2B5EF4-FFF2-40B4-BE49-F238E27FC236}">
                <a16:creationId xmlns:a16="http://schemas.microsoft.com/office/drawing/2014/main" id="{705143A8-BC78-410C-A08B-9663D59E47CF}"/>
              </a:ext>
            </a:extLst>
          </p:cNvPr>
          <p:cNvSpPr txBox="1">
            <a:spLocks/>
          </p:cNvSpPr>
          <p:nvPr/>
        </p:nvSpPr>
        <p:spPr>
          <a:xfrm>
            <a:off x="855225" y="471719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endParaRPr lang="en-US" sz="6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43;p39">
            <a:extLst>
              <a:ext uri="{FF2B5EF4-FFF2-40B4-BE49-F238E27FC236}">
                <a16:creationId xmlns:a16="http://schemas.microsoft.com/office/drawing/2014/main" id="{A4480A82-8FCC-5B5F-5834-5E670F1904E3}"/>
              </a:ext>
            </a:extLst>
          </p:cNvPr>
          <p:cNvSpPr txBox="1">
            <a:spLocks/>
          </p:cNvSpPr>
          <p:nvPr/>
        </p:nvSpPr>
        <p:spPr>
          <a:xfrm>
            <a:off x="1775885" y="1190492"/>
            <a:ext cx="10416116" cy="22373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Trình bày được đặc điểm của một số loại chậu trồng hoa và cây cảnh.</a:t>
            </a:r>
          </a:p>
        </p:txBody>
      </p:sp>
      <p:sp>
        <p:nvSpPr>
          <p:cNvPr id="11" name="Google Shape;644;p39">
            <a:extLst>
              <a:ext uri="{FF2B5EF4-FFF2-40B4-BE49-F238E27FC236}">
                <a16:creationId xmlns:a16="http://schemas.microsoft.com/office/drawing/2014/main" id="{9FEDBAD2-1C8C-3A1B-4759-B60F6B656342}"/>
              </a:ext>
            </a:extLst>
          </p:cNvPr>
          <p:cNvSpPr/>
          <p:nvPr/>
        </p:nvSpPr>
        <p:spPr>
          <a:xfrm>
            <a:off x="1679833" y="6006600"/>
            <a:ext cx="24124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F02428-3FD7-3388-86C9-46E8D3F1ACB1}"/>
              </a:ext>
            </a:extLst>
          </p:cNvPr>
          <p:cNvSpPr/>
          <p:nvPr/>
        </p:nvSpPr>
        <p:spPr>
          <a:xfrm>
            <a:off x="1660732" y="3278043"/>
            <a:ext cx="10402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Nêuđượcmột số loại giá thể dùng để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trồng hoa và cây cảnh trong chậu</a:t>
            </a:r>
            <a:r>
              <a:rPr lang="vi-VN" sz="3200" kern="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200" kern="0" dirty="0">
              <a:solidFill>
                <a:srgbClr val="17253A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3" name="Google Shape;2188;p71">
            <a:extLst>
              <a:ext uri="{FF2B5EF4-FFF2-40B4-BE49-F238E27FC236}">
                <a16:creationId xmlns:a16="http://schemas.microsoft.com/office/drawing/2014/main" id="{89FE7DE7-D473-A2E3-FA58-7FE46464E69E}"/>
              </a:ext>
            </a:extLst>
          </p:cNvPr>
          <p:cNvGrpSpPr/>
          <p:nvPr/>
        </p:nvGrpSpPr>
        <p:grpSpPr>
          <a:xfrm>
            <a:off x="460194" y="1369201"/>
            <a:ext cx="1151637" cy="1027031"/>
            <a:chOff x="1492450" y="2713557"/>
            <a:chExt cx="411283" cy="411284"/>
          </a:xfrm>
        </p:grpSpPr>
        <p:sp>
          <p:nvSpPr>
            <p:cNvPr id="14" name="Google Shape;2189;p71">
              <a:extLst>
                <a:ext uri="{FF2B5EF4-FFF2-40B4-BE49-F238E27FC236}">
                  <a16:creationId xmlns:a16="http://schemas.microsoft.com/office/drawing/2014/main" id="{4D1CB7DC-51E4-8AB4-0284-385112017B30}"/>
                </a:ext>
              </a:extLst>
            </p:cNvPr>
            <p:cNvSpPr/>
            <p:nvPr/>
          </p:nvSpPr>
          <p:spPr>
            <a:xfrm>
              <a:off x="1517207" y="3012824"/>
              <a:ext cx="213173" cy="112017"/>
            </a:xfrm>
            <a:custGeom>
              <a:avLst/>
              <a:gdLst/>
              <a:ahLst/>
              <a:cxnLst/>
              <a:rect l="l" t="t" r="r" b="b"/>
              <a:pathLst>
                <a:path w="4004" h="2104" extrusionOk="0">
                  <a:moveTo>
                    <a:pt x="3890" y="1"/>
                  </a:moveTo>
                  <a:lnTo>
                    <a:pt x="0" y="68"/>
                  </a:lnTo>
                  <a:cubicBezTo>
                    <a:pt x="656" y="1278"/>
                    <a:pt x="1933" y="2104"/>
                    <a:pt x="3403" y="2104"/>
                  </a:cubicBezTo>
                  <a:lnTo>
                    <a:pt x="3483" y="2104"/>
                  </a:lnTo>
                  <a:lnTo>
                    <a:pt x="4003" y="860"/>
                  </a:lnTo>
                  <a:lnTo>
                    <a:pt x="3890" y="1"/>
                  </a:ln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90;p71">
              <a:extLst>
                <a:ext uri="{FF2B5EF4-FFF2-40B4-BE49-F238E27FC236}">
                  <a16:creationId xmlns:a16="http://schemas.microsoft.com/office/drawing/2014/main" id="{B9766280-16E1-02A4-0ACA-6A00D3124154}"/>
                </a:ext>
              </a:extLst>
            </p:cNvPr>
            <p:cNvSpPr/>
            <p:nvPr/>
          </p:nvSpPr>
          <p:spPr>
            <a:xfrm>
              <a:off x="1493089" y="2918907"/>
              <a:ext cx="232446" cy="120376"/>
            </a:xfrm>
            <a:custGeom>
              <a:avLst/>
              <a:gdLst/>
              <a:ahLst/>
              <a:cxnLst/>
              <a:rect l="l" t="t" r="r" b="b"/>
              <a:pathLst>
                <a:path w="4366" h="2261" extrusionOk="0">
                  <a:moveTo>
                    <a:pt x="3856" y="0"/>
                  </a:moveTo>
                  <a:lnTo>
                    <a:pt x="1" y="79"/>
                  </a:lnTo>
                  <a:cubicBezTo>
                    <a:pt x="12" y="712"/>
                    <a:pt x="170" y="1312"/>
                    <a:pt x="453" y="1832"/>
                  </a:cubicBezTo>
                  <a:cubicBezTo>
                    <a:pt x="765" y="1982"/>
                    <a:pt x="1475" y="2261"/>
                    <a:pt x="2369" y="2261"/>
                  </a:cubicBezTo>
                  <a:cubicBezTo>
                    <a:pt x="2966" y="2261"/>
                    <a:pt x="3645" y="2136"/>
                    <a:pt x="4343" y="1765"/>
                  </a:cubicBezTo>
                  <a:lnTo>
                    <a:pt x="4366" y="916"/>
                  </a:lnTo>
                  <a:lnTo>
                    <a:pt x="3856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91;p71">
              <a:extLst>
                <a:ext uri="{FF2B5EF4-FFF2-40B4-BE49-F238E27FC236}">
                  <a16:creationId xmlns:a16="http://schemas.microsoft.com/office/drawing/2014/main" id="{667A00A1-3DCD-FD51-4FAE-12E11A62D6CA}"/>
                </a:ext>
              </a:extLst>
            </p:cNvPr>
            <p:cNvSpPr/>
            <p:nvPr/>
          </p:nvSpPr>
          <p:spPr>
            <a:xfrm>
              <a:off x="1492450" y="2713557"/>
              <a:ext cx="280628" cy="230050"/>
            </a:xfrm>
            <a:custGeom>
              <a:avLst/>
              <a:gdLst/>
              <a:ahLst/>
              <a:cxnLst/>
              <a:rect l="l" t="t" r="r" b="b"/>
              <a:pathLst>
                <a:path w="5271" h="4321" extrusionOk="0">
                  <a:moveTo>
                    <a:pt x="3868" y="1"/>
                  </a:moveTo>
                  <a:cubicBezTo>
                    <a:pt x="1732" y="1"/>
                    <a:pt x="1" y="1732"/>
                    <a:pt x="1" y="3857"/>
                  </a:cubicBezTo>
                  <a:cubicBezTo>
                    <a:pt x="1" y="3891"/>
                    <a:pt x="13" y="3914"/>
                    <a:pt x="13" y="3936"/>
                  </a:cubicBezTo>
                  <a:cubicBezTo>
                    <a:pt x="227" y="4049"/>
                    <a:pt x="702" y="4242"/>
                    <a:pt x="1313" y="4321"/>
                  </a:cubicBezTo>
                  <a:lnTo>
                    <a:pt x="5271" y="261"/>
                  </a:lnTo>
                  <a:cubicBezTo>
                    <a:pt x="4830" y="91"/>
                    <a:pt x="4366" y="1"/>
                    <a:pt x="3868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92;p71">
              <a:extLst>
                <a:ext uri="{FF2B5EF4-FFF2-40B4-BE49-F238E27FC236}">
                  <a16:creationId xmlns:a16="http://schemas.microsoft.com/office/drawing/2014/main" id="{CE6C311C-6479-0A72-A56E-C879EF6D8322}"/>
                </a:ext>
              </a:extLst>
            </p:cNvPr>
            <p:cNvSpPr/>
            <p:nvPr/>
          </p:nvSpPr>
          <p:spPr>
            <a:xfrm>
              <a:off x="1562302" y="2727453"/>
              <a:ext cx="278232" cy="218390"/>
            </a:xfrm>
            <a:custGeom>
              <a:avLst/>
              <a:gdLst/>
              <a:ahLst/>
              <a:cxnLst/>
              <a:rect l="l" t="t" r="r" b="b"/>
              <a:pathLst>
                <a:path w="5226" h="4102" extrusionOk="0">
                  <a:moveTo>
                    <a:pt x="3959" y="0"/>
                  </a:moveTo>
                  <a:cubicBezTo>
                    <a:pt x="3257" y="204"/>
                    <a:pt x="747" y="1120"/>
                    <a:pt x="1" y="4060"/>
                  </a:cubicBezTo>
                  <a:cubicBezTo>
                    <a:pt x="186" y="4086"/>
                    <a:pt x="383" y="4102"/>
                    <a:pt x="591" y="4102"/>
                  </a:cubicBezTo>
                  <a:cubicBezTo>
                    <a:pt x="1185" y="4102"/>
                    <a:pt x="1861" y="3973"/>
                    <a:pt x="2556" y="3596"/>
                  </a:cubicBezTo>
                  <a:lnTo>
                    <a:pt x="5225" y="815"/>
                  </a:lnTo>
                  <a:cubicBezTo>
                    <a:pt x="4863" y="464"/>
                    <a:pt x="4433" y="192"/>
                    <a:pt x="3959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93;p71">
              <a:extLst>
                <a:ext uri="{FF2B5EF4-FFF2-40B4-BE49-F238E27FC236}">
                  <a16:creationId xmlns:a16="http://schemas.microsoft.com/office/drawing/2014/main" id="{3C330C3E-77FE-F505-A2C5-3F3D4584FDAF}"/>
                </a:ext>
              </a:extLst>
            </p:cNvPr>
            <p:cNvSpPr/>
            <p:nvPr/>
          </p:nvSpPr>
          <p:spPr>
            <a:xfrm>
              <a:off x="1698385" y="2801458"/>
              <a:ext cx="145185" cy="323380"/>
            </a:xfrm>
            <a:custGeom>
              <a:avLst/>
              <a:gdLst/>
              <a:ahLst/>
              <a:cxnLst/>
              <a:rect l="l" t="t" r="r" b="b"/>
              <a:pathLst>
                <a:path w="2727" h="6074" extrusionOk="0">
                  <a:moveTo>
                    <a:pt x="1595" y="1"/>
                  </a:moveTo>
                  <a:cubicBezTo>
                    <a:pt x="995" y="431"/>
                    <a:pt x="329" y="1121"/>
                    <a:pt x="0" y="2206"/>
                  </a:cubicBezTo>
                  <a:cubicBezTo>
                    <a:pt x="329" y="2828"/>
                    <a:pt x="464" y="3428"/>
                    <a:pt x="487" y="3971"/>
                  </a:cubicBezTo>
                  <a:cubicBezTo>
                    <a:pt x="543" y="4966"/>
                    <a:pt x="227" y="5757"/>
                    <a:pt x="80" y="6074"/>
                  </a:cubicBezTo>
                  <a:cubicBezTo>
                    <a:pt x="645" y="6062"/>
                    <a:pt x="1188" y="5926"/>
                    <a:pt x="1674" y="5689"/>
                  </a:cubicBezTo>
                  <a:cubicBezTo>
                    <a:pt x="1674" y="5689"/>
                    <a:pt x="2726" y="3823"/>
                    <a:pt x="2601" y="2240"/>
                  </a:cubicBezTo>
                  <a:cubicBezTo>
                    <a:pt x="2601" y="2240"/>
                    <a:pt x="2036" y="827"/>
                    <a:pt x="159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94;p71">
              <a:extLst>
                <a:ext uri="{FF2B5EF4-FFF2-40B4-BE49-F238E27FC236}">
                  <a16:creationId xmlns:a16="http://schemas.microsoft.com/office/drawing/2014/main" id="{6973F60E-61B0-E68A-9B5B-D0B7A71C598F}"/>
                </a:ext>
              </a:extLst>
            </p:cNvPr>
            <p:cNvSpPr/>
            <p:nvPr/>
          </p:nvSpPr>
          <p:spPr>
            <a:xfrm>
              <a:off x="1783305" y="2770791"/>
              <a:ext cx="120429" cy="333602"/>
            </a:xfrm>
            <a:custGeom>
              <a:avLst/>
              <a:gdLst/>
              <a:ahLst/>
              <a:cxnLst/>
              <a:rect l="l" t="t" r="r" b="b"/>
              <a:pathLst>
                <a:path w="2262" h="6266" extrusionOk="0">
                  <a:moveTo>
                    <a:pt x="1074" y="1"/>
                  </a:moveTo>
                  <a:cubicBezTo>
                    <a:pt x="860" y="79"/>
                    <a:pt x="453" y="249"/>
                    <a:pt x="0" y="577"/>
                  </a:cubicBezTo>
                  <a:cubicBezTo>
                    <a:pt x="1391" y="3190"/>
                    <a:pt x="396" y="5610"/>
                    <a:pt x="79" y="6265"/>
                  </a:cubicBezTo>
                  <a:cubicBezTo>
                    <a:pt x="1368" y="5643"/>
                    <a:pt x="2262" y="4320"/>
                    <a:pt x="2262" y="2782"/>
                  </a:cubicBezTo>
                  <a:cubicBezTo>
                    <a:pt x="2262" y="1697"/>
                    <a:pt x="1810" y="702"/>
                    <a:pt x="1074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188;p71">
            <a:extLst>
              <a:ext uri="{FF2B5EF4-FFF2-40B4-BE49-F238E27FC236}">
                <a16:creationId xmlns:a16="http://schemas.microsoft.com/office/drawing/2014/main" id="{10F97C38-29EC-03EA-A9E1-23B7046ADC91}"/>
              </a:ext>
            </a:extLst>
          </p:cNvPr>
          <p:cNvGrpSpPr/>
          <p:nvPr/>
        </p:nvGrpSpPr>
        <p:grpSpPr>
          <a:xfrm>
            <a:off x="441144" y="3029297"/>
            <a:ext cx="1151637" cy="1027031"/>
            <a:chOff x="1492450" y="2713557"/>
            <a:chExt cx="411283" cy="411284"/>
          </a:xfrm>
        </p:grpSpPr>
        <p:sp>
          <p:nvSpPr>
            <p:cNvPr id="21" name="Google Shape;2189;p71">
              <a:extLst>
                <a:ext uri="{FF2B5EF4-FFF2-40B4-BE49-F238E27FC236}">
                  <a16:creationId xmlns:a16="http://schemas.microsoft.com/office/drawing/2014/main" id="{EEC05948-96DB-E1DD-1FD8-57B7C55EC240}"/>
                </a:ext>
              </a:extLst>
            </p:cNvPr>
            <p:cNvSpPr/>
            <p:nvPr/>
          </p:nvSpPr>
          <p:spPr>
            <a:xfrm>
              <a:off x="1517207" y="3012824"/>
              <a:ext cx="213173" cy="112017"/>
            </a:xfrm>
            <a:custGeom>
              <a:avLst/>
              <a:gdLst/>
              <a:ahLst/>
              <a:cxnLst/>
              <a:rect l="l" t="t" r="r" b="b"/>
              <a:pathLst>
                <a:path w="4004" h="2104" extrusionOk="0">
                  <a:moveTo>
                    <a:pt x="3890" y="1"/>
                  </a:moveTo>
                  <a:lnTo>
                    <a:pt x="0" y="68"/>
                  </a:lnTo>
                  <a:cubicBezTo>
                    <a:pt x="656" y="1278"/>
                    <a:pt x="1933" y="2104"/>
                    <a:pt x="3403" y="2104"/>
                  </a:cubicBezTo>
                  <a:lnTo>
                    <a:pt x="3483" y="2104"/>
                  </a:lnTo>
                  <a:lnTo>
                    <a:pt x="4003" y="860"/>
                  </a:lnTo>
                  <a:lnTo>
                    <a:pt x="3890" y="1"/>
                  </a:ln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90;p71">
              <a:extLst>
                <a:ext uri="{FF2B5EF4-FFF2-40B4-BE49-F238E27FC236}">
                  <a16:creationId xmlns:a16="http://schemas.microsoft.com/office/drawing/2014/main" id="{6AC3CD95-A13F-9649-4866-EB08B6A5B87D}"/>
                </a:ext>
              </a:extLst>
            </p:cNvPr>
            <p:cNvSpPr/>
            <p:nvPr/>
          </p:nvSpPr>
          <p:spPr>
            <a:xfrm>
              <a:off x="1493089" y="2918907"/>
              <a:ext cx="232446" cy="120376"/>
            </a:xfrm>
            <a:custGeom>
              <a:avLst/>
              <a:gdLst/>
              <a:ahLst/>
              <a:cxnLst/>
              <a:rect l="l" t="t" r="r" b="b"/>
              <a:pathLst>
                <a:path w="4366" h="2261" extrusionOk="0">
                  <a:moveTo>
                    <a:pt x="3856" y="0"/>
                  </a:moveTo>
                  <a:lnTo>
                    <a:pt x="1" y="79"/>
                  </a:lnTo>
                  <a:cubicBezTo>
                    <a:pt x="12" y="712"/>
                    <a:pt x="170" y="1312"/>
                    <a:pt x="453" y="1832"/>
                  </a:cubicBezTo>
                  <a:cubicBezTo>
                    <a:pt x="765" y="1982"/>
                    <a:pt x="1475" y="2261"/>
                    <a:pt x="2369" y="2261"/>
                  </a:cubicBezTo>
                  <a:cubicBezTo>
                    <a:pt x="2966" y="2261"/>
                    <a:pt x="3645" y="2136"/>
                    <a:pt x="4343" y="1765"/>
                  </a:cubicBezTo>
                  <a:lnTo>
                    <a:pt x="4366" y="916"/>
                  </a:lnTo>
                  <a:lnTo>
                    <a:pt x="3856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91;p71">
              <a:extLst>
                <a:ext uri="{FF2B5EF4-FFF2-40B4-BE49-F238E27FC236}">
                  <a16:creationId xmlns:a16="http://schemas.microsoft.com/office/drawing/2014/main" id="{233C3FD1-4FEF-A580-D596-9909DB853E6A}"/>
                </a:ext>
              </a:extLst>
            </p:cNvPr>
            <p:cNvSpPr/>
            <p:nvPr/>
          </p:nvSpPr>
          <p:spPr>
            <a:xfrm>
              <a:off x="1492450" y="2713557"/>
              <a:ext cx="280628" cy="230050"/>
            </a:xfrm>
            <a:custGeom>
              <a:avLst/>
              <a:gdLst/>
              <a:ahLst/>
              <a:cxnLst/>
              <a:rect l="l" t="t" r="r" b="b"/>
              <a:pathLst>
                <a:path w="5271" h="4321" extrusionOk="0">
                  <a:moveTo>
                    <a:pt x="3868" y="1"/>
                  </a:moveTo>
                  <a:cubicBezTo>
                    <a:pt x="1732" y="1"/>
                    <a:pt x="1" y="1732"/>
                    <a:pt x="1" y="3857"/>
                  </a:cubicBezTo>
                  <a:cubicBezTo>
                    <a:pt x="1" y="3891"/>
                    <a:pt x="13" y="3914"/>
                    <a:pt x="13" y="3936"/>
                  </a:cubicBezTo>
                  <a:cubicBezTo>
                    <a:pt x="227" y="4049"/>
                    <a:pt x="702" y="4242"/>
                    <a:pt x="1313" y="4321"/>
                  </a:cubicBezTo>
                  <a:lnTo>
                    <a:pt x="5271" y="261"/>
                  </a:lnTo>
                  <a:cubicBezTo>
                    <a:pt x="4830" y="91"/>
                    <a:pt x="4366" y="1"/>
                    <a:pt x="3868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92;p71">
              <a:extLst>
                <a:ext uri="{FF2B5EF4-FFF2-40B4-BE49-F238E27FC236}">
                  <a16:creationId xmlns:a16="http://schemas.microsoft.com/office/drawing/2014/main" id="{A3EA5D2E-DE7D-4862-5E2B-98A7D417D9ED}"/>
                </a:ext>
              </a:extLst>
            </p:cNvPr>
            <p:cNvSpPr/>
            <p:nvPr/>
          </p:nvSpPr>
          <p:spPr>
            <a:xfrm>
              <a:off x="1562302" y="2727453"/>
              <a:ext cx="278232" cy="218390"/>
            </a:xfrm>
            <a:custGeom>
              <a:avLst/>
              <a:gdLst/>
              <a:ahLst/>
              <a:cxnLst/>
              <a:rect l="l" t="t" r="r" b="b"/>
              <a:pathLst>
                <a:path w="5226" h="4102" extrusionOk="0">
                  <a:moveTo>
                    <a:pt x="3959" y="0"/>
                  </a:moveTo>
                  <a:cubicBezTo>
                    <a:pt x="3257" y="204"/>
                    <a:pt x="747" y="1120"/>
                    <a:pt x="1" y="4060"/>
                  </a:cubicBezTo>
                  <a:cubicBezTo>
                    <a:pt x="186" y="4086"/>
                    <a:pt x="383" y="4102"/>
                    <a:pt x="591" y="4102"/>
                  </a:cubicBezTo>
                  <a:cubicBezTo>
                    <a:pt x="1185" y="4102"/>
                    <a:pt x="1861" y="3973"/>
                    <a:pt x="2556" y="3596"/>
                  </a:cubicBezTo>
                  <a:lnTo>
                    <a:pt x="5225" y="815"/>
                  </a:lnTo>
                  <a:cubicBezTo>
                    <a:pt x="4863" y="464"/>
                    <a:pt x="4433" y="192"/>
                    <a:pt x="3959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93;p71">
              <a:extLst>
                <a:ext uri="{FF2B5EF4-FFF2-40B4-BE49-F238E27FC236}">
                  <a16:creationId xmlns:a16="http://schemas.microsoft.com/office/drawing/2014/main" id="{527A5877-82FD-5A20-44FB-7A668A56EC63}"/>
                </a:ext>
              </a:extLst>
            </p:cNvPr>
            <p:cNvSpPr/>
            <p:nvPr/>
          </p:nvSpPr>
          <p:spPr>
            <a:xfrm>
              <a:off x="1698385" y="2801458"/>
              <a:ext cx="145185" cy="323380"/>
            </a:xfrm>
            <a:custGeom>
              <a:avLst/>
              <a:gdLst/>
              <a:ahLst/>
              <a:cxnLst/>
              <a:rect l="l" t="t" r="r" b="b"/>
              <a:pathLst>
                <a:path w="2727" h="6074" extrusionOk="0">
                  <a:moveTo>
                    <a:pt x="1595" y="1"/>
                  </a:moveTo>
                  <a:cubicBezTo>
                    <a:pt x="995" y="431"/>
                    <a:pt x="329" y="1121"/>
                    <a:pt x="0" y="2206"/>
                  </a:cubicBezTo>
                  <a:cubicBezTo>
                    <a:pt x="329" y="2828"/>
                    <a:pt x="464" y="3428"/>
                    <a:pt x="487" y="3971"/>
                  </a:cubicBezTo>
                  <a:cubicBezTo>
                    <a:pt x="543" y="4966"/>
                    <a:pt x="227" y="5757"/>
                    <a:pt x="80" y="6074"/>
                  </a:cubicBezTo>
                  <a:cubicBezTo>
                    <a:pt x="645" y="6062"/>
                    <a:pt x="1188" y="5926"/>
                    <a:pt x="1674" y="5689"/>
                  </a:cubicBezTo>
                  <a:cubicBezTo>
                    <a:pt x="1674" y="5689"/>
                    <a:pt x="2726" y="3823"/>
                    <a:pt x="2601" y="2240"/>
                  </a:cubicBezTo>
                  <a:cubicBezTo>
                    <a:pt x="2601" y="2240"/>
                    <a:pt x="2036" y="827"/>
                    <a:pt x="159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94;p71">
              <a:extLst>
                <a:ext uri="{FF2B5EF4-FFF2-40B4-BE49-F238E27FC236}">
                  <a16:creationId xmlns:a16="http://schemas.microsoft.com/office/drawing/2014/main" id="{1262D4CD-B095-15F8-2274-D2A5DA6C1748}"/>
                </a:ext>
              </a:extLst>
            </p:cNvPr>
            <p:cNvSpPr/>
            <p:nvPr/>
          </p:nvSpPr>
          <p:spPr>
            <a:xfrm>
              <a:off x="1783305" y="2770791"/>
              <a:ext cx="120429" cy="333602"/>
            </a:xfrm>
            <a:custGeom>
              <a:avLst/>
              <a:gdLst/>
              <a:ahLst/>
              <a:cxnLst/>
              <a:rect l="l" t="t" r="r" b="b"/>
              <a:pathLst>
                <a:path w="2262" h="6266" extrusionOk="0">
                  <a:moveTo>
                    <a:pt x="1074" y="1"/>
                  </a:moveTo>
                  <a:cubicBezTo>
                    <a:pt x="860" y="79"/>
                    <a:pt x="453" y="249"/>
                    <a:pt x="0" y="577"/>
                  </a:cubicBezTo>
                  <a:cubicBezTo>
                    <a:pt x="1391" y="3190"/>
                    <a:pt x="396" y="5610"/>
                    <a:pt x="79" y="6265"/>
                  </a:cubicBezTo>
                  <a:cubicBezTo>
                    <a:pt x="1368" y="5643"/>
                    <a:pt x="2262" y="4320"/>
                    <a:pt x="2262" y="2782"/>
                  </a:cubicBezTo>
                  <a:cubicBezTo>
                    <a:pt x="2262" y="1697"/>
                    <a:pt x="1810" y="702"/>
                    <a:pt x="1074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7C11FE6-7D01-D0C2-CC45-521D3AE7952C}"/>
              </a:ext>
            </a:extLst>
          </p:cNvPr>
          <p:cNvSpPr/>
          <p:nvPr/>
        </p:nvSpPr>
        <p:spPr>
          <a:xfrm>
            <a:off x="637822" y="1149544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8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endParaRPr lang="en-US" sz="80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75D9FD-A512-4435-4817-915D262EF078}"/>
              </a:ext>
            </a:extLst>
          </p:cNvPr>
          <p:cNvSpPr/>
          <p:nvPr/>
        </p:nvSpPr>
        <p:spPr>
          <a:xfrm>
            <a:off x="664344" y="2936068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8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lang="en-US" sz="80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5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2894" y="44704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0344" y="691035"/>
            <a:ext cx="10783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9728" y="576072"/>
            <a:ext cx="11744015" cy="6177734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B784855-7BD9-B557-A1C7-42F20F41BD56}"/>
              </a:ext>
            </a:extLst>
          </p:cNvPr>
          <p:cNvSpPr/>
          <p:nvPr/>
        </p:nvSpPr>
        <p:spPr>
          <a:xfrm>
            <a:off x="799863" y="1329217"/>
            <a:ext cx="1086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phong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SGK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16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C35803-DFB4-7BE4-0820-64D26CE15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4" y="2283324"/>
            <a:ext cx="10665640" cy="3998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82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403972" y="320290"/>
            <a:ext cx="9317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445" y="219456"/>
            <a:ext cx="11725451" cy="6496881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F3A07-0552-CC47-B5CE-BCD1F8C0C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03" y="1240973"/>
            <a:ext cx="10067427" cy="47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81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403972" y="320290"/>
            <a:ext cx="9317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445" y="219456"/>
            <a:ext cx="11725451" cy="6496881"/>
            <a:chOff x="5623719" y="1454579"/>
            <a:chExt cx="8717120" cy="7195152"/>
          </a:xfrm>
        </p:grpSpPr>
        <p:pic>
          <p:nvPicPr>
            <p:cNvPr id="30" name="Picture 12" descr="Hoa Hướng Dương, Sun Flower 2, Tải PNG Free - KhoThietKe.Ne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719" y="6019798"/>
              <a:ext cx="2211534" cy="262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5928519" y="1454579"/>
              <a:ext cx="8412320" cy="6985808"/>
              <a:chOff x="4252119" y="1496199"/>
              <a:chExt cx="8412320" cy="69858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52119" y="1496199"/>
                <a:ext cx="0" cy="4565219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633959" y="1496199"/>
                <a:ext cx="0" cy="6985808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158853" y="8465991"/>
                <a:ext cx="6485266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4252119" y="1496199"/>
                <a:ext cx="8412320" cy="0"/>
              </a:xfrm>
              <a:prstGeom prst="line">
                <a:avLst/>
              </a:prstGeom>
              <a:ln w="57150" cmpd="thickThin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B784855-7BD9-B557-A1C7-42F20F41BD56}"/>
              </a:ext>
            </a:extLst>
          </p:cNvPr>
          <p:cNvSpPr/>
          <p:nvPr/>
        </p:nvSpPr>
        <p:spPr>
          <a:xfrm>
            <a:off x="808074" y="911972"/>
            <a:ext cx="10402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SGK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17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7B7C1-196E-D294-059E-C7027F34CA1E}"/>
              </a:ext>
            </a:extLst>
          </p:cNvPr>
          <p:cNvSpPr txBox="1"/>
          <p:nvPr/>
        </p:nvSpPr>
        <p:spPr>
          <a:xfrm>
            <a:off x="808074" y="4888204"/>
            <a:ext cx="107185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443"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kiểu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indent="342443"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F3A07-0552-CC47-B5CE-BCD1F8C0C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546" y="2098131"/>
            <a:ext cx="9006839" cy="2748471"/>
          </a:xfrm>
          <a:prstGeom prst="rect">
            <a:avLst/>
          </a:prstGeom>
        </p:spPr>
      </p:pic>
      <p:pic>
        <p:nvPicPr>
          <p:cNvPr id="14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560B69E7-9FDD-B018-DCA6-8364E88FC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494" y="4922418"/>
            <a:ext cx="2415775" cy="16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0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4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1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724</Words>
  <Application>Microsoft Office PowerPoint</Application>
  <PresentationFormat>Widescreen</PresentationFormat>
  <Paragraphs>83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DFPOP1-W9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C11.2B Phong Trần Thế</cp:lastModifiedBy>
  <cp:revision>15</cp:revision>
  <dcterms:created xsi:type="dcterms:W3CDTF">2023-10-08T04:37:19Z</dcterms:created>
  <dcterms:modified xsi:type="dcterms:W3CDTF">2023-10-13T10:50:22Z</dcterms:modified>
</cp:coreProperties>
</file>